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</p:sldMasterIdLst>
  <p:notesMasterIdLst>
    <p:notesMasterId r:id="rId6"/>
  </p:notesMasterIdLst>
  <p:handoutMasterIdLst>
    <p:handoutMasterId r:id="rId7"/>
  </p:handoutMasterIdLst>
  <p:sldIdLst>
    <p:sldId id="262" r:id="rId5"/>
  </p:sldIdLst>
  <p:sldSz cx="51206400" cy="28803600"/>
  <p:notesSz cx="6858000" cy="9144000"/>
  <p:defaultTextStyle>
    <a:defPPr>
      <a:defRPr lang="en-US"/>
    </a:defPPr>
    <a:lvl1pPr marL="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F4EB"/>
    <a:srgbClr val="00919A"/>
    <a:srgbClr val="074793"/>
    <a:srgbClr val="0C5770"/>
    <a:srgbClr val="9C95C8"/>
    <a:srgbClr val="F3F5FA"/>
    <a:srgbClr val="CDD2DE"/>
    <a:srgbClr val="E3E9E5"/>
    <a:srgbClr val="EAEA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3DB81A-9CC7-4F41-8ECD-243815802E4D}" v="25" dt="2023-02-24T13:41:29.4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94558" autoAdjust="0"/>
  </p:normalViewPr>
  <p:slideViewPr>
    <p:cSldViewPr snapToGrid="0" snapToObjects="1" showGuides="1">
      <p:cViewPr varScale="1">
        <p:scale>
          <a:sx n="25" d="100"/>
          <a:sy n="25" d="100"/>
        </p:scale>
        <p:origin x="120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79" d="100"/>
          <a:sy n="79" d="100"/>
        </p:scale>
        <p:origin x="-376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ena Ciudad" userId="ff87defd-965f-4485-92cb-529130296133" providerId="ADAL" clId="{BD3DB81A-9CC7-4F41-8ECD-243815802E4D}"/>
    <pc:docChg chg="undo custSel modSld delMainMaster modMainMaster">
      <pc:chgData name="Elena Ciudad" userId="ff87defd-965f-4485-92cb-529130296133" providerId="ADAL" clId="{BD3DB81A-9CC7-4F41-8ECD-243815802E4D}" dt="2023-02-24T13:44:33.459" v="55" actId="207"/>
      <pc:docMkLst>
        <pc:docMk/>
      </pc:docMkLst>
      <pc:sldChg chg="addSp delSp modSp mod setBg modClrScheme chgLayout">
        <pc:chgData name="Elena Ciudad" userId="ff87defd-965f-4485-92cb-529130296133" providerId="ADAL" clId="{BD3DB81A-9CC7-4F41-8ECD-243815802E4D}" dt="2023-02-24T13:42:01.425" v="46" actId="700"/>
        <pc:sldMkLst>
          <pc:docMk/>
          <pc:sldMk cId="2453900388" sldId="262"/>
        </pc:sldMkLst>
        <pc:spChg chg="add del mod ord">
          <ac:chgData name="Elena Ciudad" userId="ff87defd-965f-4485-92cb-529130296133" providerId="ADAL" clId="{BD3DB81A-9CC7-4F41-8ECD-243815802E4D}" dt="2023-02-24T13:42:01.425" v="46" actId="700"/>
          <ac:spMkLst>
            <pc:docMk/>
            <pc:sldMk cId="2453900388" sldId="262"/>
            <ac:spMk id="2" creationId="{86234A2F-D332-C057-50CC-586B1407A05D}"/>
          </ac:spMkLst>
        </pc:spChg>
        <pc:spChg chg="add del mod ord">
          <ac:chgData name="Elena Ciudad" userId="ff87defd-965f-4485-92cb-529130296133" providerId="ADAL" clId="{BD3DB81A-9CC7-4F41-8ECD-243815802E4D}" dt="2023-02-24T13:42:01.425" v="46" actId="700"/>
          <ac:spMkLst>
            <pc:docMk/>
            <pc:sldMk cId="2453900388" sldId="262"/>
            <ac:spMk id="3" creationId="{6FE37E3A-1397-DC87-CD0B-05408248A8A8}"/>
          </ac:spMkLst>
        </pc:spChg>
        <pc:spChg chg="add del mod ord">
          <ac:chgData name="Elena Ciudad" userId="ff87defd-965f-4485-92cb-529130296133" providerId="ADAL" clId="{BD3DB81A-9CC7-4F41-8ECD-243815802E4D}" dt="2023-02-24T13:42:01.425" v="46" actId="700"/>
          <ac:spMkLst>
            <pc:docMk/>
            <pc:sldMk cId="2453900388" sldId="262"/>
            <ac:spMk id="4" creationId="{75C6B0CF-B2E8-909C-4BEC-4FC58AD4896E}"/>
          </ac:spMkLst>
        </pc:spChg>
        <pc:spChg chg="add del mod ord">
          <ac:chgData name="Elena Ciudad" userId="ff87defd-965f-4485-92cb-529130296133" providerId="ADAL" clId="{BD3DB81A-9CC7-4F41-8ECD-243815802E4D}" dt="2023-02-24T13:42:01.425" v="46" actId="700"/>
          <ac:spMkLst>
            <pc:docMk/>
            <pc:sldMk cId="2453900388" sldId="262"/>
            <ac:spMk id="5" creationId="{12BBEC35-8A3D-C2E5-1C6C-84C48C338E4D}"/>
          </ac:spMkLst>
        </pc:spChg>
        <pc:spChg chg="add del mod ord">
          <ac:chgData name="Elena Ciudad" userId="ff87defd-965f-4485-92cb-529130296133" providerId="ADAL" clId="{BD3DB81A-9CC7-4F41-8ECD-243815802E4D}" dt="2023-02-24T13:42:01.425" v="46" actId="700"/>
          <ac:spMkLst>
            <pc:docMk/>
            <pc:sldMk cId="2453900388" sldId="262"/>
            <ac:spMk id="6" creationId="{1BDC98DD-BE68-317A-21E2-2305E57C76A5}"/>
          </ac:spMkLst>
        </pc:spChg>
        <pc:spChg chg="add del mod ord">
          <ac:chgData name="Elena Ciudad" userId="ff87defd-965f-4485-92cb-529130296133" providerId="ADAL" clId="{BD3DB81A-9CC7-4F41-8ECD-243815802E4D}" dt="2023-02-24T13:42:01.425" v="46" actId="700"/>
          <ac:spMkLst>
            <pc:docMk/>
            <pc:sldMk cId="2453900388" sldId="262"/>
            <ac:spMk id="7" creationId="{AD01F4DD-55CD-B344-6E86-7426B267388A}"/>
          </ac:spMkLst>
        </pc:spChg>
        <pc:spChg chg="add del mod ord">
          <ac:chgData name="Elena Ciudad" userId="ff87defd-965f-4485-92cb-529130296133" providerId="ADAL" clId="{BD3DB81A-9CC7-4F41-8ECD-243815802E4D}" dt="2023-02-24T13:42:01.425" v="46" actId="700"/>
          <ac:spMkLst>
            <pc:docMk/>
            <pc:sldMk cId="2453900388" sldId="262"/>
            <ac:spMk id="8" creationId="{54EB4FF7-7847-9192-6F75-B817BBA741B0}"/>
          </ac:spMkLst>
        </pc:spChg>
        <pc:spChg chg="add del mod ord">
          <ac:chgData name="Elena Ciudad" userId="ff87defd-965f-4485-92cb-529130296133" providerId="ADAL" clId="{BD3DB81A-9CC7-4F41-8ECD-243815802E4D}" dt="2023-02-24T13:42:01.425" v="46" actId="700"/>
          <ac:spMkLst>
            <pc:docMk/>
            <pc:sldMk cId="2453900388" sldId="262"/>
            <ac:spMk id="9" creationId="{3BF0143D-9971-9D90-69BC-AFDE4B937510}"/>
          </ac:spMkLst>
        </pc:spChg>
        <pc:spChg chg="add del mod ord">
          <ac:chgData name="Elena Ciudad" userId="ff87defd-965f-4485-92cb-529130296133" providerId="ADAL" clId="{BD3DB81A-9CC7-4F41-8ECD-243815802E4D}" dt="2023-02-24T13:42:01.425" v="46" actId="700"/>
          <ac:spMkLst>
            <pc:docMk/>
            <pc:sldMk cId="2453900388" sldId="262"/>
            <ac:spMk id="10" creationId="{8ED0C996-F3FF-8873-109F-748A92A2DAFB}"/>
          </ac:spMkLst>
        </pc:spChg>
        <pc:spChg chg="add del mod ord">
          <ac:chgData name="Elena Ciudad" userId="ff87defd-965f-4485-92cb-529130296133" providerId="ADAL" clId="{BD3DB81A-9CC7-4F41-8ECD-243815802E4D}" dt="2023-02-24T13:42:01.425" v="46" actId="700"/>
          <ac:spMkLst>
            <pc:docMk/>
            <pc:sldMk cId="2453900388" sldId="262"/>
            <ac:spMk id="11" creationId="{C67ED1E4-47B4-9699-5F8E-C73907130EBD}"/>
          </ac:spMkLst>
        </pc:spChg>
        <pc:spChg chg="add del mod ord">
          <ac:chgData name="Elena Ciudad" userId="ff87defd-965f-4485-92cb-529130296133" providerId="ADAL" clId="{BD3DB81A-9CC7-4F41-8ECD-243815802E4D}" dt="2023-02-24T13:42:01.425" v="46" actId="700"/>
          <ac:spMkLst>
            <pc:docMk/>
            <pc:sldMk cId="2453900388" sldId="262"/>
            <ac:spMk id="12" creationId="{CC089BC9-499C-2F27-6F9E-620694933D68}"/>
          </ac:spMkLst>
        </pc:spChg>
        <pc:spChg chg="add del mod ord">
          <ac:chgData name="Elena Ciudad" userId="ff87defd-965f-4485-92cb-529130296133" providerId="ADAL" clId="{BD3DB81A-9CC7-4F41-8ECD-243815802E4D}" dt="2023-02-24T13:42:01.425" v="46" actId="700"/>
          <ac:spMkLst>
            <pc:docMk/>
            <pc:sldMk cId="2453900388" sldId="262"/>
            <ac:spMk id="13" creationId="{7A6F4921-02F3-9113-6E81-6DB8FDC7107B}"/>
          </ac:spMkLst>
        </pc:spChg>
        <pc:spChg chg="add del mod ord">
          <ac:chgData name="Elena Ciudad" userId="ff87defd-965f-4485-92cb-529130296133" providerId="ADAL" clId="{BD3DB81A-9CC7-4F41-8ECD-243815802E4D}" dt="2023-02-24T13:42:01.425" v="46" actId="700"/>
          <ac:spMkLst>
            <pc:docMk/>
            <pc:sldMk cId="2453900388" sldId="262"/>
            <ac:spMk id="14" creationId="{5C6B0F62-091A-2683-72F5-22961A6E4A0A}"/>
          </ac:spMkLst>
        </pc:spChg>
        <pc:spChg chg="add del mod ord">
          <ac:chgData name="Elena Ciudad" userId="ff87defd-965f-4485-92cb-529130296133" providerId="ADAL" clId="{BD3DB81A-9CC7-4F41-8ECD-243815802E4D}" dt="2023-02-24T13:42:01.425" v="46" actId="700"/>
          <ac:spMkLst>
            <pc:docMk/>
            <pc:sldMk cId="2453900388" sldId="262"/>
            <ac:spMk id="15" creationId="{C27B0960-1FAA-C3E6-F840-D4678F944791}"/>
          </ac:spMkLst>
        </pc:spChg>
        <pc:spChg chg="add del mod ord">
          <ac:chgData name="Elena Ciudad" userId="ff87defd-965f-4485-92cb-529130296133" providerId="ADAL" clId="{BD3DB81A-9CC7-4F41-8ECD-243815802E4D}" dt="2023-02-24T13:42:01.425" v="46" actId="700"/>
          <ac:spMkLst>
            <pc:docMk/>
            <pc:sldMk cId="2453900388" sldId="262"/>
            <ac:spMk id="16" creationId="{7F81372D-F079-D71D-07E0-F1079A35B633}"/>
          </ac:spMkLst>
        </pc:spChg>
        <pc:spChg chg="del mod ord">
          <ac:chgData name="Elena Ciudad" userId="ff87defd-965f-4485-92cb-529130296133" providerId="ADAL" clId="{BD3DB81A-9CC7-4F41-8ECD-243815802E4D}" dt="2023-02-24T13:30:10.794" v="2" actId="700"/>
          <ac:spMkLst>
            <pc:docMk/>
            <pc:sldMk cId="2453900388" sldId="262"/>
            <ac:spMk id="17" creationId="{8AE95FEF-7647-1285-9F27-4F4F004CED41}"/>
          </ac:spMkLst>
        </pc:spChg>
        <pc:spChg chg="add mod ord">
          <ac:chgData name="Elena Ciudad" userId="ff87defd-965f-4485-92cb-529130296133" providerId="ADAL" clId="{BD3DB81A-9CC7-4F41-8ECD-243815802E4D}" dt="2023-02-24T13:42:01.425" v="46" actId="700"/>
          <ac:spMkLst>
            <pc:docMk/>
            <pc:sldMk cId="2453900388" sldId="262"/>
            <ac:spMk id="17" creationId="{D8F2C025-492D-B89F-6794-5B15390138B0}"/>
          </ac:spMkLst>
        </pc:spChg>
        <pc:spChg chg="add mod ord">
          <ac:chgData name="Elena Ciudad" userId="ff87defd-965f-4485-92cb-529130296133" providerId="ADAL" clId="{BD3DB81A-9CC7-4F41-8ECD-243815802E4D}" dt="2023-02-24T13:42:01.425" v="46" actId="700"/>
          <ac:spMkLst>
            <pc:docMk/>
            <pc:sldMk cId="2453900388" sldId="262"/>
            <ac:spMk id="18" creationId="{39557B17-DAB3-9FAF-3498-1B1261860128}"/>
          </ac:spMkLst>
        </pc:spChg>
        <pc:spChg chg="del mod ord">
          <ac:chgData name="Elena Ciudad" userId="ff87defd-965f-4485-92cb-529130296133" providerId="ADAL" clId="{BD3DB81A-9CC7-4F41-8ECD-243815802E4D}" dt="2023-02-24T13:30:10.794" v="2" actId="700"/>
          <ac:spMkLst>
            <pc:docMk/>
            <pc:sldMk cId="2453900388" sldId="262"/>
            <ac:spMk id="18" creationId="{99A33775-34DC-FD10-AB0B-77B017078640}"/>
          </ac:spMkLst>
        </pc:spChg>
        <pc:spChg chg="del mod ord">
          <ac:chgData name="Elena Ciudad" userId="ff87defd-965f-4485-92cb-529130296133" providerId="ADAL" clId="{BD3DB81A-9CC7-4F41-8ECD-243815802E4D}" dt="2023-02-24T13:30:10.794" v="2" actId="700"/>
          <ac:spMkLst>
            <pc:docMk/>
            <pc:sldMk cId="2453900388" sldId="262"/>
            <ac:spMk id="19" creationId="{2EE87C9E-0D9E-E89C-6F71-D33AC4ED258E}"/>
          </ac:spMkLst>
        </pc:spChg>
        <pc:spChg chg="add mod ord">
          <ac:chgData name="Elena Ciudad" userId="ff87defd-965f-4485-92cb-529130296133" providerId="ADAL" clId="{BD3DB81A-9CC7-4F41-8ECD-243815802E4D}" dt="2023-02-24T13:42:01.425" v="46" actId="700"/>
          <ac:spMkLst>
            <pc:docMk/>
            <pc:sldMk cId="2453900388" sldId="262"/>
            <ac:spMk id="19" creationId="{9CCBB169-86BA-4C21-C07B-90A45F3BE0B4}"/>
          </ac:spMkLst>
        </pc:spChg>
        <pc:spChg chg="del mod ord">
          <ac:chgData name="Elena Ciudad" userId="ff87defd-965f-4485-92cb-529130296133" providerId="ADAL" clId="{BD3DB81A-9CC7-4F41-8ECD-243815802E4D}" dt="2023-02-24T13:30:10.794" v="2" actId="700"/>
          <ac:spMkLst>
            <pc:docMk/>
            <pc:sldMk cId="2453900388" sldId="262"/>
            <ac:spMk id="20" creationId="{AEF66F59-44F4-D887-8990-A1D186531946}"/>
          </ac:spMkLst>
        </pc:spChg>
        <pc:spChg chg="add mod ord">
          <ac:chgData name="Elena Ciudad" userId="ff87defd-965f-4485-92cb-529130296133" providerId="ADAL" clId="{BD3DB81A-9CC7-4F41-8ECD-243815802E4D}" dt="2023-02-24T13:42:01.425" v="46" actId="700"/>
          <ac:spMkLst>
            <pc:docMk/>
            <pc:sldMk cId="2453900388" sldId="262"/>
            <ac:spMk id="20" creationId="{E3AE2183-77D7-0F2C-C454-17A97AA30555}"/>
          </ac:spMkLst>
        </pc:spChg>
        <pc:spChg chg="add mod ord">
          <ac:chgData name="Elena Ciudad" userId="ff87defd-965f-4485-92cb-529130296133" providerId="ADAL" clId="{BD3DB81A-9CC7-4F41-8ECD-243815802E4D}" dt="2023-02-24T13:42:01.425" v="46" actId="700"/>
          <ac:spMkLst>
            <pc:docMk/>
            <pc:sldMk cId="2453900388" sldId="262"/>
            <ac:spMk id="21" creationId="{02DD0E53-351E-8305-D351-96EC510B8EF7}"/>
          </ac:spMkLst>
        </pc:spChg>
        <pc:spChg chg="del mod ord">
          <ac:chgData name="Elena Ciudad" userId="ff87defd-965f-4485-92cb-529130296133" providerId="ADAL" clId="{BD3DB81A-9CC7-4F41-8ECD-243815802E4D}" dt="2023-02-24T13:30:10.794" v="2" actId="700"/>
          <ac:spMkLst>
            <pc:docMk/>
            <pc:sldMk cId="2453900388" sldId="262"/>
            <ac:spMk id="21" creationId="{098AC029-1A75-5B1B-59C4-D3D9656AB4D2}"/>
          </ac:spMkLst>
        </pc:spChg>
        <pc:spChg chg="del mod ord">
          <ac:chgData name="Elena Ciudad" userId="ff87defd-965f-4485-92cb-529130296133" providerId="ADAL" clId="{BD3DB81A-9CC7-4F41-8ECD-243815802E4D}" dt="2023-02-24T13:30:10.794" v="2" actId="700"/>
          <ac:spMkLst>
            <pc:docMk/>
            <pc:sldMk cId="2453900388" sldId="262"/>
            <ac:spMk id="22" creationId="{2BA4971A-0370-64BD-0064-5BB08DC4A424}"/>
          </ac:spMkLst>
        </pc:spChg>
        <pc:spChg chg="add mod ord">
          <ac:chgData name="Elena Ciudad" userId="ff87defd-965f-4485-92cb-529130296133" providerId="ADAL" clId="{BD3DB81A-9CC7-4F41-8ECD-243815802E4D}" dt="2023-02-24T13:42:01.425" v="46" actId="700"/>
          <ac:spMkLst>
            <pc:docMk/>
            <pc:sldMk cId="2453900388" sldId="262"/>
            <ac:spMk id="22" creationId="{BD6B78E2-648D-D370-7067-45C9162B46A9}"/>
          </ac:spMkLst>
        </pc:spChg>
        <pc:spChg chg="del mod ord">
          <ac:chgData name="Elena Ciudad" userId="ff87defd-965f-4485-92cb-529130296133" providerId="ADAL" clId="{BD3DB81A-9CC7-4F41-8ECD-243815802E4D}" dt="2023-02-24T13:30:10.794" v="2" actId="700"/>
          <ac:spMkLst>
            <pc:docMk/>
            <pc:sldMk cId="2453900388" sldId="262"/>
            <ac:spMk id="23" creationId="{530F4135-B590-7163-B417-2E79D7AE4D68}"/>
          </ac:spMkLst>
        </pc:spChg>
        <pc:spChg chg="add mod ord">
          <ac:chgData name="Elena Ciudad" userId="ff87defd-965f-4485-92cb-529130296133" providerId="ADAL" clId="{BD3DB81A-9CC7-4F41-8ECD-243815802E4D}" dt="2023-02-24T13:42:01.425" v="46" actId="700"/>
          <ac:spMkLst>
            <pc:docMk/>
            <pc:sldMk cId="2453900388" sldId="262"/>
            <ac:spMk id="23" creationId="{B6DCFEA8-B920-8A10-B0F8-1D0C7D94EFB0}"/>
          </ac:spMkLst>
        </pc:spChg>
        <pc:spChg chg="del mod ord">
          <ac:chgData name="Elena Ciudad" userId="ff87defd-965f-4485-92cb-529130296133" providerId="ADAL" clId="{BD3DB81A-9CC7-4F41-8ECD-243815802E4D}" dt="2023-02-24T13:30:10.794" v="2" actId="700"/>
          <ac:spMkLst>
            <pc:docMk/>
            <pc:sldMk cId="2453900388" sldId="262"/>
            <ac:spMk id="24" creationId="{28F326D5-623E-BDC8-35BB-C81E87DA69DD}"/>
          </ac:spMkLst>
        </pc:spChg>
        <pc:spChg chg="add mod ord">
          <ac:chgData name="Elena Ciudad" userId="ff87defd-965f-4485-92cb-529130296133" providerId="ADAL" clId="{BD3DB81A-9CC7-4F41-8ECD-243815802E4D}" dt="2023-02-24T13:42:01.425" v="46" actId="700"/>
          <ac:spMkLst>
            <pc:docMk/>
            <pc:sldMk cId="2453900388" sldId="262"/>
            <ac:spMk id="24" creationId="{A8ECD782-CA60-9B43-C0F5-08AB9147C799}"/>
          </ac:spMkLst>
        </pc:spChg>
        <pc:spChg chg="add mod ord">
          <ac:chgData name="Elena Ciudad" userId="ff87defd-965f-4485-92cb-529130296133" providerId="ADAL" clId="{BD3DB81A-9CC7-4F41-8ECD-243815802E4D}" dt="2023-02-24T13:42:01.425" v="46" actId="700"/>
          <ac:spMkLst>
            <pc:docMk/>
            <pc:sldMk cId="2453900388" sldId="262"/>
            <ac:spMk id="25" creationId="{077E33D0-01FD-9A06-3E9F-A4A5B1C817F4}"/>
          </ac:spMkLst>
        </pc:spChg>
        <pc:spChg chg="del mod ord">
          <ac:chgData name="Elena Ciudad" userId="ff87defd-965f-4485-92cb-529130296133" providerId="ADAL" clId="{BD3DB81A-9CC7-4F41-8ECD-243815802E4D}" dt="2023-02-24T13:30:10.794" v="2" actId="700"/>
          <ac:spMkLst>
            <pc:docMk/>
            <pc:sldMk cId="2453900388" sldId="262"/>
            <ac:spMk id="25" creationId="{712B2948-054B-2DEB-6749-ECDCA76BF2B1}"/>
          </ac:spMkLst>
        </pc:spChg>
        <pc:spChg chg="del mod ord">
          <ac:chgData name="Elena Ciudad" userId="ff87defd-965f-4485-92cb-529130296133" providerId="ADAL" clId="{BD3DB81A-9CC7-4F41-8ECD-243815802E4D}" dt="2023-02-24T13:30:10.794" v="2" actId="700"/>
          <ac:spMkLst>
            <pc:docMk/>
            <pc:sldMk cId="2453900388" sldId="262"/>
            <ac:spMk id="26" creationId="{B1CE93E3-1113-0D81-3C58-DCC719F0A0F4}"/>
          </ac:spMkLst>
        </pc:spChg>
        <pc:spChg chg="add mod ord">
          <ac:chgData name="Elena Ciudad" userId="ff87defd-965f-4485-92cb-529130296133" providerId="ADAL" clId="{BD3DB81A-9CC7-4F41-8ECD-243815802E4D}" dt="2023-02-24T13:42:01.425" v="46" actId="700"/>
          <ac:spMkLst>
            <pc:docMk/>
            <pc:sldMk cId="2453900388" sldId="262"/>
            <ac:spMk id="26" creationId="{BD1D0DD6-A62C-8512-F8D1-A84950871CB6}"/>
          </ac:spMkLst>
        </pc:spChg>
        <pc:spChg chg="del mod ord">
          <ac:chgData name="Elena Ciudad" userId="ff87defd-965f-4485-92cb-529130296133" providerId="ADAL" clId="{BD3DB81A-9CC7-4F41-8ECD-243815802E4D}" dt="2023-02-24T13:30:10.794" v="2" actId="700"/>
          <ac:spMkLst>
            <pc:docMk/>
            <pc:sldMk cId="2453900388" sldId="262"/>
            <ac:spMk id="27" creationId="{0A9E5220-D224-B6C7-FCCB-13578944E4AF}"/>
          </ac:spMkLst>
        </pc:spChg>
        <pc:spChg chg="add mod ord">
          <ac:chgData name="Elena Ciudad" userId="ff87defd-965f-4485-92cb-529130296133" providerId="ADAL" clId="{BD3DB81A-9CC7-4F41-8ECD-243815802E4D}" dt="2023-02-24T13:42:01.425" v="46" actId="700"/>
          <ac:spMkLst>
            <pc:docMk/>
            <pc:sldMk cId="2453900388" sldId="262"/>
            <ac:spMk id="27" creationId="{175E79F5-9476-AB0C-CE0D-52843C52D6FE}"/>
          </ac:spMkLst>
        </pc:spChg>
        <pc:spChg chg="add mod ord">
          <ac:chgData name="Elena Ciudad" userId="ff87defd-965f-4485-92cb-529130296133" providerId="ADAL" clId="{BD3DB81A-9CC7-4F41-8ECD-243815802E4D}" dt="2023-02-24T13:42:01.425" v="46" actId="700"/>
          <ac:spMkLst>
            <pc:docMk/>
            <pc:sldMk cId="2453900388" sldId="262"/>
            <ac:spMk id="28" creationId="{8CC359A2-2E86-11F9-FE96-576CE64EB34A}"/>
          </ac:spMkLst>
        </pc:spChg>
        <pc:spChg chg="del mod ord">
          <ac:chgData name="Elena Ciudad" userId="ff87defd-965f-4485-92cb-529130296133" providerId="ADAL" clId="{BD3DB81A-9CC7-4F41-8ECD-243815802E4D}" dt="2023-02-24T13:30:10.794" v="2" actId="700"/>
          <ac:spMkLst>
            <pc:docMk/>
            <pc:sldMk cId="2453900388" sldId="262"/>
            <ac:spMk id="28" creationId="{9906C5C5-9550-72C5-0718-CBB27E3EC0F3}"/>
          </ac:spMkLst>
        </pc:spChg>
        <pc:spChg chg="add mod ord">
          <ac:chgData name="Elena Ciudad" userId="ff87defd-965f-4485-92cb-529130296133" providerId="ADAL" clId="{BD3DB81A-9CC7-4F41-8ECD-243815802E4D}" dt="2023-02-24T13:42:01.425" v="46" actId="700"/>
          <ac:spMkLst>
            <pc:docMk/>
            <pc:sldMk cId="2453900388" sldId="262"/>
            <ac:spMk id="29" creationId="{1597B604-BDA4-774F-1313-1CE1761D6071}"/>
          </ac:spMkLst>
        </pc:spChg>
        <pc:spChg chg="del mod ord">
          <ac:chgData name="Elena Ciudad" userId="ff87defd-965f-4485-92cb-529130296133" providerId="ADAL" clId="{BD3DB81A-9CC7-4F41-8ECD-243815802E4D}" dt="2023-02-24T13:30:10.794" v="2" actId="700"/>
          <ac:spMkLst>
            <pc:docMk/>
            <pc:sldMk cId="2453900388" sldId="262"/>
            <ac:spMk id="29" creationId="{7134B7FF-C7D4-40FD-35E4-6247E179FE61}"/>
          </ac:spMkLst>
        </pc:spChg>
        <pc:spChg chg="del mod ord">
          <ac:chgData name="Elena Ciudad" userId="ff87defd-965f-4485-92cb-529130296133" providerId="ADAL" clId="{BD3DB81A-9CC7-4F41-8ECD-243815802E4D}" dt="2023-02-24T13:30:10.794" v="2" actId="700"/>
          <ac:spMkLst>
            <pc:docMk/>
            <pc:sldMk cId="2453900388" sldId="262"/>
            <ac:spMk id="30" creationId="{0EA12420-8AB0-E59D-D0E0-E36463E17524}"/>
          </ac:spMkLst>
        </pc:spChg>
        <pc:spChg chg="add mod ord">
          <ac:chgData name="Elena Ciudad" userId="ff87defd-965f-4485-92cb-529130296133" providerId="ADAL" clId="{BD3DB81A-9CC7-4F41-8ECD-243815802E4D}" dt="2023-02-24T13:42:01.425" v="46" actId="700"/>
          <ac:spMkLst>
            <pc:docMk/>
            <pc:sldMk cId="2453900388" sldId="262"/>
            <ac:spMk id="30" creationId="{11A17914-C2D3-772D-8C7E-E6CE03A1FBD2}"/>
          </ac:spMkLst>
        </pc:spChg>
        <pc:spChg chg="del mod ord">
          <ac:chgData name="Elena Ciudad" userId="ff87defd-965f-4485-92cb-529130296133" providerId="ADAL" clId="{BD3DB81A-9CC7-4F41-8ECD-243815802E4D}" dt="2023-02-24T13:30:10.794" v="2" actId="700"/>
          <ac:spMkLst>
            <pc:docMk/>
            <pc:sldMk cId="2453900388" sldId="262"/>
            <ac:spMk id="31" creationId="{2D7AB3D2-81B1-2FC5-C9DF-61526371CE69}"/>
          </ac:spMkLst>
        </pc:spChg>
        <pc:spChg chg="add mod ord">
          <ac:chgData name="Elena Ciudad" userId="ff87defd-965f-4485-92cb-529130296133" providerId="ADAL" clId="{BD3DB81A-9CC7-4F41-8ECD-243815802E4D}" dt="2023-02-24T13:42:01.425" v="46" actId="700"/>
          <ac:spMkLst>
            <pc:docMk/>
            <pc:sldMk cId="2453900388" sldId="262"/>
            <ac:spMk id="31" creationId="{4191C6DB-1CD3-6990-3C85-CA4969D0D985}"/>
          </ac:spMkLst>
        </pc:spChg>
      </pc:sldChg>
      <pc:sldMasterChg chg="addSp delSp modSp del mod delSldLayout modSldLayout">
        <pc:chgData name="Elena Ciudad" userId="ff87defd-965f-4485-92cb-529130296133" providerId="ADAL" clId="{BD3DB81A-9CC7-4F41-8ECD-243815802E4D}" dt="2023-02-24T13:42:01.425" v="46" actId="700"/>
        <pc:sldMasterMkLst>
          <pc:docMk/>
          <pc:sldMasterMk cId="0" sldId="2147483650"/>
        </pc:sldMasterMkLst>
        <pc:spChg chg="mod">
          <ac:chgData name="Elena Ciudad" userId="ff87defd-965f-4485-92cb-529130296133" providerId="ADAL" clId="{BD3DB81A-9CC7-4F41-8ECD-243815802E4D}" dt="2023-02-24T13:40:45.861" v="37" actId="207"/>
          <ac:spMkLst>
            <pc:docMk/>
            <pc:sldMasterMk cId="0" sldId="2147483650"/>
            <ac:spMk id="33" creationId="{8B239566-0032-594E-87CC-F52C9841D2C1}"/>
          </ac:spMkLst>
        </pc:spChg>
        <pc:spChg chg="mod">
          <ac:chgData name="Elena Ciudad" userId="ff87defd-965f-4485-92cb-529130296133" providerId="ADAL" clId="{BD3DB81A-9CC7-4F41-8ECD-243815802E4D}" dt="2023-02-24T13:40:37.303" v="36" actId="207"/>
          <ac:spMkLst>
            <pc:docMk/>
            <pc:sldMasterMk cId="0" sldId="2147483650"/>
            <ac:spMk id="34" creationId="{C85F28D0-47AE-074E-8801-CCC11808041B}"/>
          </ac:spMkLst>
        </pc:spChg>
        <pc:spChg chg="mod">
          <ac:chgData name="Elena Ciudad" userId="ff87defd-965f-4485-92cb-529130296133" providerId="ADAL" clId="{BD3DB81A-9CC7-4F41-8ECD-243815802E4D}" dt="2023-02-24T13:40:32.202" v="35" actId="207"/>
          <ac:spMkLst>
            <pc:docMk/>
            <pc:sldMasterMk cId="0" sldId="2147483650"/>
            <ac:spMk id="35" creationId="{EE937E76-4906-974E-BFC4-59D3C8CF049E}"/>
          </ac:spMkLst>
        </pc:spChg>
        <pc:spChg chg="del mod">
          <ac:chgData name="Elena Ciudad" userId="ff87defd-965f-4485-92cb-529130296133" providerId="ADAL" clId="{BD3DB81A-9CC7-4F41-8ECD-243815802E4D}" dt="2023-02-24T13:40:49.024" v="39" actId="478"/>
          <ac:spMkLst>
            <pc:docMk/>
            <pc:sldMasterMk cId="0" sldId="2147483650"/>
            <ac:spMk id="40" creationId="{C3373478-AEF9-754C-ABC7-23EC1B52CE0C}"/>
          </ac:spMkLst>
        </pc:spChg>
        <pc:picChg chg="add mod">
          <ac:chgData name="Elena Ciudad" userId="ff87defd-965f-4485-92cb-529130296133" providerId="ADAL" clId="{BD3DB81A-9CC7-4F41-8ECD-243815802E4D}" dt="2023-02-24T13:41:29.482" v="45"/>
          <ac:picMkLst>
            <pc:docMk/>
            <pc:sldMasterMk cId="0" sldId="2147483650"/>
            <ac:picMk id="2" creationId="{19D5E507-2163-799A-5375-2413BE01514F}"/>
          </ac:picMkLst>
        </pc:picChg>
        <pc:sldLayoutChg chg="modSp del">
          <pc:chgData name="Elena Ciudad" userId="ff87defd-965f-4485-92cb-529130296133" providerId="ADAL" clId="{BD3DB81A-9CC7-4F41-8ECD-243815802E4D}" dt="2023-02-24T13:42:01.425" v="46" actId="700"/>
          <pc:sldLayoutMkLst>
            <pc:docMk/>
            <pc:sldMasterMk cId="0" sldId="2147483650"/>
            <pc:sldLayoutMk cId="0" sldId="2147483652"/>
          </pc:sldLayoutMkLst>
          <pc:spChg chg="mod">
            <ac:chgData name="Elena Ciudad" userId="ff87defd-965f-4485-92cb-529130296133" providerId="ADAL" clId="{BD3DB81A-9CC7-4F41-8ECD-243815802E4D}" dt="2023-02-24T13:40:55.934" v="40" actId="207"/>
            <ac:spMkLst>
              <pc:docMk/>
              <pc:sldMasterMk cId="0" sldId="2147483650"/>
              <pc:sldLayoutMk cId="0" sldId="2147483652"/>
              <ac:spMk id="17" creationId="{C42BE438-534B-4D4F-BE91-74FA823A5F0C}"/>
            </ac:spMkLst>
          </pc:spChg>
          <pc:spChg chg="mod">
            <ac:chgData name="Elena Ciudad" userId="ff87defd-965f-4485-92cb-529130296133" providerId="ADAL" clId="{BD3DB81A-9CC7-4F41-8ECD-243815802E4D}" dt="2023-02-24T13:40:58.248" v="41" actId="207"/>
            <ac:spMkLst>
              <pc:docMk/>
              <pc:sldMasterMk cId="0" sldId="2147483650"/>
              <pc:sldLayoutMk cId="0" sldId="2147483652"/>
              <ac:spMk id="18" creationId="{741BD7A8-7FA2-4C99-B1E2-68A6012FFCCD}"/>
            </ac:spMkLst>
          </pc:spChg>
          <pc:spChg chg="mod">
            <ac:chgData name="Elena Ciudad" userId="ff87defd-965f-4485-92cb-529130296133" providerId="ADAL" clId="{BD3DB81A-9CC7-4F41-8ECD-243815802E4D}" dt="2023-02-24T13:41:00.328" v="42" actId="207"/>
            <ac:spMkLst>
              <pc:docMk/>
              <pc:sldMasterMk cId="0" sldId="2147483650"/>
              <pc:sldLayoutMk cId="0" sldId="2147483652"/>
              <ac:spMk id="21" creationId="{9FF9ECD4-5AA0-428D-8EDA-6B7B093FAAF8}"/>
            </ac:spMkLst>
          </pc:spChg>
          <pc:spChg chg="mod">
            <ac:chgData name="Elena Ciudad" userId="ff87defd-965f-4485-92cb-529130296133" providerId="ADAL" clId="{BD3DB81A-9CC7-4F41-8ECD-243815802E4D}" dt="2023-02-24T13:41:02.703" v="43" actId="207"/>
            <ac:spMkLst>
              <pc:docMk/>
              <pc:sldMasterMk cId="0" sldId="2147483650"/>
              <pc:sldLayoutMk cId="0" sldId="2147483652"/>
              <ac:spMk id="23" creationId="{AE91D803-D542-4567-B0D4-1736461F701B}"/>
            </ac:spMkLst>
          </pc:spChg>
          <pc:spChg chg="mod">
            <ac:chgData name="Elena Ciudad" userId="ff87defd-965f-4485-92cb-529130296133" providerId="ADAL" clId="{BD3DB81A-9CC7-4F41-8ECD-243815802E4D}" dt="2023-02-24T13:41:04.960" v="44" actId="207"/>
            <ac:spMkLst>
              <pc:docMk/>
              <pc:sldMasterMk cId="0" sldId="2147483650"/>
              <pc:sldLayoutMk cId="0" sldId="2147483652"/>
              <ac:spMk id="38" creationId="{5E9E6AB9-C0C4-4FCB-8D5D-C2FFB76EEBD6}"/>
            </ac:spMkLst>
          </pc:spChg>
        </pc:sldLayoutChg>
      </pc:sldMasterChg>
      <pc:sldMasterChg chg="addSp delSp modSp mod modSldLayout">
        <pc:chgData name="Elena Ciudad" userId="ff87defd-965f-4485-92cb-529130296133" providerId="ADAL" clId="{BD3DB81A-9CC7-4F41-8ECD-243815802E4D}" dt="2023-02-24T13:44:33.459" v="55" actId="207"/>
        <pc:sldMasterMkLst>
          <pc:docMk/>
          <pc:sldMasterMk cId="2139451425" sldId="2147483653"/>
        </pc:sldMasterMkLst>
        <pc:spChg chg="mod">
          <ac:chgData name="Elena Ciudad" userId="ff87defd-965f-4485-92cb-529130296133" providerId="ADAL" clId="{BD3DB81A-9CC7-4F41-8ECD-243815802E4D}" dt="2023-02-24T13:44:33.459" v="55" actId="207"/>
          <ac:spMkLst>
            <pc:docMk/>
            <pc:sldMasterMk cId="2139451425" sldId="2147483653"/>
            <ac:spMk id="33" creationId="{8B239566-0032-594E-87CC-F52C9841D2C1}"/>
          </ac:spMkLst>
        </pc:spChg>
        <pc:spChg chg="mod">
          <ac:chgData name="Elena Ciudad" userId="ff87defd-965f-4485-92cb-529130296133" providerId="ADAL" clId="{BD3DB81A-9CC7-4F41-8ECD-243815802E4D}" dt="2023-02-24T13:44:27.943" v="54" actId="207"/>
          <ac:spMkLst>
            <pc:docMk/>
            <pc:sldMasterMk cId="2139451425" sldId="2147483653"/>
            <ac:spMk id="34" creationId="{C85F28D0-47AE-074E-8801-CCC11808041B}"/>
          </ac:spMkLst>
        </pc:spChg>
        <pc:spChg chg="mod">
          <ac:chgData name="Elena Ciudad" userId="ff87defd-965f-4485-92cb-529130296133" providerId="ADAL" clId="{BD3DB81A-9CC7-4F41-8ECD-243815802E4D}" dt="2023-02-24T13:44:21.462" v="53" actId="14100"/>
          <ac:spMkLst>
            <pc:docMk/>
            <pc:sldMasterMk cId="2139451425" sldId="2147483653"/>
            <ac:spMk id="35" creationId="{EE937E76-4906-974E-BFC4-59D3C8CF049E}"/>
          </ac:spMkLst>
        </pc:spChg>
        <pc:spChg chg="del mod">
          <ac:chgData name="Elena Ciudad" userId="ff87defd-965f-4485-92cb-529130296133" providerId="ADAL" clId="{BD3DB81A-9CC7-4F41-8ECD-243815802E4D}" dt="2023-02-24T13:35:02.342" v="10" actId="478"/>
          <ac:spMkLst>
            <pc:docMk/>
            <pc:sldMasterMk cId="2139451425" sldId="2147483653"/>
            <ac:spMk id="40" creationId="{C3373478-AEF9-754C-ABC7-23EC1B52CE0C}"/>
          </ac:spMkLst>
        </pc:spChg>
        <pc:picChg chg="add del mod">
          <ac:chgData name="Elena Ciudad" userId="ff87defd-965f-4485-92cb-529130296133" providerId="ADAL" clId="{BD3DB81A-9CC7-4F41-8ECD-243815802E4D}" dt="2023-02-24T13:35:46.916" v="13" actId="478"/>
          <ac:picMkLst>
            <pc:docMk/>
            <pc:sldMasterMk cId="2139451425" sldId="2147483653"/>
            <ac:picMk id="2" creationId="{8E314330-CF79-CAA8-F273-1C112BC61537}"/>
          </ac:picMkLst>
        </pc:picChg>
        <pc:picChg chg="add mod">
          <ac:chgData name="Elena Ciudad" userId="ff87defd-965f-4485-92cb-529130296133" providerId="ADAL" clId="{BD3DB81A-9CC7-4F41-8ECD-243815802E4D}" dt="2023-02-24T13:36:29.830" v="20" actId="14100"/>
          <ac:picMkLst>
            <pc:docMk/>
            <pc:sldMasterMk cId="2139451425" sldId="2147483653"/>
            <ac:picMk id="4" creationId="{DAE43CF3-4860-C607-1545-EA9DF134FC80}"/>
          </ac:picMkLst>
        </pc:picChg>
        <pc:sldLayoutChg chg="modSp">
          <pc:chgData name="Elena Ciudad" userId="ff87defd-965f-4485-92cb-529130296133" providerId="ADAL" clId="{BD3DB81A-9CC7-4F41-8ECD-243815802E4D}" dt="2023-02-24T13:38:15.103" v="31" actId="207"/>
          <pc:sldLayoutMkLst>
            <pc:docMk/>
            <pc:sldMasterMk cId="2139451425" sldId="2147483653"/>
            <pc:sldLayoutMk cId="2503533789" sldId="2147483654"/>
          </pc:sldLayoutMkLst>
          <pc:spChg chg="mod">
            <ac:chgData name="Elena Ciudad" userId="ff87defd-965f-4485-92cb-529130296133" providerId="ADAL" clId="{BD3DB81A-9CC7-4F41-8ECD-243815802E4D}" dt="2023-02-24T13:37:56.263" v="26" actId="207"/>
            <ac:spMkLst>
              <pc:docMk/>
              <pc:sldMasterMk cId="2139451425" sldId="2147483653"/>
              <pc:sldLayoutMk cId="2503533789" sldId="2147483654"/>
              <ac:spMk id="17" creationId="{C42BE438-534B-4D4F-BE91-74FA823A5F0C}"/>
            </ac:spMkLst>
          </pc:spChg>
          <pc:spChg chg="mod">
            <ac:chgData name="Elena Ciudad" userId="ff87defd-965f-4485-92cb-529130296133" providerId="ADAL" clId="{BD3DB81A-9CC7-4F41-8ECD-243815802E4D}" dt="2023-02-24T13:38:03.041" v="27" actId="207"/>
            <ac:spMkLst>
              <pc:docMk/>
              <pc:sldMasterMk cId="2139451425" sldId="2147483653"/>
              <pc:sldLayoutMk cId="2503533789" sldId="2147483654"/>
              <ac:spMk id="18" creationId="{741BD7A8-7FA2-4C99-B1E2-68A6012FFCCD}"/>
            </ac:spMkLst>
          </pc:spChg>
          <pc:spChg chg="mod">
            <ac:chgData name="Elena Ciudad" userId="ff87defd-965f-4485-92cb-529130296133" providerId="ADAL" clId="{BD3DB81A-9CC7-4F41-8ECD-243815802E4D}" dt="2023-02-24T13:38:04.759" v="28" actId="207"/>
            <ac:spMkLst>
              <pc:docMk/>
              <pc:sldMasterMk cId="2139451425" sldId="2147483653"/>
              <pc:sldLayoutMk cId="2503533789" sldId="2147483654"/>
              <ac:spMk id="21" creationId="{9FF9ECD4-5AA0-428D-8EDA-6B7B093FAAF8}"/>
            </ac:spMkLst>
          </pc:spChg>
          <pc:spChg chg="mod">
            <ac:chgData name="Elena Ciudad" userId="ff87defd-965f-4485-92cb-529130296133" providerId="ADAL" clId="{BD3DB81A-9CC7-4F41-8ECD-243815802E4D}" dt="2023-02-24T13:38:06.864" v="29" actId="207"/>
            <ac:spMkLst>
              <pc:docMk/>
              <pc:sldMasterMk cId="2139451425" sldId="2147483653"/>
              <pc:sldLayoutMk cId="2503533789" sldId="2147483654"/>
              <ac:spMk id="23" creationId="{AE91D803-D542-4567-B0D4-1736461F701B}"/>
            </ac:spMkLst>
          </pc:spChg>
          <pc:spChg chg="mod">
            <ac:chgData name="Elena Ciudad" userId="ff87defd-965f-4485-92cb-529130296133" providerId="ADAL" clId="{BD3DB81A-9CC7-4F41-8ECD-243815802E4D}" dt="2023-02-24T13:38:09.103" v="30" actId="207"/>
            <ac:spMkLst>
              <pc:docMk/>
              <pc:sldMasterMk cId="2139451425" sldId="2147483653"/>
              <pc:sldLayoutMk cId="2503533789" sldId="2147483654"/>
              <ac:spMk id="38" creationId="{5E9E6AB9-C0C4-4FCB-8D5D-C2FFB76EEBD6}"/>
            </ac:spMkLst>
          </pc:spChg>
          <pc:spChg chg="mod">
            <ac:chgData name="Elena Ciudad" userId="ff87defd-965f-4485-92cb-529130296133" providerId="ADAL" clId="{BD3DB81A-9CC7-4F41-8ECD-243815802E4D}" dt="2023-02-24T13:38:15.103" v="31" actId="207"/>
            <ac:spMkLst>
              <pc:docMk/>
              <pc:sldMasterMk cId="2139451425" sldId="2147483653"/>
              <pc:sldLayoutMk cId="2503533789" sldId="2147483654"/>
              <ac:spMk id="40" creationId="{653A30BF-5405-472A-8037-8ACA297E1E96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68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2/24/2023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637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064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x56-Template - Without gu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540FABCC-0431-4260-8B38-1ED42B15A36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30475" y="10080262"/>
            <a:ext cx="10548896" cy="834824"/>
          </a:xfrm>
          <a:prstGeom prst="rect">
            <a:avLst/>
          </a:prstGeom>
        </p:spPr>
        <p:txBody>
          <a:bodyPr wrap="square" lIns="228589" tIns="228589" rIns="228589" bIns="228589">
            <a:noAutofit/>
          </a:bodyPr>
          <a:lstStyle>
            <a:lvl1pPr marL="0" indent="0">
              <a:buNone/>
              <a:defRPr sz="28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1300097" indent="-500037">
              <a:defRPr sz="2188">
                <a:latin typeface="Trebuchet MS" pitchFamily="34" charset="0"/>
              </a:defRPr>
            </a:lvl2pPr>
            <a:lvl3pPr marL="1800135" indent="-500037">
              <a:defRPr sz="2188">
                <a:latin typeface="Trebuchet MS" pitchFamily="34" charset="0"/>
              </a:defRPr>
            </a:lvl3pPr>
            <a:lvl4pPr marL="2350177" indent="-550042">
              <a:defRPr sz="2188">
                <a:latin typeface="Trebuchet MS" pitchFamily="34" charset="0"/>
              </a:defRPr>
            </a:lvl4pPr>
            <a:lvl5pPr marL="2750206" indent="-400030">
              <a:defRPr sz="2188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C42BE438-534B-4D4F-BE91-74FA823A5F0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30475" y="9291754"/>
            <a:ext cx="10548896" cy="70018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noAutofit/>
          </a:bodyPr>
          <a:lstStyle>
            <a:lvl1pPr marL="0" indent="0" algn="l">
              <a:buNone/>
              <a:defRPr sz="3500" b="1" u="sng" baseline="0">
                <a:solidFill>
                  <a:srgbClr val="0C5770"/>
                </a:solidFill>
              </a:defRPr>
            </a:lvl1pPr>
          </a:lstStyle>
          <a:p>
            <a:pPr lvl="0"/>
            <a:r>
              <a:rPr lang="en-US" dirty="0"/>
              <a:t>(click to edit) INTRODUCTION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741BD7A8-7FA2-4C99-B1E2-68A6012FFCC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130475" y="14643216"/>
            <a:ext cx="10548896" cy="70018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noAutofit/>
          </a:bodyPr>
          <a:lstStyle>
            <a:lvl1pPr marL="0" indent="0" algn="l">
              <a:buNone/>
              <a:defRPr sz="3500" b="1" u="sng" baseline="0">
                <a:solidFill>
                  <a:srgbClr val="0C5770"/>
                </a:solidFill>
              </a:defRPr>
            </a:lvl1pPr>
          </a:lstStyle>
          <a:p>
            <a:pPr lvl="0"/>
            <a:r>
              <a:rPr lang="en-US" dirty="0"/>
              <a:t>(click to edit) OBJECTIVES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9FF9ECD4-5AA0-428D-8EDA-6B7B093FAAF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130475" y="20632837"/>
            <a:ext cx="10548896" cy="70018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noAutofit/>
          </a:bodyPr>
          <a:lstStyle>
            <a:lvl1pPr marL="0" indent="0" algn="l">
              <a:buNone/>
              <a:defRPr sz="3500" b="1" u="sng" baseline="0">
                <a:solidFill>
                  <a:srgbClr val="0C5770"/>
                </a:solidFill>
              </a:defRPr>
            </a:lvl1pPr>
          </a:lstStyle>
          <a:p>
            <a:pPr lvl="0"/>
            <a:r>
              <a:rPr lang="en-US" dirty="0"/>
              <a:t>(click to edit) METHODS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45C66389-A284-4602-962E-75183D711F4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130475" y="21396725"/>
            <a:ext cx="10548896" cy="834824"/>
          </a:xfrm>
          <a:prstGeom prst="rect">
            <a:avLst/>
          </a:prstGeom>
        </p:spPr>
        <p:txBody>
          <a:bodyPr wrap="square" lIns="228589" tIns="228589" rIns="228589" bIns="228589">
            <a:noAutofit/>
          </a:bodyPr>
          <a:lstStyle>
            <a:lvl1pPr marL="0" indent="0">
              <a:buNone/>
              <a:defRPr sz="28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1300097" indent="-500037">
              <a:defRPr sz="2188">
                <a:latin typeface="Trebuchet MS" pitchFamily="34" charset="0"/>
              </a:defRPr>
            </a:lvl2pPr>
            <a:lvl3pPr marL="1800135" indent="-500037">
              <a:defRPr sz="2188">
                <a:latin typeface="Trebuchet MS" pitchFamily="34" charset="0"/>
              </a:defRPr>
            </a:lvl3pPr>
            <a:lvl4pPr marL="2350177" indent="-550042">
              <a:defRPr sz="2188">
                <a:latin typeface="Trebuchet MS" pitchFamily="34" charset="0"/>
              </a:defRPr>
            </a:lvl4pPr>
            <a:lvl5pPr marL="2750206" indent="-400030">
              <a:defRPr sz="2188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3" name="Text Placeholder 5">
            <a:extLst>
              <a:ext uri="{FF2B5EF4-FFF2-40B4-BE49-F238E27FC236}">
                <a16:creationId xmlns:a16="http://schemas.microsoft.com/office/drawing/2014/main" id="{AE91D803-D542-4567-B0D4-1736461F701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9485464" y="18446772"/>
            <a:ext cx="10548897" cy="723267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l">
              <a:buNone/>
              <a:defRPr sz="3500" b="1" u="sng" baseline="0">
                <a:solidFill>
                  <a:srgbClr val="0C5770"/>
                </a:solidFill>
              </a:defRPr>
            </a:lvl1pPr>
          </a:lstStyle>
          <a:p>
            <a:pPr lvl="0"/>
            <a:r>
              <a:rPr lang="en-US" dirty="0"/>
              <a:t>(click to edit) DISCUSSION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AB3C2DAF-2915-49FE-8392-C1EB23B2C6D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9485464" y="19184601"/>
            <a:ext cx="10548897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1300097" indent="-500037">
              <a:defRPr sz="2188">
                <a:latin typeface="Trebuchet MS" pitchFamily="34" charset="0"/>
              </a:defRPr>
            </a:lvl2pPr>
            <a:lvl3pPr marL="1800135" indent="-500037">
              <a:defRPr sz="2188">
                <a:latin typeface="Trebuchet MS" pitchFamily="34" charset="0"/>
              </a:defRPr>
            </a:lvl3pPr>
            <a:lvl4pPr marL="2350177" indent="-550042">
              <a:defRPr sz="2188">
                <a:latin typeface="Trebuchet MS" pitchFamily="34" charset="0"/>
              </a:defRPr>
            </a:lvl4pPr>
            <a:lvl5pPr marL="2750206" indent="-400030">
              <a:defRPr sz="2188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832142D1-5732-4386-A257-BE495B6263F6}"/>
              </a:ext>
            </a:extLst>
          </p:cNvPr>
          <p:cNvSpPr>
            <a:spLocks noGrp="1"/>
          </p:cNvSpPr>
          <p:nvPr>
            <p:ph type="body" sz="quarter" idx="96" hasCustomPrompt="1"/>
          </p:nvPr>
        </p:nvSpPr>
        <p:spPr>
          <a:xfrm>
            <a:off x="1130475" y="15374281"/>
            <a:ext cx="10548896" cy="834824"/>
          </a:xfrm>
          <a:prstGeom prst="rect">
            <a:avLst/>
          </a:prstGeom>
        </p:spPr>
        <p:txBody>
          <a:bodyPr wrap="square" lIns="228589" tIns="228589" rIns="228589" bIns="228589">
            <a:noAutofit/>
          </a:bodyPr>
          <a:lstStyle>
            <a:lvl1pPr marL="0" indent="0">
              <a:buNone/>
              <a:defRPr sz="28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1300097" indent="-500037">
              <a:defRPr sz="2188">
                <a:latin typeface="Trebuchet MS" pitchFamily="34" charset="0"/>
              </a:defRPr>
            </a:lvl2pPr>
            <a:lvl3pPr marL="1800135" indent="-500037">
              <a:defRPr sz="2188">
                <a:latin typeface="Trebuchet MS" pitchFamily="34" charset="0"/>
              </a:defRPr>
            </a:lvl3pPr>
            <a:lvl4pPr marL="2350177" indent="-550042">
              <a:defRPr sz="2188">
                <a:latin typeface="Trebuchet MS" pitchFamily="34" charset="0"/>
              </a:defRPr>
            </a:lvl4pPr>
            <a:lvl5pPr marL="2750206" indent="-400030">
              <a:defRPr sz="2188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34" name="Text Placeholder 76">
            <a:extLst>
              <a:ext uri="{FF2B5EF4-FFF2-40B4-BE49-F238E27FC236}">
                <a16:creationId xmlns:a16="http://schemas.microsoft.com/office/drawing/2014/main" id="{1667C7F9-14EA-45E8-AB26-33D1312043A4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14422585" y="3242924"/>
            <a:ext cx="17415164" cy="6798015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marL="0" indent="0" algn="l">
              <a:buFontTx/>
              <a:buNone/>
              <a:defRPr sz="14525" b="1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6300"/>
            </a:lvl2pPr>
            <a:lvl3pPr>
              <a:buFontTx/>
              <a:buNone/>
              <a:defRPr sz="6300"/>
            </a:lvl3pPr>
            <a:lvl4pPr>
              <a:buFontTx/>
              <a:buNone/>
              <a:defRPr sz="6300"/>
            </a:lvl4pPr>
            <a:lvl5pPr>
              <a:buFontTx/>
              <a:buNone/>
              <a:defRPr sz="6300"/>
            </a:lvl5pPr>
          </a:lstStyle>
          <a:p>
            <a:pPr lvl="0"/>
            <a:r>
              <a:rPr lang="en-US" dirty="0"/>
              <a:t>Click here to add main finding and bold the important words. </a:t>
            </a:r>
          </a:p>
        </p:txBody>
      </p:sp>
      <p:sp>
        <p:nvSpPr>
          <p:cNvPr id="35" name="Picture Placeholder 2">
            <a:extLst>
              <a:ext uri="{FF2B5EF4-FFF2-40B4-BE49-F238E27FC236}">
                <a16:creationId xmlns:a16="http://schemas.microsoft.com/office/drawing/2014/main" id="{37B99B1F-64AC-43D7-AE4F-A2B472C1382A}"/>
              </a:ext>
            </a:extLst>
          </p:cNvPr>
          <p:cNvSpPr>
            <a:spLocks noGrp="1"/>
          </p:cNvSpPr>
          <p:nvPr>
            <p:ph type="pic" sz="quarter" idx="155" hasCustomPrompt="1"/>
          </p:nvPr>
        </p:nvSpPr>
        <p:spPr>
          <a:xfrm>
            <a:off x="23566585" y="19844906"/>
            <a:ext cx="8229600" cy="72009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77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ADD</a:t>
            </a:r>
            <a:br>
              <a:rPr lang="en-US" dirty="0"/>
            </a:br>
            <a:r>
              <a:rPr lang="en-US" dirty="0"/>
              <a:t>QR CODE</a:t>
            </a:r>
          </a:p>
        </p:txBody>
      </p:sp>
      <p:sp>
        <p:nvSpPr>
          <p:cNvPr id="36" name="Text Placeholder 76">
            <a:extLst>
              <a:ext uri="{FF2B5EF4-FFF2-40B4-BE49-F238E27FC236}">
                <a16:creationId xmlns:a16="http://schemas.microsoft.com/office/drawing/2014/main" id="{CD1F7629-EBC2-489E-A098-5076C0E98C5A}"/>
              </a:ext>
            </a:extLst>
          </p:cNvPr>
          <p:cNvSpPr>
            <a:spLocks noGrp="1"/>
          </p:cNvSpPr>
          <p:nvPr>
            <p:ph type="body" sz="quarter" idx="157" hasCustomPrompt="1"/>
          </p:nvPr>
        </p:nvSpPr>
        <p:spPr>
          <a:xfrm>
            <a:off x="1130475" y="4284936"/>
            <a:ext cx="10548896" cy="123879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l">
              <a:buFontTx/>
              <a:buNone/>
              <a:defRPr sz="3850" b="1">
                <a:solidFill>
                  <a:schemeClr val="tx2"/>
                </a:solidFill>
                <a:latin typeface="+mj-lt"/>
              </a:defRPr>
            </a:lvl1pPr>
            <a:lvl2pPr>
              <a:buFontTx/>
              <a:buNone/>
              <a:defRPr sz="6300"/>
            </a:lvl2pPr>
            <a:lvl3pPr>
              <a:buFontTx/>
              <a:buNone/>
              <a:defRPr sz="6300"/>
            </a:lvl3pPr>
            <a:lvl4pPr>
              <a:buFontTx/>
              <a:buNone/>
              <a:defRPr sz="6300"/>
            </a:lvl4pPr>
            <a:lvl5pPr>
              <a:buFontTx/>
              <a:buNone/>
              <a:defRPr sz="63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37" name="Text Placeholder 76">
            <a:extLst>
              <a:ext uri="{FF2B5EF4-FFF2-40B4-BE49-F238E27FC236}">
                <a16:creationId xmlns:a16="http://schemas.microsoft.com/office/drawing/2014/main" id="{75D5DFBE-94E0-4F54-980F-83EFB231F19B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1130475" y="5580969"/>
            <a:ext cx="10548896" cy="123879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l">
              <a:buFontTx/>
              <a:buNone/>
              <a:defRPr sz="3150" b="1">
                <a:solidFill>
                  <a:schemeClr val="tx2"/>
                </a:solidFill>
                <a:latin typeface="+mj-lt"/>
              </a:defRPr>
            </a:lvl1pPr>
            <a:lvl2pPr>
              <a:buFontTx/>
              <a:buNone/>
              <a:defRPr sz="6300"/>
            </a:lvl2pPr>
            <a:lvl3pPr>
              <a:buFontTx/>
              <a:buNone/>
              <a:defRPr sz="6300"/>
            </a:lvl3pPr>
            <a:lvl4pPr>
              <a:buFontTx/>
              <a:buNone/>
              <a:defRPr sz="6300"/>
            </a:lvl4pPr>
            <a:lvl5pPr>
              <a:buFontTx/>
              <a:buNone/>
              <a:defRPr sz="6300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5E9E6AB9-C0C4-4FCB-8D5D-C2FFB76EEBD6}"/>
              </a:ext>
            </a:extLst>
          </p:cNvPr>
          <p:cNvSpPr>
            <a:spLocks noGrp="1"/>
          </p:cNvSpPr>
          <p:nvPr>
            <p:ph type="body" sz="quarter" idx="163" hasCustomPrompt="1"/>
          </p:nvPr>
        </p:nvSpPr>
        <p:spPr>
          <a:xfrm>
            <a:off x="39527028" y="1757326"/>
            <a:ext cx="10548897" cy="723267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l">
              <a:buNone/>
              <a:defRPr sz="3500" b="1" u="sng" baseline="0">
                <a:solidFill>
                  <a:srgbClr val="0C5770"/>
                </a:solidFill>
              </a:defRPr>
            </a:lvl1pPr>
          </a:lstStyle>
          <a:p>
            <a:pPr lvl="0"/>
            <a:r>
              <a:rPr lang="en-US" dirty="0"/>
              <a:t>(click to edit) RESULTS</a:t>
            </a:r>
          </a:p>
        </p:txBody>
      </p:sp>
      <p:sp>
        <p:nvSpPr>
          <p:cNvPr id="39" name="Text Placeholder 3">
            <a:extLst>
              <a:ext uri="{FF2B5EF4-FFF2-40B4-BE49-F238E27FC236}">
                <a16:creationId xmlns:a16="http://schemas.microsoft.com/office/drawing/2014/main" id="{62405363-D25D-4899-A9DC-E39B55D4CFDB}"/>
              </a:ext>
            </a:extLst>
          </p:cNvPr>
          <p:cNvSpPr>
            <a:spLocks noGrp="1"/>
          </p:cNvSpPr>
          <p:nvPr>
            <p:ph type="body" sz="quarter" idx="164" hasCustomPrompt="1"/>
          </p:nvPr>
        </p:nvSpPr>
        <p:spPr>
          <a:xfrm>
            <a:off x="39527028" y="2506095"/>
            <a:ext cx="10548897" cy="923157"/>
          </a:xfrm>
          <a:prstGeom prst="rect">
            <a:avLst/>
          </a:prstGeom>
        </p:spPr>
        <p:txBody>
          <a:bodyPr wrap="square" lIns="228589" tIns="228589" rIns="228589" bIns="228589">
            <a:noAutofit/>
          </a:bodyPr>
          <a:lstStyle>
            <a:lvl1pPr marL="0" indent="0">
              <a:buNone/>
              <a:defRPr sz="28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1300097" indent="-500037">
              <a:defRPr sz="2188">
                <a:latin typeface="Trebuchet MS" pitchFamily="34" charset="0"/>
              </a:defRPr>
            </a:lvl2pPr>
            <a:lvl3pPr marL="1800135" indent="-500037">
              <a:defRPr sz="2188">
                <a:latin typeface="Trebuchet MS" pitchFamily="34" charset="0"/>
              </a:defRPr>
            </a:lvl3pPr>
            <a:lvl4pPr marL="2350177" indent="-550042">
              <a:defRPr sz="2188">
                <a:latin typeface="Trebuchet MS" pitchFamily="34" charset="0"/>
              </a:defRPr>
            </a:lvl4pPr>
            <a:lvl5pPr marL="2750206" indent="-400030">
              <a:defRPr sz="2188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Add Tables and Figures in this section.</a:t>
            </a:r>
          </a:p>
        </p:txBody>
      </p:sp>
      <p:sp>
        <p:nvSpPr>
          <p:cNvPr id="40" name="Text Placeholder 76">
            <a:extLst>
              <a:ext uri="{FF2B5EF4-FFF2-40B4-BE49-F238E27FC236}">
                <a16:creationId xmlns:a16="http://schemas.microsoft.com/office/drawing/2014/main" id="{653A30BF-5405-472A-8037-8ACA297E1E96}"/>
              </a:ext>
            </a:extLst>
          </p:cNvPr>
          <p:cNvSpPr>
            <a:spLocks noGrp="1"/>
          </p:cNvSpPr>
          <p:nvPr>
            <p:ph type="body" sz="quarter" idx="156" hasCustomPrompt="1"/>
          </p:nvPr>
        </p:nvSpPr>
        <p:spPr>
          <a:xfrm>
            <a:off x="1130476" y="1757894"/>
            <a:ext cx="10548897" cy="243871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l">
              <a:buFontTx/>
              <a:buNone/>
              <a:defRPr sz="5775" b="1">
                <a:solidFill>
                  <a:srgbClr val="0C5770"/>
                </a:solidFill>
                <a:latin typeface="+mj-lt"/>
              </a:defRPr>
            </a:lvl1pPr>
            <a:lvl2pPr>
              <a:buFontTx/>
              <a:buNone/>
              <a:defRPr sz="6300"/>
            </a:lvl2pPr>
            <a:lvl3pPr>
              <a:buFontTx/>
              <a:buNone/>
              <a:defRPr sz="6300"/>
            </a:lvl3pPr>
            <a:lvl4pPr>
              <a:buFontTx/>
              <a:buNone/>
              <a:defRPr sz="6300"/>
            </a:lvl4pPr>
            <a:lvl5pPr>
              <a:buFontTx/>
              <a:buNone/>
              <a:defRPr sz="6300"/>
            </a:lvl5pPr>
          </a:lstStyle>
          <a:p>
            <a:pPr lvl="0"/>
            <a:r>
              <a:rPr lang="en-US" dirty="0"/>
              <a:t>Click here to add Poster Title</a:t>
            </a:r>
          </a:p>
        </p:txBody>
      </p:sp>
    </p:spTree>
    <p:extLst>
      <p:ext uri="{BB962C8B-B14F-4D97-AF65-F5344CB8AC3E}">
        <p14:creationId xmlns:p14="http://schemas.microsoft.com/office/powerpoint/2010/main" val="25035337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392" userDrawn="1">
          <p15:clr>
            <a:srgbClr val="FBAE40"/>
          </p15:clr>
        </p15:guide>
        <p15:guide id="3" pos="24864" userDrawn="1">
          <p15:clr>
            <a:srgbClr val="FBAE40"/>
          </p15:clr>
        </p15:guide>
        <p15:guide id="4" pos="24192" userDrawn="1">
          <p15:clr>
            <a:srgbClr val="FBAE40"/>
          </p15:clr>
        </p15:guide>
        <p15:guide id="5" pos="31584" userDrawn="1">
          <p15:clr>
            <a:srgbClr val="FBAE40"/>
          </p15:clr>
        </p15:guide>
        <p15:guide id="6" pos="8064" userDrawn="1">
          <p15:clr>
            <a:srgbClr val="FBAE40"/>
          </p15:clr>
        </p15:guide>
        <p15:guide id="7" pos="672" userDrawn="1">
          <p15:clr>
            <a:srgbClr val="FBAE40"/>
          </p15:clr>
        </p15:guide>
        <p15:guide id="9" orient="horz" pos="1071" userDrawn="1">
          <p15:clr>
            <a:srgbClr val="FBAE40"/>
          </p15:clr>
        </p15:guide>
        <p15:guide id="10" orient="horz" pos="1705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F896691F-3283-DE4D-A262-B7A29B5D85DD}"/>
              </a:ext>
            </a:extLst>
          </p:cNvPr>
          <p:cNvSpPr/>
          <p:nvPr userDrawn="1"/>
        </p:nvSpPr>
        <p:spPr>
          <a:xfrm>
            <a:off x="0" y="-3784"/>
            <a:ext cx="51206400" cy="28851782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78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828523" y="28342047"/>
            <a:ext cx="2933700" cy="348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165" tIns="46574" rIns="93165" bIns="46574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1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DESIGN © 2015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123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B239566-0032-594E-87CC-F52C9841D2C1}"/>
              </a:ext>
            </a:extLst>
          </p:cNvPr>
          <p:cNvSpPr/>
          <p:nvPr userDrawn="1"/>
        </p:nvSpPr>
        <p:spPr>
          <a:xfrm>
            <a:off x="0" y="27914581"/>
            <a:ext cx="51206400" cy="900057"/>
          </a:xfrm>
          <a:prstGeom prst="rect">
            <a:avLst/>
          </a:prstGeom>
          <a:solidFill>
            <a:srgbClr val="C3F4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78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85F28D0-47AE-074E-8801-CCC11808041B}"/>
              </a:ext>
            </a:extLst>
          </p:cNvPr>
          <p:cNvSpPr/>
          <p:nvPr userDrawn="1"/>
        </p:nvSpPr>
        <p:spPr>
          <a:xfrm>
            <a:off x="0" y="-3783"/>
            <a:ext cx="51206400" cy="900057"/>
          </a:xfrm>
          <a:prstGeom prst="rect">
            <a:avLst/>
          </a:prstGeom>
          <a:solidFill>
            <a:srgbClr val="C3F4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780"/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EE937E76-4906-974E-BFC4-59D3C8CF049E}"/>
              </a:ext>
            </a:extLst>
          </p:cNvPr>
          <p:cNvSpPr/>
          <p:nvPr userDrawn="1"/>
        </p:nvSpPr>
        <p:spPr>
          <a:xfrm>
            <a:off x="12801600" y="-3784"/>
            <a:ext cx="25603200" cy="28851782"/>
          </a:xfrm>
          <a:prstGeom prst="roundRect">
            <a:avLst>
              <a:gd name="adj" fmla="val 67"/>
            </a:avLst>
          </a:prstGeom>
          <a:solidFill>
            <a:srgbClr val="9C95C8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270"/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DAE43CF3-4860-C607-1545-EA9DF134FC8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3425" y="25071740"/>
            <a:ext cx="5522976" cy="2842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451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4480464" rtl="0" eaLnBrk="1" latinLnBrk="0" hangingPunct="1">
        <a:spcBef>
          <a:spcPct val="0"/>
        </a:spcBef>
        <a:buNone/>
        <a:defRPr sz="8984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80174" indent="-1680174" algn="l" defTabSz="4480464" rtl="0" eaLnBrk="1" latinLnBrk="0" hangingPunct="1">
        <a:spcBef>
          <a:spcPct val="20000"/>
        </a:spcBef>
        <a:buFont typeface="Arial" pitchFamily="34" charset="0"/>
        <a:buChar char="•"/>
        <a:defRPr sz="15721" kern="1200">
          <a:solidFill>
            <a:schemeClr val="tx1"/>
          </a:solidFill>
          <a:latin typeface="+mn-lt"/>
          <a:ea typeface="+mn-ea"/>
          <a:cs typeface="+mn-cs"/>
        </a:defRPr>
      </a:lvl1pPr>
      <a:lvl2pPr marL="3640377" indent="-1400144" algn="l" defTabSz="4480464" rtl="0" eaLnBrk="1" latinLnBrk="0" hangingPunct="1">
        <a:spcBef>
          <a:spcPct val="20000"/>
        </a:spcBef>
        <a:buFont typeface="Arial" pitchFamily="34" charset="0"/>
        <a:buChar char="–"/>
        <a:defRPr sz="13781" kern="1200">
          <a:solidFill>
            <a:schemeClr val="tx1"/>
          </a:solidFill>
          <a:latin typeface="+mn-lt"/>
          <a:ea typeface="+mn-ea"/>
          <a:cs typeface="+mn-cs"/>
        </a:defRPr>
      </a:lvl2pPr>
      <a:lvl3pPr marL="5600580" indent="-1120117" algn="l" defTabSz="4480464" rtl="0" eaLnBrk="1" latinLnBrk="0" hangingPunct="1">
        <a:spcBef>
          <a:spcPct val="20000"/>
        </a:spcBef>
        <a:buFont typeface="Arial" pitchFamily="34" charset="0"/>
        <a:buChar char="•"/>
        <a:defRPr sz="11842" kern="1200">
          <a:solidFill>
            <a:schemeClr val="tx1"/>
          </a:solidFill>
          <a:latin typeface="+mn-lt"/>
          <a:ea typeface="+mn-ea"/>
          <a:cs typeface="+mn-cs"/>
        </a:defRPr>
      </a:lvl3pPr>
      <a:lvl4pPr marL="7840813" indent="-1120117" algn="l" defTabSz="4480464" rtl="0" eaLnBrk="1" latinLnBrk="0" hangingPunct="1">
        <a:spcBef>
          <a:spcPct val="20000"/>
        </a:spcBef>
        <a:buFont typeface="Arial" pitchFamily="34" charset="0"/>
        <a:buChar char="–"/>
        <a:defRPr sz="9800" kern="1200">
          <a:solidFill>
            <a:schemeClr val="tx1"/>
          </a:solidFill>
          <a:latin typeface="+mn-lt"/>
          <a:ea typeface="+mn-ea"/>
          <a:cs typeface="+mn-cs"/>
        </a:defRPr>
      </a:lvl4pPr>
      <a:lvl5pPr marL="10081044" indent="-1120117" algn="l" defTabSz="4480464" rtl="0" eaLnBrk="1" latinLnBrk="0" hangingPunct="1">
        <a:spcBef>
          <a:spcPct val="20000"/>
        </a:spcBef>
        <a:buFont typeface="Arial" pitchFamily="34" charset="0"/>
        <a:buChar char="»"/>
        <a:defRPr sz="9800" kern="1200">
          <a:solidFill>
            <a:schemeClr val="tx1"/>
          </a:solidFill>
          <a:latin typeface="+mn-lt"/>
          <a:ea typeface="+mn-ea"/>
          <a:cs typeface="+mn-cs"/>
        </a:defRPr>
      </a:lvl5pPr>
      <a:lvl6pPr marL="12321277" indent="-1120117" algn="l" defTabSz="4480464" rtl="0" eaLnBrk="1" latinLnBrk="0" hangingPunct="1">
        <a:spcBef>
          <a:spcPct val="20000"/>
        </a:spcBef>
        <a:buFont typeface="Arial" pitchFamily="34" charset="0"/>
        <a:buChar char="•"/>
        <a:defRPr sz="9800" kern="1200">
          <a:solidFill>
            <a:schemeClr val="tx1"/>
          </a:solidFill>
          <a:latin typeface="+mn-lt"/>
          <a:ea typeface="+mn-ea"/>
          <a:cs typeface="+mn-cs"/>
        </a:defRPr>
      </a:lvl6pPr>
      <a:lvl7pPr marL="14561507" indent="-1120117" algn="l" defTabSz="4480464" rtl="0" eaLnBrk="1" latinLnBrk="0" hangingPunct="1">
        <a:spcBef>
          <a:spcPct val="20000"/>
        </a:spcBef>
        <a:buFont typeface="Arial" pitchFamily="34" charset="0"/>
        <a:buChar char="•"/>
        <a:defRPr sz="9800" kern="1200">
          <a:solidFill>
            <a:schemeClr val="tx1"/>
          </a:solidFill>
          <a:latin typeface="+mn-lt"/>
          <a:ea typeface="+mn-ea"/>
          <a:cs typeface="+mn-cs"/>
        </a:defRPr>
      </a:lvl7pPr>
      <a:lvl8pPr marL="16801740" indent="-1120117" algn="l" defTabSz="4480464" rtl="0" eaLnBrk="1" latinLnBrk="0" hangingPunct="1">
        <a:spcBef>
          <a:spcPct val="20000"/>
        </a:spcBef>
        <a:buFont typeface="Arial" pitchFamily="34" charset="0"/>
        <a:buChar char="•"/>
        <a:defRPr sz="9800" kern="1200">
          <a:solidFill>
            <a:schemeClr val="tx1"/>
          </a:solidFill>
          <a:latin typeface="+mn-lt"/>
          <a:ea typeface="+mn-ea"/>
          <a:cs typeface="+mn-cs"/>
        </a:defRPr>
      </a:lvl8pPr>
      <a:lvl9pPr marL="19041971" indent="-1120117" algn="l" defTabSz="4480464" rtl="0" eaLnBrk="1" latinLnBrk="0" hangingPunct="1">
        <a:spcBef>
          <a:spcPct val="20000"/>
        </a:spcBef>
        <a:buFont typeface="Arial" pitchFamily="34" charset="0"/>
        <a:buChar char="•"/>
        <a:defRPr sz="9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480464" rtl="0" eaLnBrk="1" latinLnBrk="0" hangingPunct="1">
        <a:defRPr sz="8780" kern="1200">
          <a:solidFill>
            <a:schemeClr val="tx1"/>
          </a:solidFill>
          <a:latin typeface="+mn-lt"/>
          <a:ea typeface="+mn-ea"/>
          <a:cs typeface="+mn-cs"/>
        </a:defRPr>
      </a:lvl1pPr>
      <a:lvl2pPr marL="2240233" algn="l" defTabSz="4480464" rtl="0" eaLnBrk="1" latinLnBrk="0" hangingPunct="1">
        <a:defRPr sz="8780" kern="1200">
          <a:solidFill>
            <a:schemeClr val="tx1"/>
          </a:solidFill>
          <a:latin typeface="+mn-lt"/>
          <a:ea typeface="+mn-ea"/>
          <a:cs typeface="+mn-cs"/>
        </a:defRPr>
      </a:lvl2pPr>
      <a:lvl3pPr marL="4480464" algn="l" defTabSz="4480464" rtl="0" eaLnBrk="1" latinLnBrk="0" hangingPunct="1">
        <a:defRPr sz="8780" kern="1200">
          <a:solidFill>
            <a:schemeClr val="tx1"/>
          </a:solidFill>
          <a:latin typeface="+mn-lt"/>
          <a:ea typeface="+mn-ea"/>
          <a:cs typeface="+mn-cs"/>
        </a:defRPr>
      </a:lvl3pPr>
      <a:lvl4pPr marL="6720697" algn="l" defTabSz="4480464" rtl="0" eaLnBrk="1" latinLnBrk="0" hangingPunct="1">
        <a:defRPr sz="8780" kern="1200">
          <a:solidFill>
            <a:schemeClr val="tx1"/>
          </a:solidFill>
          <a:latin typeface="+mn-lt"/>
          <a:ea typeface="+mn-ea"/>
          <a:cs typeface="+mn-cs"/>
        </a:defRPr>
      </a:lvl4pPr>
      <a:lvl5pPr marL="8960928" algn="l" defTabSz="4480464" rtl="0" eaLnBrk="1" latinLnBrk="0" hangingPunct="1">
        <a:defRPr sz="8780" kern="1200">
          <a:solidFill>
            <a:schemeClr val="tx1"/>
          </a:solidFill>
          <a:latin typeface="+mn-lt"/>
          <a:ea typeface="+mn-ea"/>
          <a:cs typeface="+mn-cs"/>
        </a:defRPr>
      </a:lvl5pPr>
      <a:lvl6pPr marL="11201160" algn="l" defTabSz="4480464" rtl="0" eaLnBrk="1" latinLnBrk="0" hangingPunct="1">
        <a:defRPr sz="8780" kern="1200">
          <a:solidFill>
            <a:schemeClr val="tx1"/>
          </a:solidFill>
          <a:latin typeface="+mn-lt"/>
          <a:ea typeface="+mn-ea"/>
          <a:cs typeface="+mn-cs"/>
        </a:defRPr>
      </a:lvl6pPr>
      <a:lvl7pPr marL="13441393" algn="l" defTabSz="4480464" rtl="0" eaLnBrk="1" latinLnBrk="0" hangingPunct="1">
        <a:defRPr sz="8780" kern="1200">
          <a:solidFill>
            <a:schemeClr val="tx1"/>
          </a:solidFill>
          <a:latin typeface="+mn-lt"/>
          <a:ea typeface="+mn-ea"/>
          <a:cs typeface="+mn-cs"/>
        </a:defRPr>
      </a:lvl7pPr>
      <a:lvl8pPr marL="15681624" algn="l" defTabSz="4480464" rtl="0" eaLnBrk="1" latinLnBrk="0" hangingPunct="1">
        <a:defRPr sz="8780" kern="1200">
          <a:solidFill>
            <a:schemeClr val="tx1"/>
          </a:solidFill>
          <a:latin typeface="+mn-lt"/>
          <a:ea typeface="+mn-ea"/>
          <a:cs typeface="+mn-cs"/>
        </a:defRPr>
      </a:lvl8pPr>
      <a:lvl9pPr marL="17921857" algn="l" defTabSz="4480464" rtl="0" eaLnBrk="1" latinLnBrk="0" hangingPunct="1">
        <a:defRPr sz="87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8F2C025-492D-B89F-6794-5B15390138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9557B17-DAB3-9FAF-3498-1B126186012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9CCBB169-86BA-4C21-C07B-90A45F3BE0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E3AE2183-77D7-0F2C-C454-17A97AA3055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2DD0E53-351E-8305-D351-96EC510B8EF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BD6B78E2-648D-D370-7067-45C9162B46A9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6DCFEA8-B920-8A10-B0F8-1D0C7D94EFB0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A8ECD782-CA60-9B43-C0F5-08AB9147C799}"/>
              </a:ext>
            </a:extLst>
          </p:cNvPr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077E33D0-01FD-9A06-3E9F-A4A5B1C817F4}"/>
              </a:ext>
            </a:extLst>
          </p:cNvPr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BD1D0DD6-A62C-8512-F8D1-A84950871CB6}"/>
              </a:ext>
            </a:extLst>
          </p:cNvPr>
          <p:cNvSpPr>
            <a:spLocks noGrp="1"/>
          </p:cNvSpPr>
          <p:nvPr>
            <p:ph type="pic" sz="quarter" idx="155"/>
          </p:nvPr>
        </p:nvSpPr>
        <p:spPr/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8CC359A2-2E86-11F9-FE96-576CE64EB34A}"/>
              </a:ext>
            </a:extLst>
          </p:cNvPr>
          <p:cNvSpPr>
            <a:spLocks noGrp="1"/>
          </p:cNvSpPr>
          <p:nvPr>
            <p:ph type="body" sz="quarter" idx="15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1597B604-BDA4-774F-1313-1CE1761D6071}"/>
              </a:ext>
            </a:extLst>
          </p:cNvPr>
          <p:cNvSpPr>
            <a:spLocks noGrp="1"/>
          </p:cNvSpPr>
          <p:nvPr>
            <p:ph type="body" sz="quarter" idx="15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11A17914-C2D3-772D-8C7E-E6CE03A1FBD2}"/>
              </a:ext>
            </a:extLst>
          </p:cNvPr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4191C6DB-1CD3-6990-3C85-CA4969D0D985}"/>
              </a:ext>
            </a:extLst>
          </p:cNvPr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175E79F5-9476-AB0C-CE0D-52843C52D6FE}"/>
              </a:ext>
            </a:extLst>
          </p:cNvPr>
          <p:cNvSpPr>
            <a:spLocks noGrp="1"/>
          </p:cNvSpPr>
          <p:nvPr>
            <p:ph type="body" sz="quarter" idx="156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3900388"/>
      </p:ext>
    </p:extLst>
  </p:cSld>
  <p:clrMapOvr>
    <a:masterClrMapping/>
  </p:clrMapOvr>
</p:sld>
</file>

<file path=ppt/theme/theme1.xml><?xml version="1.0" encoding="utf-8"?>
<a:theme xmlns:a="http://schemas.openxmlformats.org/drawingml/2006/main" name="36x56-Template - Without guides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5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714D76ED53744087BE6742D71E7224" ma:contentTypeVersion="13" ma:contentTypeDescription="Create a new document." ma:contentTypeScope="" ma:versionID="3c36aff3c014d1b4c3327e6a28fea8cd">
  <xsd:schema xmlns:xsd="http://www.w3.org/2001/XMLSchema" xmlns:xs="http://www.w3.org/2001/XMLSchema" xmlns:p="http://schemas.microsoft.com/office/2006/metadata/properties" xmlns:ns2="d548992e-ac56-4bed-9176-72e948496a2e" xmlns:ns3="6effa02c-58f3-471b-87ce-16450c514b44" targetNamespace="http://schemas.microsoft.com/office/2006/metadata/properties" ma:root="true" ma:fieldsID="91fd1568d6125399630a7fcec72c98db" ns2:_="" ns3:_="">
    <xsd:import namespace="d548992e-ac56-4bed-9176-72e948496a2e"/>
    <xsd:import namespace="6effa02c-58f3-471b-87ce-16450c514b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48992e-ac56-4bed-9176-72e948496a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ba5e289e-6033-49c2-aa32-3a1767e8eef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ffa02c-58f3-471b-87ce-16450c514b4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7c655823-0c20-433d-8bf4-f78a7baf3685}" ma:internalName="TaxCatchAll" ma:showField="CatchAllData" ma:web="6effa02c-58f3-471b-87ce-16450c514b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548992e-ac56-4bed-9176-72e948496a2e">
      <Terms xmlns="http://schemas.microsoft.com/office/infopath/2007/PartnerControls"/>
    </lcf76f155ced4ddcb4097134ff3c332f>
    <TaxCatchAll xmlns="6effa02c-58f3-471b-87ce-16450c514b44" xsi:nil="true"/>
  </documentManagement>
</p:properties>
</file>

<file path=customXml/itemProps1.xml><?xml version="1.0" encoding="utf-8"?>
<ds:datastoreItem xmlns:ds="http://schemas.openxmlformats.org/officeDocument/2006/customXml" ds:itemID="{EB08B6D6-C223-4586-84BC-5C2716D6DAA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579C1B3-9C47-41F6-91D2-F0F81D5307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48992e-ac56-4bed-9176-72e948496a2e"/>
    <ds:schemaRef ds:uri="6effa02c-58f3-471b-87ce-16450c514b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6A0ECED-338F-4C18-86AF-C97441FBF3E0}">
  <ds:schemaRefs>
    <ds:schemaRef ds:uri="http://schemas.microsoft.com/office/2006/metadata/properties"/>
    <ds:schemaRef ds:uri="http://schemas.microsoft.com/office/infopath/2007/PartnerControls"/>
    <ds:schemaRef ds:uri="d548992e-ac56-4bed-9176-72e948496a2e"/>
    <ds:schemaRef ds:uri="6effa02c-58f3-471b-87ce-16450c514b4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36x48-Template-V2b</Template>
  <TotalTime>862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36x56-Template - Without guides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dc:description>This template is the property of PosterPresentations.com. Call us if you need help with this poster template._x000d_
1-866-649-3004           _x000d_
 (c)PosterPresentations.com</dc:description>
  <cp:lastModifiedBy>Elena Ciudad</cp:lastModifiedBy>
  <cp:revision>76</cp:revision>
  <dcterms:created xsi:type="dcterms:W3CDTF">2012-02-03T19:11:35Z</dcterms:created>
  <dcterms:modified xsi:type="dcterms:W3CDTF">2023-02-24T15:46:04Z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0x010100F0714D76ED53744087BE6742D71E7224</vt:lpwstr>
  </property>
  <property fmtid="{D5CDD505-2E9C-101B-9397-08002B2CF9AE}" pid="3" name="MediaServiceImageTags">
    <vt:lpwstr/>
  </property>
</Properties>
</file>