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71" r:id="rId5"/>
  </p:sldIdLst>
  <p:sldSz cx="47821850" cy="26884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A73A9-AB3C-DF36-DD53-29364A973BD3}" v="13" dt="2023-05-22T07:34:03.333"/>
    <p1510:client id="{12DBA803-2A9C-EA7E-A359-0C1DC750E22F}" v="64" dt="2023-05-22T12:22:02.417"/>
    <p1510:client id="{1B10D23A-B323-5509-5A47-BFAE545D5A8B}" v="139" dt="2023-05-22T12:59:51.867"/>
    <p1510:client id="{3F24CD6C-E7C3-E164-A609-D779C8D04FFB}" v="97" dt="2023-05-22T07:47:09.891"/>
    <p1510:client id="{7C05718E-0E80-FC50-2DED-D48BD51A524B}" v="3" dt="2023-05-22T07:56:46.541"/>
    <p1510:client id="{98ECE7BC-6055-15B4-5D13-20DD3F1A11E2}" v="4" dt="2023-05-22T07:43:51.839"/>
    <p1510:client id="{9E523241-76FF-4AD1-BE86-750DFB47DBEF}" v="27" dt="2023-05-22T09:36:33.572"/>
    <p1510:client id="{A0203A80-C429-80DD-5FF4-5B9687250D73}" v="509" dt="2023-05-22T11:04:03.390"/>
    <p1510:client id="{A037B01D-D47E-434C-AD7B-FDCAF23CA0D0}" v="30" dt="2023-05-22T17:39:19.832"/>
    <p1510:client id="{D0C4531E-B57A-4606-9665-8C5C93DAC6CF}" v="209" dt="2023-05-22T12:43:25.022"/>
    <p1510:client id="{D5B62B2B-C8B7-486E-9752-75DE89939B16}" v="54" dt="2023-05-22T13:43:16.049"/>
    <p1510:client id="{D631310E-471C-E674-DF55-F2FDB3A1228E}" v="7" dt="2023-05-22T13:27:31.600"/>
    <p1510:client id="{E1133E8B-4AA7-EBE5-50F8-6721A46A1804}" v="2" dt="2023-05-22T13:04:07.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 d="100"/>
          <a:sy n="16" d="100"/>
        </p:scale>
        <p:origin x="7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i Aarnio-Linnanvuori (TAU)" userId="682b74ec-70ce-4879-bbde-0f1fe031144f" providerId="ADAL" clId="{A037B01D-D47E-434C-AD7B-FDCAF23CA0D0}"/>
    <pc:docChg chg="delSld modSld">
      <pc:chgData name="Essi Aarnio-Linnanvuori (TAU)" userId="682b74ec-70ce-4879-bbde-0f1fe031144f" providerId="ADAL" clId="{A037B01D-D47E-434C-AD7B-FDCAF23CA0D0}" dt="2023-05-22T17:43:58.475" v="158" actId="1076"/>
      <pc:docMkLst>
        <pc:docMk/>
      </pc:docMkLst>
      <pc:sldChg chg="modSp mod">
        <pc:chgData name="Essi Aarnio-Linnanvuori (TAU)" userId="682b74ec-70ce-4879-bbde-0f1fe031144f" providerId="ADAL" clId="{A037B01D-D47E-434C-AD7B-FDCAF23CA0D0}" dt="2023-05-22T17:43:58.475" v="158" actId="1076"/>
        <pc:sldMkLst>
          <pc:docMk/>
          <pc:sldMk cId="3877447994" sldId="271"/>
        </pc:sldMkLst>
        <pc:spChg chg="mod">
          <ac:chgData name="Essi Aarnio-Linnanvuori (TAU)" userId="682b74ec-70ce-4879-bbde-0f1fe031144f" providerId="ADAL" clId="{A037B01D-D47E-434C-AD7B-FDCAF23CA0D0}" dt="2023-05-22T13:50:25.437" v="48" actId="1076"/>
          <ac:spMkLst>
            <pc:docMk/>
            <pc:sldMk cId="3877447994" sldId="271"/>
            <ac:spMk id="9" creationId="{533FB1F7-CCBC-7EED-3A12-E388B523677C}"/>
          </ac:spMkLst>
        </pc:spChg>
        <pc:spChg chg="mod">
          <ac:chgData name="Essi Aarnio-Linnanvuori (TAU)" userId="682b74ec-70ce-4879-bbde-0f1fe031144f" providerId="ADAL" clId="{A037B01D-D47E-434C-AD7B-FDCAF23CA0D0}" dt="2023-05-22T17:36:06.211" v="52" actId="1076"/>
          <ac:spMkLst>
            <pc:docMk/>
            <pc:sldMk cId="3877447994" sldId="271"/>
            <ac:spMk id="11" creationId="{98942595-A7FD-47DA-7A5B-A19DF2824ECD}"/>
          </ac:spMkLst>
        </pc:spChg>
        <pc:spChg chg="mod">
          <ac:chgData name="Essi Aarnio-Linnanvuori (TAU)" userId="682b74ec-70ce-4879-bbde-0f1fe031144f" providerId="ADAL" clId="{A037B01D-D47E-434C-AD7B-FDCAF23CA0D0}" dt="2023-05-22T17:36:13.923" v="53" actId="1076"/>
          <ac:spMkLst>
            <pc:docMk/>
            <pc:sldMk cId="3877447994" sldId="271"/>
            <ac:spMk id="12" creationId="{A544B1E8-A281-2BDA-8AFF-74EB288AAF82}"/>
          </ac:spMkLst>
        </pc:spChg>
        <pc:spChg chg="mod">
          <ac:chgData name="Essi Aarnio-Linnanvuori (TAU)" userId="682b74ec-70ce-4879-bbde-0f1fe031144f" providerId="ADAL" clId="{A037B01D-D47E-434C-AD7B-FDCAF23CA0D0}" dt="2023-05-22T17:36:22.187" v="54" actId="1076"/>
          <ac:spMkLst>
            <pc:docMk/>
            <pc:sldMk cId="3877447994" sldId="271"/>
            <ac:spMk id="13" creationId="{0ECB7F8B-E562-975F-A717-862770EC3269}"/>
          </ac:spMkLst>
        </pc:spChg>
        <pc:spChg chg="mod">
          <ac:chgData name="Essi Aarnio-Linnanvuori (TAU)" userId="682b74ec-70ce-4879-bbde-0f1fe031144f" providerId="ADAL" clId="{A037B01D-D47E-434C-AD7B-FDCAF23CA0D0}" dt="2023-05-22T17:36:39.738" v="67" actId="1035"/>
          <ac:spMkLst>
            <pc:docMk/>
            <pc:sldMk cId="3877447994" sldId="271"/>
            <ac:spMk id="16" creationId="{F8889305-B8C4-52EB-273A-F7BA5EF32527}"/>
          </ac:spMkLst>
        </pc:spChg>
        <pc:spChg chg="mod">
          <ac:chgData name="Essi Aarnio-Linnanvuori (TAU)" userId="682b74ec-70ce-4879-bbde-0f1fe031144f" providerId="ADAL" clId="{A037B01D-D47E-434C-AD7B-FDCAF23CA0D0}" dt="2023-05-22T17:36:39.738" v="67" actId="1035"/>
          <ac:spMkLst>
            <pc:docMk/>
            <pc:sldMk cId="3877447994" sldId="271"/>
            <ac:spMk id="17" creationId="{9BA81BD0-D9DB-D08D-B406-1DAEB5D48E44}"/>
          </ac:spMkLst>
        </pc:spChg>
        <pc:spChg chg="mod">
          <ac:chgData name="Essi Aarnio-Linnanvuori (TAU)" userId="682b74ec-70ce-4879-bbde-0f1fe031144f" providerId="ADAL" clId="{A037B01D-D47E-434C-AD7B-FDCAF23CA0D0}" dt="2023-05-22T17:36:39.738" v="67" actId="1035"/>
          <ac:spMkLst>
            <pc:docMk/>
            <pc:sldMk cId="3877447994" sldId="271"/>
            <ac:spMk id="21" creationId="{4368FE38-0220-2E1F-A79A-329CF880BC57}"/>
          </ac:spMkLst>
        </pc:spChg>
        <pc:spChg chg="mod">
          <ac:chgData name="Essi Aarnio-Linnanvuori (TAU)" userId="682b74ec-70ce-4879-bbde-0f1fe031144f" providerId="ADAL" clId="{A037B01D-D47E-434C-AD7B-FDCAF23CA0D0}" dt="2023-05-22T17:37:19.112" v="121" actId="1035"/>
          <ac:spMkLst>
            <pc:docMk/>
            <pc:sldMk cId="3877447994" sldId="271"/>
            <ac:spMk id="22" creationId="{C7105BFE-AED0-4CB8-7520-8A682B5F6010}"/>
          </ac:spMkLst>
        </pc:spChg>
        <pc:grpChg chg="mod">
          <ac:chgData name="Essi Aarnio-Linnanvuori (TAU)" userId="682b74ec-70ce-4879-bbde-0f1fe031144f" providerId="ADAL" clId="{A037B01D-D47E-434C-AD7B-FDCAF23CA0D0}" dt="2023-05-22T17:43:36.159" v="141" actId="1037"/>
          <ac:grpSpMkLst>
            <pc:docMk/>
            <pc:sldMk cId="3877447994" sldId="271"/>
            <ac:grpSpMk id="3" creationId="{3AEC0F7C-11D5-7E74-FC50-08085F270897}"/>
          </ac:grpSpMkLst>
        </pc:grpChg>
        <pc:picChg chg="mod">
          <ac:chgData name="Essi Aarnio-Linnanvuori (TAU)" userId="682b74ec-70ce-4879-bbde-0f1fe031144f" providerId="ADAL" clId="{A037B01D-D47E-434C-AD7B-FDCAF23CA0D0}" dt="2023-05-22T13:51:14.294" v="50" actId="1076"/>
          <ac:picMkLst>
            <pc:docMk/>
            <pc:sldMk cId="3877447994" sldId="271"/>
            <ac:picMk id="4" creationId="{15E5118E-0DF6-CF27-E148-B4E158C2AC93}"/>
          </ac:picMkLst>
        </pc:picChg>
        <pc:picChg chg="mod">
          <ac:chgData name="Essi Aarnio-Linnanvuori (TAU)" userId="682b74ec-70ce-4879-bbde-0f1fe031144f" providerId="ADAL" clId="{A037B01D-D47E-434C-AD7B-FDCAF23CA0D0}" dt="2023-05-22T17:39:52.181" v="122" actId="1076"/>
          <ac:picMkLst>
            <pc:docMk/>
            <pc:sldMk cId="3877447994" sldId="271"/>
            <ac:picMk id="5" creationId="{ACB92BF4-3054-46C9-B10D-310B54D19638}"/>
          </ac:picMkLst>
        </pc:picChg>
        <pc:picChg chg="mod">
          <ac:chgData name="Essi Aarnio-Linnanvuori (TAU)" userId="682b74ec-70ce-4879-bbde-0f1fe031144f" providerId="ADAL" clId="{A037B01D-D47E-434C-AD7B-FDCAF23CA0D0}" dt="2023-05-22T17:43:58.475" v="158" actId="1076"/>
          <ac:picMkLst>
            <pc:docMk/>
            <pc:sldMk cId="3877447994" sldId="271"/>
            <ac:picMk id="6" creationId="{56B9B624-7DE4-4A27-B55F-81D0429125F2}"/>
          </ac:picMkLst>
        </pc:picChg>
        <pc:picChg chg="mod">
          <ac:chgData name="Essi Aarnio-Linnanvuori (TAU)" userId="682b74ec-70ce-4879-bbde-0f1fe031144f" providerId="ADAL" clId="{A037B01D-D47E-434C-AD7B-FDCAF23CA0D0}" dt="2023-05-22T17:36:54.681" v="83" actId="1036"/>
          <ac:picMkLst>
            <pc:docMk/>
            <pc:sldMk cId="3877447994" sldId="271"/>
            <ac:picMk id="19" creationId="{399CF29E-1AF9-77AA-FDB6-E0A6432E9339}"/>
          </ac:picMkLst>
        </pc:picChg>
        <pc:picChg chg="mod">
          <ac:chgData name="Essi Aarnio-Linnanvuori (TAU)" userId="682b74ec-70ce-4879-bbde-0f1fe031144f" providerId="ADAL" clId="{A037B01D-D47E-434C-AD7B-FDCAF23CA0D0}" dt="2023-05-22T17:36:39.738" v="67" actId="1035"/>
          <ac:picMkLst>
            <pc:docMk/>
            <pc:sldMk cId="3877447994" sldId="271"/>
            <ac:picMk id="20" creationId="{F550AF24-E8EE-F537-88D6-C3B5869F93F9}"/>
          </ac:picMkLst>
        </pc:picChg>
        <pc:picChg chg="mod">
          <ac:chgData name="Essi Aarnio-Linnanvuori (TAU)" userId="682b74ec-70ce-4879-bbde-0f1fe031144f" providerId="ADAL" clId="{A037B01D-D47E-434C-AD7B-FDCAF23CA0D0}" dt="2023-05-22T17:36:39.738" v="67" actId="1035"/>
          <ac:picMkLst>
            <pc:docMk/>
            <pc:sldMk cId="3877447994" sldId="271"/>
            <ac:picMk id="95" creationId="{AF0FB310-4EC7-EA1F-59A1-C97A5B65C1A0}"/>
          </ac:picMkLst>
        </pc:picChg>
      </pc:sldChg>
      <pc:sldChg chg="del">
        <pc:chgData name="Essi Aarnio-Linnanvuori (TAU)" userId="682b74ec-70ce-4879-bbde-0f1fe031144f" providerId="ADAL" clId="{A037B01D-D47E-434C-AD7B-FDCAF23CA0D0}" dt="2023-05-22T13:48:33.373" v="0" actId="47"/>
        <pc:sldMkLst>
          <pc:docMk/>
          <pc:sldMk cId="2253706991" sldId="2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77731" y="4399819"/>
            <a:ext cx="35866388" cy="9359724"/>
          </a:xfrm>
        </p:spPr>
        <p:txBody>
          <a:bodyPr anchor="b"/>
          <a:lstStyle>
            <a:lvl1pPr algn="ctr">
              <a:defRPr sz="23521"/>
            </a:lvl1pPr>
          </a:lstStyle>
          <a:p>
            <a:r>
              <a:rPr lang="en-US"/>
              <a:t>Click to edit Master title style</a:t>
            </a:r>
            <a:endParaRPr lang="en-US" dirty="0"/>
          </a:p>
        </p:txBody>
      </p:sp>
      <p:sp>
        <p:nvSpPr>
          <p:cNvPr id="3" name="Subtitle 2"/>
          <p:cNvSpPr>
            <a:spLocks noGrp="1"/>
          </p:cNvSpPr>
          <p:nvPr>
            <p:ph type="subTitle" idx="1"/>
          </p:nvPr>
        </p:nvSpPr>
        <p:spPr>
          <a:xfrm>
            <a:off x="5977731" y="14120490"/>
            <a:ext cx="35866388" cy="6490817"/>
          </a:xfrm>
        </p:spPr>
        <p:txBody>
          <a:bodyPr/>
          <a:lstStyle>
            <a:lvl1pPr marL="0" indent="0" algn="ctr">
              <a:buNone/>
              <a:defRPr sz="9408"/>
            </a:lvl1pPr>
            <a:lvl2pPr marL="1792270" indent="0" algn="ctr">
              <a:buNone/>
              <a:defRPr sz="7840"/>
            </a:lvl2pPr>
            <a:lvl3pPr marL="3584539" indent="0" algn="ctr">
              <a:buNone/>
              <a:defRPr sz="7056"/>
            </a:lvl3pPr>
            <a:lvl4pPr marL="5376809" indent="0" algn="ctr">
              <a:buNone/>
              <a:defRPr sz="6272"/>
            </a:lvl4pPr>
            <a:lvl5pPr marL="7169079" indent="0" algn="ctr">
              <a:buNone/>
              <a:defRPr sz="6272"/>
            </a:lvl5pPr>
            <a:lvl6pPr marL="8961349" indent="0" algn="ctr">
              <a:buNone/>
              <a:defRPr sz="6272"/>
            </a:lvl6pPr>
            <a:lvl7pPr marL="10753618" indent="0" algn="ctr">
              <a:buNone/>
              <a:defRPr sz="6272"/>
            </a:lvl7pPr>
            <a:lvl8pPr marL="12545888" indent="0" algn="ctr">
              <a:buNone/>
              <a:defRPr sz="6272"/>
            </a:lvl8pPr>
            <a:lvl9pPr marL="14338158" indent="0" algn="ctr">
              <a:buNone/>
              <a:defRPr sz="627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88B68-C5D3-4CF4-AC3F-428E48D8EF83}" type="datetimeFigureOut">
              <a:rPr lang="fi-FI" smtClean="0"/>
              <a:t>22.5.2023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12893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88B68-C5D3-4CF4-AC3F-428E48D8EF83}" type="datetimeFigureOut">
              <a:rPr lang="fi-FI" smtClean="0"/>
              <a:t>22.5.2023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183947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222512" y="1431341"/>
            <a:ext cx="10311586" cy="227832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87752" y="1431341"/>
            <a:ext cx="30336986" cy="22783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88B68-C5D3-4CF4-AC3F-428E48D8EF83}" type="datetimeFigureOut">
              <a:rPr lang="fi-FI" smtClean="0"/>
              <a:t>22.5.2023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267645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88B68-C5D3-4CF4-AC3F-428E48D8EF83}" type="datetimeFigureOut">
              <a:rPr lang="fi-FI" smtClean="0"/>
              <a:t>22.5.2023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277010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62845" y="6702413"/>
            <a:ext cx="41246346" cy="11183125"/>
          </a:xfrm>
        </p:spPr>
        <p:txBody>
          <a:bodyPr anchor="b"/>
          <a:lstStyle>
            <a:lvl1pPr>
              <a:defRPr sz="23521"/>
            </a:lvl1pPr>
          </a:lstStyle>
          <a:p>
            <a:r>
              <a:rPr lang="en-US"/>
              <a:t>Click to edit Master title style</a:t>
            </a:r>
            <a:endParaRPr lang="en-US" dirty="0"/>
          </a:p>
        </p:txBody>
      </p:sp>
      <p:sp>
        <p:nvSpPr>
          <p:cNvPr id="3" name="Text Placeholder 2"/>
          <p:cNvSpPr>
            <a:spLocks noGrp="1"/>
          </p:cNvSpPr>
          <p:nvPr>
            <p:ph type="body" idx="1"/>
          </p:nvPr>
        </p:nvSpPr>
        <p:spPr>
          <a:xfrm>
            <a:off x="3262845" y="17991334"/>
            <a:ext cx="41246346" cy="5880942"/>
          </a:xfrm>
        </p:spPr>
        <p:txBody>
          <a:bodyPr/>
          <a:lstStyle>
            <a:lvl1pPr marL="0" indent="0">
              <a:buNone/>
              <a:defRPr sz="9408">
                <a:solidFill>
                  <a:schemeClr val="tx1">
                    <a:tint val="75000"/>
                  </a:schemeClr>
                </a:solidFill>
              </a:defRPr>
            </a:lvl1pPr>
            <a:lvl2pPr marL="1792270" indent="0">
              <a:buNone/>
              <a:defRPr sz="7840">
                <a:solidFill>
                  <a:schemeClr val="tx1">
                    <a:tint val="75000"/>
                  </a:schemeClr>
                </a:solidFill>
              </a:defRPr>
            </a:lvl2pPr>
            <a:lvl3pPr marL="3584539" indent="0">
              <a:buNone/>
              <a:defRPr sz="7056">
                <a:solidFill>
                  <a:schemeClr val="tx1">
                    <a:tint val="75000"/>
                  </a:schemeClr>
                </a:solidFill>
              </a:defRPr>
            </a:lvl3pPr>
            <a:lvl4pPr marL="5376809" indent="0">
              <a:buNone/>
              <a:defRPr sz="6272">
                <a:solidFill>
                  <a:schemeClr val="tx1">
                    <a:tint val="75000"/>
                  </a:schemeClr>
                </a:solidFill>
              </a:defRPr>
            </a:lvl4pPr>
            <a:lvl5pPr marL="7169079" indent="0">
              <a:buNone/>
              <a:defRPr sz="6272">
                <a:solidFill>
                  <a:schemeClr val="tx1">
                    <a:tint val="75000"/>
                  </a:schemeClr>
                </a:solidFill>
              </a:defRPr>
            </a:lvl5pPr>
            <a:lvl6pPr marL="8961349" indent="0">
              <a:buNone/>
              <a:defRPr sz="6272">
                <a:solidFill>
                  <a:schemeClr val="tx1">
                    <a:tint val="75000"/>
                  </a:schemeClr>
                </a:solidFill>
              </a:defRPr>
            </a:lvl6pPr>
            <a:lvl7pPr marL="10753618" indent="0">
              <a:buNone/>
              <a:defRPr sz="6272">
                <a:solidFill>
                  <a:schemeClr val="tx1">
                    <a:tint val="75000"/>
                  </a:schemeClr>
                </a:solidFill>
              </a:defRPr>
            </a:lvl7pPr>
            <a:lvl8pPr marL="12545888" indent="0">
              <a:buNone/>
              <a:defRPr sz="6272">
                <a:solidFill>
                  <a:schemeClr val="tx1">
                    <a:tint val="75000"/>
                  </a:schemeClr>
                </a:solidFill>
              </a:defRPr>
            </a:lvl8pPr>
            <a:lvl9pPr marL="14338158" indent="0">
              <a:buNone/>
              <a:defRPr sz="62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88B68-C5D3-4CF4-AC3F-428E48D8EF83}" type="datetimeFigureOut">
              <a:rPr lang="fi-FI" smtClean="0"/>
              <a:t>22.5.2023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314076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7752" y="7156704"/>
            <a:ext cx="20324286" cy="1705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209812" y="7156704"/>
            <a:ext cx="20324286" cy="1705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88B68-C5D3-4CF4-AC3F-428E48D8EF83}" type="datetimeFigureOut">
              <a:rPr lang="fi-FI" smtClean="0"/>
              <a:t>22.5.2023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40734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93981" y="1431343"/>
            <a:ext cx="41246346" cy="51963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93983" y="6590392"/>
            <a:ext cx="20230882" cy="3229850"/>
          </a:xfrm>
        </p:spPr>
        <p:txBody>
          <a:bodyPr anchor="b"/>
          <a:lstStyle>
            <a:lvl1pPr marL="0" indent="0">
              <a:buNone/>
              <a:defRPr sz="9408" b="1"/>
            </a:lvl1pPr>
            <a:lvl2pPr marL="1792270" indent="0">
              <a:buNone/>
              <a:defRPr sz="7840" b="1"/>
            </a:lvl2pPr>
            <a:lvl3pPr marL="3584539" indent="0">
              <a:buNone/>
              <a:defRPr sz="7056" b="1"/>
            </a:lvl3pPr>
            <a:lvl4pPr marL="5376809" indent="0">
              <a:buNone/>
              <a:defRPr sz="6272" b="1"/>
            </a:lvl4pPr>
            <a:lvl5pPr marL="7169079" indent="0">
              <a:buNone/>
              <a:defRPr sz="6272" b="1"/>
            </a:lvl5pPr>
            <a:lvl6pPr marL="8961349" indent="0">
              <a:buNone/>
              <a:defRPr sz="6272" b="1"/>
            </a:lvl6pPr>
            <a:lvl7pPr marL="10753618" indent="0">
              <a:buNone/>
              <a:defRPr sz="6272" b="1"/>
            </a:lvl7pPr>
            <a:lvl8pPr marL="12545888" indent="0">
              <a:buNone/>
              <a:defRPr sz="6272" b="1"/>
            </a:lvl8pPr>
            <a:lvl9pPr marL="14338158" indent="0">
              <a:buNone/>
              <a:defRPr sz="6272" b="1"/>
            </a:lvl9pPr>
          </a:lstStyle>
          <a:p>
            <a:pPr lvl="0"/>
            <a:r>
              <a:rPr lang="en-US"/>
              <a:t>Click to edit Master text styles</a:t>
            </a:r>
          </a:p>
        </p:txBody>
      </p:sp>
      <p:sp>
        <p:nvSpPr>
          <p:cNvPr id="4" name="Content Placeholder 3"/>
          <p:cNvSpPr>
            <a:spLocks noGrp="1"/>
          </p:cNvSpPr>
          <p:nvPr>
            <p:ph sz="half" idx="2"/>
          </p:nvPr>
        </p:nvSpPr>
        <p:spPr>
          <a:xfrm>
            <a:off x="3293983" y="9820242"/>
            <a:ext cx="20230882" cy="14444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209812" y="6590392"/>
            <a:ext cx="20330515" cy="3229850"/>
          </a:xfrm>
        </p:spPr>
        <p:txBody>
          <a:bodyPr anchor="b"/>
          <a:lstStyle>
            <a:lvl1pPr marL="0" indent="0">
              <a:buNone/>
              <a:defRPr sz="9408" b="1"/>
            </a:lvl1pPr>
            <a:lvl2pPr marL="1792270" indent="0">
              <a:buNone/>
              <a:defRPr sz="7840" b="1"/>
            </a:lvl2pPr>
            <a:lvl3pPr marL="3584539" indent="0">
              <a:buNone/>
              <a:defRPr sz="7056" b="1"/>
            </a:lvl3pPr>
            <a:lvl4pPr marL="5376809" indent="0">
              <a:buNone/>
              <a:defRPr sz="6272" b="1"/>
            </a:lvl4pPr>
            <a:lvl5pPr marL="7169079" indent="0">
              <a:buNone/>
              <a:defRPr sz="6272" b="1"/>
            </a:lvl5pPr>
            <a:lvl6pPr marL="8961349" indent="0">
              <a:buNone/>
              <a:defRPr sz="6272" b="1"/>
            </a:lvl6pPr>
            <a:lvl7pPr marL="10753618" indent="0">
              <a:buNone/>
              <a:defRPr sz="6272" b="1"/>
            </a:lvl7pPr>
            <a:lvl8pPr marL="12545888" indent="0">
              <a:buNone/>
              <a:defRPr sz="6272" b="1"/>
            </a:lvl8pPr>
            <a:lvl9pPr marL="14338158" indent="0">
              <a:buNone/>
              <a:defRPr sz="6272" b="1"/>
            </a:lvl9pPr>
          </a:lstStyle>
          <a:p>
            <a:pPr lvl="0"/>
            <a:r>
              <a:rPr lang="en-US"/>
              <a:t>Click to edit Master text styles</a:t>
            </a:r>
          </a:p>
        </p:txBody>
      </p:sp>
      <p:sp>
        <p:nvSpPr>
          <p:cNvPr id="6" name="Content Placeholder 5"/>
          <p:cNvSpPr>
            <a:spLocks noGrp="1"/>
          </p:cNvSpPr>
          <p:nvPr>
            <p:ph sz="quarter" idx="4"/>
          </p:nvPr>
        </p:nvSpPr>
        <p:spPr>
          <a:xfrm>
            <a:off x="24209812" y="9820242"/>
            <a:ext cx="20330515" cy="14444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88B68-C5D3-4CF4-AC3F-428E48D8EF83}" type="datetimeFigureOut">
              <a:rPr lang="fi-FI" smtClean="0"/>
              <a:t>22.5.2023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351199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88B68-C5D3-4CF4-AC3F-428E48D8EF83}" type="datetimeFigureOut">
              <a:rPr lang="fi-FI" smtClean="0"/>
              <a:t>22.5.2023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56601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88B68-C5D3-4CF4-AC3F-428E48D8EF83}" type="datetimeFigureOut">
              <a:rPr lang="fi-FI" smtClean="0"/>
              <a:t>22.5.2023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2427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3983" y="1792288"/>
            <a:ext cx="15423790" cy="6273006"/>
          </a:xfrm>
        </p:spPr>
        <p:txBody>
          <a:bodyPr anchor="b"/>
          <a:lstStyle>
            <a:lvl1pPr>
              <a:defRPr sz="12544"/>
            </a:lvl1pPr>
          </a:lstStyle>
          <a:p>
            <a:r>
              <a:rPr lang="en-US"/>
              <a:t>Click to edit Master title style</a:t>
            </a:r>
            <a:endParaRPr lang="en-US" dirty="0"/>
          </a:p>
        </p:txBody>
      </p:sp>
      <p:sp>
        <p:nvSpPr>
          <p:cNvPr id="3" name="Content Placeholder 2"/>
          <p:cNvSpPr>
            <a:spLocks noGrp="1"/>
          </p:cNvSpPr>
          <p:nvPr>
            <p:ph idx="1"/>
          </p:nvPr>
        </p:nvSpPr>
        <p:spPr>
          <a:xfrm>
            <a:off x="20330515" y="3870845"/>
            <a:ext cx="24209812" cy="19105287"/>
          </a:xfrm>
        </p:spPr>
        <p:txBody>
          <a:bodyPr/>
          <a:lstStyle>
            <a:lvl1pPr>
              <a:defRPr sz="12544"/>
            </a:lvl1pPr>
            <a:lvl2pPr>
              <a:defRPr sz="10976"/>
            </a:lvl2pPr>
            <a:lvl3pPr>
              <a:defRPr sz="9408"/>
            </a:lvl3pPr>
            <a:lvl4pPr>
              <a:defRPr sz="7840"/>
            </a:lvl4pPr>
            <a:lvl5pPr>
              <a:defRPr sz="7840"/>
            </a:lvl5pPr>
            <a:lvl6pPr>
              <a:defRPr sz="7840"/>
            </a:lvl6pPr>
            <a:lvl7pPr>
              <a:defRPr sz="7840"/>
            </a:lvl7pPr>
            <a:lvl8pPr>
              <a:defRPr sz="7840"/>
            </a:lvl8pPr>
            <a:lvl9pPr>
              <a:defRPr sz="7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93983" y="8065294"/>
            <a:ext cx="15423790" cy="14941955"/>
          </a:xfrm>
        </p:spPr>
        <p:txBody>
          <a:bodyPr/>
          <a:lstStyle>
            <a:lvl1pPr marL="0" indent="0">
              <a:buNone/>
              <a:defRPr sz="6272"/>
            </a:lvl1pPr>
            <a:lvl2pPr marL="1792270" indent="0">
              <a:buNone/>
              <a:defRPr sz="5488"/>
            </a:lvl2pPr>
            <a:lvl3pPr marL="3584539" indent="0">
              <a:buNone/>
              <a:defRPr sz="4704"/>
            </a:lvl3pPr>
            <a:lvl4pPr marL="5376809" indent="0">
              <a:buNone/>
              <a:defRPr sz="3920"/>
            </a:lvl4pPr>
            <a:lvl5pPr marL="7169079" indent="0">
              <a:buNone/>
              <a:defRPr sz="3920"/>
            </a:lvl5pPr>
            <a:lvl6pPr marL="8961349" indent="0">
              <a:buNone/>
              <a:defRPr sz="3920"/>
            </a:lvl6pPr>
            <a:lvl7pPr marL="10753618" indent="0">
              <a:buNone/>
              <a:defRPr sz="3920"/>
            </a:lvl7pPr>
            <a:lvl8pPr marL="12545888" indent="0">
              <a:buNone/>
              <a:defRPr sz="3920"/>
            </a:lvl8pPr>
            <a:lvl9pPr marL="14338158" indent="0">
              <a:buNone/>
              <a:defRPr sz="3920"/>
            </a:lvl9pPr>
          </a:lstStyle>
          <a:p>
            <a:pPr lvl="0"/>
            <a:r>
              <a:rPr lang="en-US"/>
              <a:t>Click to edit Master text styles</a:t>
            </a:r>
          </a:p>
        </p:txBody>
      </p:sp>
      <p:sp>
        <p:nvSpPr>
          <p:cNvPr id="5" name="Date Placeholder 4"/>
          <p:cNvSpPr>
            <a:spLocks noGrp="1"/>
          </p:cNvSpPr>
          <p:nvPr>
            <p:ph type="dt" sz="half" idx="10"/>
          </p:nvPr>
        </p:nvSpPr>
        <p:spPr/>
        <p:txBody>
          <a:bodyPr/>
          <a:lstStyle/>
          <a:p>
            <a:fld id="{FE788B68-C5D3-4CF4-AC3F-428E48D8EF83}" type="datetimeFigureOut">
              <a:rPr lang="fi-FI" smtClean="0"/>
              <a:t>22.5.2023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425090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3983" y="1792288"/>
            <a:ext cx="15423790" cy="6273006"/>
          </a:xfrm>
        </p:spPr>
        <p:txBody>
          <a:bodyPr anchor="b"/>
          <a:lstStyle>
            <a:lvl1pPr>
              <a:defRPr sz="12544"/>
            </a:lvl1pPr>
          </a:lstStyle>
          <a:p>
            <a:r>
              <a:rPr lang="en-US"/>
              <a:t>Click to edit Master title style</a:t>
            </a:r>
            <a:endParaRPr lang="en-US" dirty="0"/>
          </a:p>
        </p:txBody>
      </p:sp>
      <p:sp>
        <p:nvSpPr>
          <p:cNvPr id="3" name="Picture Placeholder 2"/>
          <p:cNvSpPr>
            <a:spLocks noGrp="1" noChangeAspect="1"/>
          </p:cNvSpPr>
          <p:nvPr>
            <p:ph type="pic" idx="1"/>
          </p:nvPr>
        </p:nvSpPr>
        <p:spPr>
          <a:xfrm>
            <a:off x="20330515" y="3870845"/>
            <a:ext cx="24209812" cy="19105287"/>
          </a:xfrm>
        </p:spPr>
        <p:txBody>
          <a:bodyPr anchor="t"/>
          <a:lstStyle>
            <a:lvl1pPr marL="0" indent="0">
              <a:buNone/>
              <a:defRPr sz="12544"/>
            </a:lvl1pPr>
            <a:lvl2pPr marL="1792270" indent="0">
              <a:buNone/>
              <a:defRPr sz="10976"/>
            </a:lvl2pPr>
            <a:lvl3pPr marL="3584539" indent="0">
              <a:buNone/>
              <a:defRPr sz="9408"/>
            </a:lvl3pPr>
            <a:lvl4pPr marL="5376809" indent="0">
              <a:buNone/>
              <a:defRPr sz="7840"/>
            </a:lvl4pPr>
            <a:lvl5pPr marL="7169079" indent="0">
              <a:buNone/>
              <a:defRPr sz="7840"/>
            </a:lvl5pPr>
            <a:lvl6pPr marL="8961349" indent="0">
              <a:buNone/>
              <a:defRPr sz="7840"/>
            </a:lvl6pPr>
            <a:lvl7pPr marL="10753618" indent="0">
              <a:buNone/>
              <a:defRPr sz="7840"/>
            </a:lvl7pPr>
            <a:lvl8pPr marL="12545888" indent="0">
              <a:buNone/>
              <a:defRPr sz="7840"/>
            </a:lvl8pPr>
            <a:lvl9pPr marL="14338158" indent="0">
              <a:buNone/>
              <a:defRPr sz="7840"/>
            </a:lvl9pPr>
          </a:lstStyle>
          <a:p>
            <a:r>
              <a:rPr lang="en-US"/>
              <a:t>Click icon to add picture</a:t>
            </a:r>
            <a:endParaRPr lang="en-US" dirty="0"/>
          </a:p>
        </p:txBody>
      </p:sp>
      <p:sp>
        <p:nvSpPr>
          <p:cNvPr id="4" name="Text Placeholder 3"/>
          <p:cNvSpPr>
            <a:spLocks noGrp="1"/>
          </p:cNvSpPr>
          <p:nvPr>
            <p:ph type="body" sz="half" idx="2"/>
          </p:nvPr>
        </p:nvSpPr>
        <p:spPr>
          <a:xfrm>
            <a:off x="3293983" y="8065294"/>
            <a:ext cx="15423790" cy="14941955"/>
          </a:xfrm>
        </p:spPr>
        <p:txBody>
          <a:bodyPr/>
          <a:lstStyle>
            <a:lvl1pPr marL="0" indent="0">
              <a:buNone/>
              <a:defRPr sz="6272"/>
            </a:lvl1pPr>
            <a:lvl2pPr marL="1792270" indent="0">
              <a:buNone/>
              <a:defRPr sz="5488"/>
            </a:lvl2pPr>
            <a:lvl3pPr marL="3584539" indent="0">
              <a:buNone/>
              <a:defRPr sz="4704"/>
            </a:lvl3pPr>
            <a:lvl4pPr marL="5376809" indent="0">
              <a:buNone/>
              <a:defRPr sz="3920"/>
            </a:lvl4pPr>
            <a:lvl5pPr marL="7169079" indent="0">
              <a:buNone/>
              <a:defRPr sz="3920"/>
            </a:lvl5pPr>
            <a:lvl6pPr marL="8961349" indent="0">
              <a:buNone/>
              <a:defRPr sz="3920"/>
            </a:lvl6pPr>
            <a:lvl7pPr marL="10753618" indent="0">
              <a:buNone/>
              <a:defRPr sz="3920"/>
            </a:lvl7pPr>
            <a:lvl8pPr marL="12545888" indent="0">
              <a:buNone/>
              <a:defRPr sz="3920"/>
            </a:lvl8pPr>
            <a:lvl9pPr marL="14338158" indent="0">
              <a:buNone/>
              <a:defRPr sz="3920"/>
            </a:lvl9pPr>
          </a:lstStyle>
          <a:p>
            <a:pPr lvl="0"/>
            <a:r>
              <a:rPr lang="en-US"/>
              <a:t>Click to edit Master text styles</a:t>
            </a:r>
          </a:p>
        </p:txBody>
      </p:sp>
      <p:sp>
        <p:nvSpPr>
          <p:cNvPr id="5" name="Date Placeholder 4"/>
          <p:cNvSpPr>
            <a:spLocks noGrp="1"/>
          </p:cNvSpPr>
          <p:nvPr>
            <p:ph type="dt" sz="half" idx="10"/>
          </p:nvPr>
        </p:nvSpPr>
        <p:spPr/>
        <p:txBody>
          <a:bodyPr/>
          <a:lstStyle/>
          <a:p>
            <a:fld id="{FE788B68-C5D3-4CF4-AC3F-428E48D8EF83}" type="datetimeFigureOut">
              <a:rPr lang="fi-FI" smtClean="0"/>
              <a:t>22.5.2023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53E24DA-955B-4CA4-9C94-97BDBF971AAB}" type="slidenum">
              <a:rPr lang="fi-FI" smtClean="0"/>
              <a:t>‹#›</a:t>
            </a:fld>
            <a:endParaRPr lang="fi-FI"/>
          </a:p>
        </p:txBody>
      </p:sp>
    </p:spTree>
    <p:extLst>
      <p:ext uri="{BB962C8B-B14F-4D97-AF65-F5344CB8AC3E}">
        <p14:creationId xmlns:p14="http://schemas.microsoft.com/office/powerpoint/2010/main" val="27938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7752" y="1431343"/>
            <a:ext cx="41246346" cy="51963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7752" y="7156704"/>
            <a:ext cx="41246346" cy="1705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87752" y="24917777"/>
            <a:ext cx="10759916" cy="1431341"/>
          </a:xfrm>
          <a:prstGeom prst="rect">
            <a:avLst/>
          </a:prstGeom>
        </p:spPr>
        <p:txBody>
          <a:bodyPr vert="horz" lIns="91440" tIns="45720" rIns="91440" bIns="45720" rtlCol="0" anchor="ctr"/>
          <a:lstStyle>
            <a:lvl1pPr algn="l">
              <a:defRPr sz="4704">
                <a:solidFill>
                  <a:schemeClr val="tx1">
                    <a:tint val="75000"/>
                  </a:schemeClr>
                </a:solidFill>
              </a:defRPr>
            </a:lvl1pPr>
          </a:lstStyle>
          <a:p>
            <a:fld id="{FE788B68-C5D3-4CF4-AC3F-428E48D8EF83}" type="datetimeFigureOut">
              <a:rPr lang="fi-FI" smtClean="0"/>
              <a:t>22.5.2023</a:t>
            </a:fld>
            <a:endParaRPr lang="fi-FI"/>
          </a:p>
        </p:txBody>
      </p:sp>
      <p:sp>
        <p:nvSpPr>
          <p:cNvPr id="5" name="Footer Placeholder 4"/>
          <p:cNvSpPr>
            <a:spLocks noGrp="1"/>
          </p:cNvSpPr>
          <p:nvPr>
            <p:ph type="ftr" sz="quarter" idx="3"/>
          </p:nvPr>
        </p:nvSpPr>
        <p:spPr>
          <a:xfrm>
            <a:off x="15840988" y="24917777"/>
            <a:ext cx="16139874" cy="1431341"/>
          </a:xfrm>
          <a:prstGeom prst="rect">
            <a:avLst/>
          </a:prstGeom>
        </p:spPr>
        <p:txBody>
          <a:bodyPr vert="horz" lIns="91440" tIns="45720" rIns="91440" bIns="45720" rtlCol="0" anchor="ctr"/>
          <a:lstStyle>
            <a:lvl1pPr algn="ctr">
              <a:defRPr sz="4704">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33774182" y="24917777"/>
            <a:ext cx="10759916" cy="1431341"/>
          </a:xfrm>
          <a:prstGeom prst="rect">
            <a:avLst/>
          </a:prstGeom>
        </p:spPr>
        <p:txBody>
          <a:bodyPr vert="horz" lIns="91440" tIns="45720" rIns="91440" bIns="45720" rtlCol="0" anchor="ctr"/>
          <a:lstStyle>
            <a:lvl1pPr algn="r">
              <a:defRPr sz="4704">
                <a:solidFill>
                  <a:schemeClr val="tx1">
                    <a:tint val="75000"/>
                  </a:schemeClr>
                </a:solidFill>
              </a:defRPr>
            </a:lvl1pPr>
          </a:lstStyle>
          <a:p>
            <a:fld id="{753E24DA-955B-4CA4-9C94-97BDBF971AAB}" type="slidenum">
              <a:rPr lang="fi-FI" smtClean="0"/>
              <a:t>‹#›</a:t>
            </a:fld>
            <a:endParaRPr lang="fi-FI"/>
          </a:p>
        </p:txBody>
      </p:sp>
    </p:spTree>
    <p:extLst>
      <p:ext uri="{BB962C8B-B14F-4D97-AF65-F5344CB8AC3E}">
        <p14:creationId xmlns:p14="http://schemas.microsoft.com/office/powerpoint/2010/main" val="3251946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584539" rtl="0" eaLnBrk="1" latinLnBrk="0" hangingPunct="1">
        <a:lnSpc>
          <a:spcPct val="90000"/>
        </a:lnSpc>
        <a:spcBef>
          <a:spcPct val="0"/>
        </a:spcBef>
        <a:buNone/>
        <a:defRPr sz="17248" kern="1200">
          <a:solidFill>
            <a:schemeClr val="tx1"/>
          </a:solidFill>
          <a:latin typeface="+mj-lt"/>
          <a:ea typeface="+mj-ea"/>
          <a:cs typeface="+mj-cs"/>
        </a:defRPr>
      </a:lvl1pPr>
    </p:titleStyle>
    <p:bodyStyle>
      <a:lvl1pPr marL="896135" indent="-896135" algn="l" defTabSz="3584539" rtl="0" eaLnBrk="1" latinLnBrk="0" hangingPunct="1">
        <a:lnSpc>
          <a:spcPct val="90000"/>
        </a:lnSpc>
        <a:spcBef>
          <a:spcPts val="3920"/>
        </a:spcBef>
        <a:buFont typeface="Arial" panose="020B0604020202020204" pitchFamily="34" charset="0"/>
        <a:buChar char="•"/>
        <a:defRPr sz="10976" kern="1200">
          <a:solidFill>
            <a:schemeClr val="tx1"/>
          </a:solidFill>
          <a:latin typeface="+mn-lt"/>
          <a:ea typeface="+mn-ea"/>
          <a:cs typeface="+mn-cs"/>
        </a:defRPr>
      </a:lvl1pPr>
      <a:lvl2pPr marL="2688405" indent="-896135" algn="l" defTabSz="3584539" rtl="0" eaLnBrk="1" latinLnBrk="0" hangingPunct="1">
        <a:lnSpc>
          <a:spcPct val="90000"/>
        </a:lnSpc>
        <a:spcBef>
          <a:spcPts val="1960"/>
        </a:spcBef>
        <a:buFont typeface="Arial" panose="020B0604020202020204" pitchFamily="34" charset="0"/>
        <a:buChar char="•"/>
        <a:defRPr sz="9408" kern="1200">
          <a:solidFill>
            <a:schemeClr val="tx1"/>
          </a:solidFill>
          <a:latin typeface="+mn-lt"/>
          <a:ea typeface="+mn-ea"/>
          <a:cs typeface="+mn-cs"/>
        </a:defRPr>
      </a:lvl2pPr>
      <a:lvl3pPr marL="4480674" indent="-896135" algn="l" defTabSz="3584539" rtl="0" eaLnBrk="1" latinLnBrk="0" hangingPunct="1">
        <a:lnSpc>
          <a:spcPct val="90000"/>
        </a:lnSpc>
        <a:spcBef>
          <a:spcPts val="1960"/>
        </a:spcBef>
        <a:buFont typeface="Arial" panose="020B0604020202020204" pitchFamily="34" charset="0"/>
        <a:buChar char="•"/>
        <a:defRPr sz="7840" kern="1200">
          <a:solidFill>
            <a:schemeClr val="tx1"/>
          </a:solidFill>
          <a:latin typeface="+mn-lt"/>
          <a:ea typeface="+mn-ea"/>
          <a:cs typeface="+mn-cs"/>
        </a:defRPr>
      </a:lvl3pPr>
      <a:lvl4pPr marL="6272944" indent="-896135" algn="l" defTabSz="3584539" rtl="0" eaLnBrk="1" latinLnBrk="0" hangingPunct="1">
        <a:lnSpc>
          <a:spcPct val="90000"/>
        </a:lnSpc>
        <a:spcBef>
          <a:spcPts val="1960"/>
        </a:spcBef>
        <a:buFont typeface="Arial" panose="020B0604020202020204" pitchFamily="34" charset="0"/>
        <a:buChar char="•"/>
        <a:defRPr sz="7056" kern="1200">
          <a:solidFill>
            <a:schemeClr val="tx1"/>
          </a:solidFill>
          <a:latin typeface="+mn-lt"/>
          <a:ea typeface="+mn-ea"/>
          <a:cs typeface="+mn-cs"/>
        </a:defRPr>
      </a:lvl4pPr>
      <a:lvl5pPr marL="8065214" indent="-896135" algn="l" defTabSz="3584539" rtl="0" eaLnBrk="1" latinLnBrk="0" hangingPunct="1">
        <a:lnSpc>
          <a:spcPct val="90000"/>
        </a:lnSpc>
        <a:spcBef>
          <a:spcPts val="1960"/>
        </a:spcBef>
        <a:buFont typeface="Arial" panose="020B0604020202020204" pitchFamily="34" charset="0"/>
        <a:buChar char="•"/>
        <a:defRPr sz="7056" kern="1200">
          <a:solidFill>
            <a:schemeClr val="tx1"/>
          </a:solidFill>
          <a:latin typeface="+mn-lt"/>
          <a:ea typeface="+mn-ea"/>
          <a:cs typeface="+mn-cs"/>
        </a:defRPr>
      </a:lvl5pPr>
      <a:lvl6pPr marL="9857483" indent="-896135" algn="l" defTabSz="3584539" rtl="0" eaLnBrk="1" latinLnBrk="0" hangingPunct="1">
        <a:lnSpc>
          <a:spcPct val="90000"/>
        </a:lnSpc>
        <a:spcBef>
          <a:spcPts val="1960"/>
        </a:spcBef>
        <a:buFont typeface="Arial" panose="020B0604020202020204" pitchFamily="34" charset="0"/>
        <a:buChar char="•"/>
        <a:defRPr sz="7056" kern="1200">
          <a:solidFill>
            <a:schemeClr val="tx1"/>
          </a:solidFill>
          <a:latin typeface="+mn-lt"/>
          <a:ea typeface="+mn-ea"/>
          <a:cs typeface="+mn-cs"/>
        </a:defRPr>
      </a:lvl6pPr>
      <a:lvl7pPr marL="11649753" indent="-896135" algn="l" defTabSz="3584539" rtl="0" eaLnBrk="1" latinLnBrk="0" hangingPunct="1">
        <a:lnSpc>
          <a:spcPct val="90000"/>
        </a:lnSpc>
        <a:spcBef>
          <a:spcPts val="1960"/>
        </a:spcBef>
        <a:buFont typeface="Arial" panose="020B0604020202020204" pitchFamily="34" charset="0"/>
        <a:buChar char="•"/>
        <a:defRPr sz="7056" kern="1200">
          <a:solidFill>
            <a:schemeClr val="tx1"/>
          </a:solidFill>
          <a:latin typeface="+mn-lt"/>
          <a:ea typeface="+mn-ea"/>
          <a:cs typeface="+mn-cs"/>
        </a:defRPr>
      </a:lvl7pPr>
      <a:lvl8pPr marL="13442023" indent="-896135" algn="l" defTabSz="3584539" rtl="0" eaLnBrk="1" latinLnBrk="0" hangingPunct="1">
        <a:lnSpc>
          <a:spcPct val="90000"/>
        </a:lnSpc>
        <a:spcBef>
          <a:spcPts val="1960"/>
        </a:spcBef>
        <a:buFont typeface="Arial" panose="020B0604020202020204" pitchFamily="34" charset="0"/>
        <a:buChar char="•"/>
        <a:defRPr sz="7056" kern="1200">
          <a:solidFill>
            <a:schemeClr val="tx1"/>
          </a:solidFill>
          <a:latin typeface="+mn-lt"/>
          <a:ea typeface="+mn-ea"/>
          <a:cs typeface="+mn-cs"/>
        </a:defRPr>
      </a:lvl8pPr>
      <a:lvl9pPr marL="15234293" indent="-896135" algn="l" defTabSz="3584539" rtl="0" eaLnBrk="1" latinLnBrk="0" hangingPunct="1">
        <a:lnSpc>
          <a:spcPct val="90000"/>
        </a:lnSpc>
        <a:spcBef>
          <a:spcPts val="1960"/>
        </a:spcBef>
        <a:buFont typeface="Arial" panose="020B0604020202020204" pitchFamily="34" charset="0"/>
        <a:buChar char="•"/>
        <a:defRPr sz="7056" kern="1200">
          <a:solidFill>
            <a:schemeClr val="tx1"/>
          </a:solidFill>
          <a:latin typeface="+mn-lt"/>
          <a:ea typeface="+mn-ea"/>
          <a:cs typeface="+mn-cs"/>
        </a:defRPr>
      </a:lvl9pPr>
    </p:bodyStyle>
    <p:otherStyle>
      <a:defPPr>
        <a:defRPr lang="en-US"/>
      </a:defPPr>
      <a:lvl1pPr marL="0" algn="l" defTabSz="3584539" rtl="0" eaLnBrk="1" latinLnBrk="0" hangingPunct="1">
        <a:defRPr sz="7056" kern="1200">
          <a:solidFill>
            <a:schemeClr val="tx1"/>
          </a:solidFill>
          <a:latin typeface="+mn-lt"/>
          <a:ea typeface="+mn-ea"/>
          <a:cs typeface="+mn-cs"/>
        </a:defRPr>
      </a:lvl1pPr>
      <a:lvl2pPr marL="1792270" algn="l" defTabSz="3584539" rtl="0" eaLnBrk="1" latinLnBrk="0" hangingPunct="1">
        <a:defRPr sz="7056" kern="1200">
          <a:solidFill>
            <a:schemeClr val="tx1"/>
          </a:solidFill>
          <a:latin typeface="+mn-lt"/>
          <a:ea typeface="+mn-ea"/>
          <a:cs typeface="+mn-cs"/>
        </a:defRPr>
      </a:lvl2pPr>
      <a:lvl3pPr marL="3584539" algn="l" defTabSz="3584539" rtl="0" eaLnBrk="1" latinLnBrk="0" hangingPunct="1">
        <a:defRPr sz="7056" kern="1200">
          <a:solidFill>
            <a:schemeClr val="tx1"/>
          </a:solidFill>
          <a:latin typeface="+mn-lt"/>
          <a:ea typeface="+mn-ea"/>
          <a:cs typeface="+mn-cs"/>
        </a:defRPr>
      </a:lvl3pPr>
      <a:lvl4pPr marL="5376809" algn="l" defTabSz="3584539" rtl="0" eaLnBrk="1" latinLnBrk="0" hangingPunct="1">
        <a:defRPr sz="7056" kern="1200">
          <a:solidFill>
            <a:schemeClr val="tx1"/>
          </a:solidFill>
          <a:latin typeface="+mn-lt"/>
          <a:ea typeface="+mn-ea"/>
          <a:cs typeface="+mn-cs"/>
        </a:defRPr>
      </a:lvl4pPr>
      <a:lvl5pPr marL="7169079" algn="l" defTabSz="3584539" rtl="0" eaLnBrk="1" latinLnBrk="0" hangingPunct="1">
        <a:defRPr sz="7056" kern="1200">
          <a:solidFill>
            <a:schemeClr val="tx1"/>
          </a:solidFill>
          <a:latin typeface="+mn-lt"/>
          <a:ea typeface="+mn-ea"/>
          <a:cs typeface="+mn-cs"/>
        </a:defRPr>
      </a:lvl5pPr>
      <a:lvl6pPr marL="8961349" algn="l" defTabSz="3584539" rtl="0" eaLnBrk="1" latinLnBrk="0" hangingPunct="1">
        <a:defRPr sz="7056" kern="1200">
          <a:solidFill>
            <a:schemeClr val="tx1"/>
          </a:solidFill>
          <a:latin typeface="+mn-lt"/>
          <a:ea typeface="+mn-ea"/>
          <a:cs typeface="+mn-cs"/>
        </a:defRPr>
      </a:lvl6pPr>
      <a:lvl7pPr marL="10753618" algn="l" defTabSz="3584539" rtl="0" eaLnBrk="1" latinLnBrk="0" hangingPunct="1">
        <a:defRPr sz="7056" kern="1200">
          <a:solidFill>
            <a:schemeClr val="tx1"/>
          </a:solidFill>
          <a:latin typeface="+mn-lt"/>
          <a:ea typeface="+mn-ea"/>
          <a:cs typeface="+mn-cs"/>
        </a:defRPr>
      </a:lvl7pPr>
      <a:lvl8pPr marL="12545888" algn="l" defTabSz="3584539" rtl="0" eaLnBrk="1" latinLnBrk="0" hangingPunct="1">
        <a:defRPr sz="7056" kern="1200">
          <a:solidFill>
            <a:schemeClr val="tx1"/>
          </a:solidFill>
          <a:latin typeface="+mn-lt"/>
          <a:ea typeface="+mn-ea"/>
          <a:cs typeface="+mn-cs"/>
        </a:defRPr>
      </a:lvl8pPr>
      <a:lvl9pPr marL="14338158" algn="l" defTabSz="3584539" rtl="0" eaLnBrk="1" latinLnBrk="0" hangingPunct="1">
        <a:defRPr sz="70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F8B6-A5A6-49E9-AB84-92E1D3DE4E1E}"/>
              </a:ext>
            </a:extLst>
          </p:cNvPr>
          <p:cNvSpPr>
            <a:spLocks noGrp="1"/>
          </p:cNvSpPr>
          <p:nvPr>
            <p:ph type="title"/>
          </p:nvPr>
        </p:nvSpPr>
        <p:spPr>
          <a:xfrm>
            <a:off x="2550483" y="712727"/>
            <a:ext cx="30916960" cy="3897292"/>
          </a:xfrm>
        </p:spPr>
        <p:txBody>
          <a:bodyPr>
            <a:normAutofit/>
          </a:bodyPr>
          <a:lstStyle/>
          <a:p>
            <a:r>
              <a:rPr lang="en-US" sz="9597">
                <a:solidFill>
                  <a:schemeClr val="accent3">
                    <a:lumMod val="50000"/>
                  </a:schemeClr>
                </a:solidFill>
                <a:latin typeface="Berlin Sans FB" panose="020E0602020502020306" pitchFamily="34" charset="0"/>
                <a:ea typeface="Calibri" panose="020F0502020204030204" pitchFamily="34" charset="0"/>
                <a:cs typeface="Times New Roman" panose="02020603050405020304" pitchFamily="18" charset="0"/>
              </a:rPr>
              <a:t>Educators' Perceptions on Climate Change Education: Lessons Learned from Project CCC-CATAPULT</a:t>
            </a:r>
            <a:endParaRPr lang="en-GB" sz="9597">
              <a:solidFill>
                <a:schemeClr val="accent3">
                  <a:lumMod val="50000"/>
                </a:schemeClr>
              </a:solidFill>
              <a:latin typeface="Berlin Sans FB" panose="020E0602020502020306" pitchFamily="34" charset="0"/>
            </a:endParaRPr>
          </a:p>
        </p:txBody>
      </p:sp>
      <p:pic>
        <p:nvPicPr>
          <p:cNvPr id="5" name="Content Placeholder 4" descr="A drawing of a brain&#10;&#10;Description automatically generated with medium confidence">
            <a:extLst>
              <a:ext uri="{FF2B5EF4-FFF2-40B4-BE49-F238E27FC236}">
                <a16:creationId xmlns:a16="http://schemas.microsoft.com/office/drawing/2014/main" id="{ACB92BF4-3054-46C9-B10D-310B54D196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889537" y="21227429"/>
            <a:ext cx="6281439" cy="4670186"/>
          </a:xfrm>
        </p:spPr>
      </p:pic>
      <p:pic>
        <p:nvPicPr>
          <p:cNvPr id="6" name="Picture 5">
            <a:extLst>
              <a:ext uri="{FF2B5EF4-FFF2-40B4-BE49-F238E27FC236}">
                <a16:creationId xmlns:a16="http://schemas.microsoft.com/office/drawing/2014/main" id="{56B9B624-7DE4-4A27-B55F-81D0429125F2}"/>
              </a:ext>
            </a:extLst>
          </p:cNvPr>
          <p:cNvPicPr>
            <a:picLocks noChangeAspect="1"/>
          </p:cNvPicPr>
          <p:nvPr/>
        </p:nvPicPr>
        <p:blipFill rotWithShape="1">
          <a:blip r:embed="rId3"/>
          <a:srcRect l="1618" t="2219" r="2355" b="2213"/>
          <a:stretch/>
        </p:blipFill>
        <p:spPr>
          <a:xfrm>
            <a:off x="41847624" y="1399065"/>
            <a:ext cx="4404241" cy="4383197"/>
          </a:xfrm>
          <a:prstGeom prst="ellipse">
            <a:avLst/>
          </a:prstGeom>
        </p:spPr>
      </p:pic>
      <p:sp>
        <p:nvSpPr>
          <p:cNvPr id="7" name="Content Placeholder 2">
            <a:extLst>
              <a:ext uri="{FF2B5EF4-FFF2-40B4-BE49-F238E27FC236}">
                <a16:creationId xmlns:a16="http://schemas.microsoft.com/office/drawing/2014/main" id="{2982239C-A075-41FC-AF61-C37E6CB75A43}"/>
              </a:ext>
            </a:extLst>
          </p:cNvPr>
          <p:cNvSpPr txBox="1">
            <a:spLocks/>
          </p:cNvSpPr>
          <p:nvPr/>
        </p:nvSpPr>
        <p:spPr>
          <a:xfrm>
            <a:off x="2070922" y="4610019"/>
            <a:ext cx="8139712" cy="16703764"/>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sz="4799">
                <a:solidFill>
                  <a:schemeClr val="accent3">
                    <a:lumMod val="50000"/>
                  </a:schemeClr>
                </a:solidFill>
                <a:latin typeface="Berlin Sans FB"/>
              </a:rPr>
              <a:t>Climate Change Education</a:t>
            </a:r>
            <a:endParaRPr lang="en-GB" sz="4799">
              <a:solidFill>
                <a:schemeClr val="accent3">
                  <a:lumMod val="50000"/>
                </a:schemeClr>
              </a:solidFill>
              <a:latin typeface="Berlin Sans FB" panose="020E0602020502020306" pitchFamily="34" charset="0"/>
            </a:endParaRPr>
          </a:p>
          <a:p>
            <a:pPr marL="0" indent="0" algn="just">
              <a:lnSpc>
                <a:spcPct val="100000"/>
              </a:lnSpc>
              <a:spcAft>
                <a:spcPts val="800"/>
              </a:spcAft>
              <a:buNone/>
            </a:pPr>
            <a:r>
              <a:rPr lang="en-GB" sz="3799"/>
              <a:t>Climate change education (CCE) refers to </a:t>
            </a:r>
            <a:r>
              <a:rPr lang="en-GB" sz="3799" b="1">
                <a:solidFill>
                  <a:schemeClr val="accent6"/>
                </a:solidFill>
              </a:rPr>
              <a:t>teaching and learning that is connected to climate change</a:t>
            </a:r>
            <a:r>
              <a:rPr lang="en-GB" sz="3799"/>
              <a:t>. CCE is more than learning about the content and facts of climate change; it is </a:t>
            </a:r>
            <a:r>
              <a:rPr lang="en-GB" sz="3799">
                <a:solidFill>
                  <a:srgbClr val="000000"/>
                </a:solidFill>
              </a:rPr>
              <a:t>interdisciplinary, holistic, and aims to support transformation, active citizenship, and hope </a:t>
            </a:r>
            <a:r>
              <a:rPr lang="en-GB" sz="3799"/>
              <a:t>(e.g., Cantell et al. 2019; Kagawa &amp; Selby 2010). </a:t>
            </a:r>
            <a:endParaRPr lang="en-GB" sz="3799">
              <a:ea typeface="Calibri" panose="020F0502020204030204"/>
              <a:cs typeface="Calibri"/>
            </a:endParaRPr>
          </a:p>
          <a:p>
            <a:pPr algn="ctr">
              <a:buNone/>
            </a:pPr>
            <a:endParaRPr lang="en-US" sz="4799">
              <a:solidFill>
                <a:schemeClr val="accent3">
                  <a:lumMod val="50000"/>
                </a:schemeClr>
              </a:solidFill>
              <a:latin typeface="Berlin Sans FB"/>
              <a:cs typeface="Calibri"/>
            </a:endParaRPr>
          </a:p>
          <a:p>
            <a:pPr algn="ctr">
              <a:buNone/>
            </a:pPr>
            <a:r>
              <a:rPr lang="en-US" sz="4799">
                <a:solidFill>
                  <a:schemeClr val="accent3">
                    <a:lumMod val="50000"/>
                  </a:schemeClr>
                </a:solidFill>
                <a:latin typeface="Berlin Sans FB"/>
                <a:cs typeface="Calibri"/>
              </a:rPr>
              <a:t>Research aim and questions</a:t>
            </a:r>
            <a:endParaRPr lang="en-GB" sz="4799">
              <a:solidFill>
                <a:schemeClr val="accent3">
                  <a:lumMod val="50000"/>
                </a:schemeClr>
              </a:solidFill>
              <a:latin typeface="Berlin Sans FB"/>
              <a:cs typeface="Calibri"/>
            </a:endParaRPr>
          </a:p>
          <a:p>
            <a:pPr marL="0" indent="0" algn="just">
              <a:buNone/>
            </a:pPr>
            <a:r>
              <a:rPr lang="en-US" sz="3799"/>
              <a:t>Our aim is to understand formal and non-formal educators’ perceptions of climate literacy as a goal of CCE.</a:t>
            </a:r>
            <a:endParaRPr lang="en-US" sz="3799">
              <a:ea typeface="Calibri" panose="020F0502020204030204"/>
              <a:cs typeface="Calibri"/>
            </a:endParaRPr>
          </a:p>
          <a:p>
            <a:pPr algn="just">
              <a:buFont typeface="Arial"/>
              <a:buChar char="•"/>
            </a:pPr>
            <a:r>
              <a:rPr lang="en-US" sz="3799" i="1"/>
              <a:t>How do climate change educators perceive climate change education?</a:t>
            </a:r>
            <a:endParaRPr lang="en-US" sz="3799" i="1">
              <a:ea typeface="Calibri" panose="020F0502020204030204"/>
              <a:cs typeface="Calibri"/>
            </a:endParaRPr>
          </a:p>
          <a:p>
            <a:pPr algn="just">
              <a:buFont typeface="Arial"/>
              <a:buChar char="•"/>
            </a:pPr>
            <a:r>
              <a:rPr lang="en-US" sz="3799" i="1"/>
              <a:t>What do educators consider to be the central challenges to delivering and developing CCE?</a:t>
            </a:r>
            <a:r>
              <a:rPr lang="en-US" sz="3799"/>
              <a:t>  </a:t>
            </a:r>
            <a:endParaRPr lang="en-US" sz="3799">
              <a:ea typeface="Calibri" panose="020F0502020204030204"/>
              <a:cs typeface="Calibri" panose="020F0502020204030204"/>
            </a:endParaRPr>
          </a:p>
          <a:p>
            <a:pPr marL="0" indent="0" algn="just">
              <a:buNone/>
            </a:pPr>
            <a:r>
              <a:rPr lang="en-US" sz="3799">
                <a:cs typeface="Calibri" panose="020F0502020204030204"/>
              </a:rPr>
              <a:t>We connect our findings to a number of themes across climate literacy: climate </a:t>
            </a:r>
            <a:r>
              <a:rPr lang="en-US" sz="3799" b="1">
                <a:solidFill>
                  <a:schemeClr val="accent6"/>
                </a:solidFill>
                <a:cs typeface="Calibri" panose="020F0502020204030204"/>
              </a:rPr>
              <a:t>knowledge</a:t>
            </a:r>
            <a:r>
              <a:rPr lang="en-US" sz="3799">
                <a:cs typeface="Calibri" panose="020F0502020204030204"/>
              </a:rPr>
              <a:t>,</a:t>
            </a:r>
            <a:r>
              <a:rPr lang="en-US" sz="3799" b="1">
                <a:cs typeface="Calibri" panose="020F0502020204030204"/>
              </a:rPr>
              <a:t> </a:t>
            </a:r>
            <a:r>
              <a:rPr lang="en-US" sz="3799" b="1">
                <a:solidFill>
                  <a:schemeClr val="accent6"/>
                </a:solidFill>
                <a:cs typeface="Calibri" panose="020F0502020204030204"/>
              </a:rPr>
              <a:t>skills </a:t>
            </a:r>
            <a:r>
              <a:rPr lang="en-US" sz="3799">
                <a:cs typeface="Calibri" panose="020F0502020204030204"/>
              </a:rPr>
              <a:t>and</a:t>
            </a:r>
            <a:r>
              <a:rPr lang="en-US" sz="3799" b="1">
                <a:solidFill>
                  <a:schemeClr val="accent6"/>
                </a:solidFill>
                <a:cs typeface="Calibri" panose="020F0502020204030204"/>
              </a:rPr>
              <a:t> competences</a:t>
            </a:r>
            <a:r>
              <a:rPr lang="en-US" sz="3799">
                <a:cs typeface="Calibri" panose="020F0502020204030204"/>
              </a:rPr>
              <a:t> to act on climate change; </a:t>
            </a:r>
            <a:r>
              <a:rPr lang="en-US" sz="3799" b="1">
                <a:solidFill>
                  <a:schemeClr val="accent6"/>
                </a:solidFill>
                <a:cs typeface="Calibri" panose="020F0502020204030204"/>
              </a:rPr>
              <a:t>personal meaningfulness </a:t>
            </a:r>
            <a:r>
              <a:rPr lang="en-US" sz="3799">
                <a:cs typeface="Calibri" panose="020F0502020204030204"/>
              </a:rPr>
              <a:t>and climate</a:t>
            </a:r>
            <a:r>
              <a:rPr lang="en-US" sz="3799" b="1">
                <a:solidFill>
                  <a:schemeClr val="accent6"/>
                </a:solidFill>
                <a:cs typeface="Calibri" panose="020F0502020204030204"/>
              </a:rPr>
              <a:t> attitudes</a:t>
            </a:r>
            <a:r>
              <a:rPr lang="en-US" sz="3799">
                <a:cs typeface="Calibri" panose="020F0502020204030204"/>
              </a:rPr>
              <a:t>.</a:t>
            </a:r>
            <a:endParaRPr lang="en-US" sz="3799">
              <a:ea typeface="Calibri" panose="020F0502020204030204"/>
              <a:cs typeface="Calibri" panose="020F0502020204030204"/>
            </a:endParaRPr>
          </a:p>
        </p:txBody>
      </p:sp>
      <p:pic>
        <p:nvPicPr>
          <p:cNvPr id="4" name="Picture 3">
            <a:extLst>
              <a:ext uri="{FF2B5EF4-FFF2-40B4-BE49-F238E27FC236}">
                <a16:creationId xmlns:a16="http://schemas.microsoft.com/office/drawing/2014/main" id="{15E5118E-0DF6-CF27-E148-B4E158C2AC93}"/>
              </a:ext>
            </a:extLst>
          </p:cNvPr>
          <p:cNvPicPr>
            <a:picLocks noChangeAspect="1"/>
          </p:cNvPicPr>
          <p:nvPr/>
        </p:nvPicPr>
        <p:blipFill rotWithShape="1">
          <a:blip r:embed="rId4"/>
          <a:srcRect t="2222"/>
          <a:stretch/>
        </p:blipFill>
        <p:spPr>
          <a:xfrm>
            <a:off x="32766983" y="6256414"/>
            <a:ext cx="13935794" cy="14248971"/>
          </a:xfrm>
          <a:prstGeom prst="rect">
            <a:avLst/>
          </a:prstGeom>
        </p:spPr>
      </p:pic>
      <p:sp>
        <p:nvSpPr>
          <p:cNvPr id="8" name="Content Placeholder 2">
            <a:extLst>
              <a:ext uri="{FF2B5EF4-FFF2-40B4-BE49-F238E27FC236}">
                <a16:creationId xmlns:a16="http://schemas.microsoft.com/office/drawing/2014/main" id="{90F565CE-5A4C-2BA5-FE6B-B9ED89B291DF}"/>
              </a:ext>
            </a:extLst>
          </p:cNvPr>
          <p:cNvSpPr txBox="1">
            <a:spLocks/>
          </p:cNvSpPr>
          <p:nvPr/>
        </p:nvSpPr>
        <p:spPr>
          <a:xfrm>
            <a:off x="29141215" y="4599857"/>
            <a:ext cx="8835157" cy="13293900"/>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800"/>
              </a:spcAft>
              <a:buNone/>
            </a:pPr>
            <a:r>
              <a:rPr lang="en-GB" sz="4799" dirty="0">
                <a:solidFill>
                  <a:schemeClr val="accent3">
                    <a:lumMod val="50000"/>
                  </a:schemeClr>
                </a:solidFill>
                <a:latin typeface="Berlin Sans FB"/>
                <a:cs typeface="Calibri"/>
              </a:rPr>
              <a:t>The Role of Educators in Climate Change Education</a:t>
            </a:r>
            <a:endParaRPr lang="en-GB" sz="4799" dirty="0">
              <a:solidFill>
                <a:schemeClr val="accent3">
                  <a:lumMod val="50000"/>
                </a:schemeClr>
              </a:solidFill>
              <a:latin typeface="Berlin Sans FB"/>
            </a:endParaRPr>
          </a:p>
          <a:p>
            <a:pPr marL="0" indent="0" algn="just">
              <a:buNone/>
            </a:pPr>
            <a:r>
              <a:rPr lang="en-GB" sz="3799" dirty="0">
                <a:solidFill>
                  <a:schemeClr val="tx1">
                    <a:lumMod val="95000"/>
                    <a:lumOff val="5000"/>
                  </a:schemeClr>
                </a:solidFill>
                <a:cs typeface="Calibri"/>
              </a:rPr>
              <a:t>Educators identified difficulties delivering CCE in relation to the </a:t>
            </a:r>
            <a:r>
              <a:rPr lang="en-GB" sz="3799" b="1" dirty="0">
                <a:solidFill>
                  <a:schemeClr val="accent6"/>
                </a:solidFill>
                <a:cs typeface="Calibri"/>
              </a:rPr>
              <a:t>eco-anxiety and burdensome feelings</a:t>
            </a:r>
            <a:r>
              <a:rPr lang="en-GB" sz="3799" dirty="0">
                <a:solidFill>
                  <a:schemeClr val="tx1">
                    <a:lumMod val="95000"/>
                    <a:lumOff val="5000"/>
                  </a:schemeClr>
                </a:solidFill>
                <a:cs typeface="Calibri"/>
              </a:rPr>
              <a:t> experienced by both young people and themselves. </a:t>
            </a:r>
            <a:r>
              <a:rPr lang="en-GB" sz="3799" b="1" dirty="0">
                <a:solidFill>
                  <a:schemeClr val="accent6"/>
                </a:solidFill>
                <a:cs typeface="Calibri"/>
              </a:rPr>
              <a:t>Challenges vary</a:t>
            </a:r>
            <a:r>
              <a:rPr lang="en-GB" sz="3799" dirty="0">
                <a:solidFill>
                  <a:schemeClr val="tx1">
                    <a:lumMod val="95000"/>
                    <a:lumOff val="5000"/>
                  </a:schemeClr>
                </a:solidFill>
                <a:cs typeface="Calibri"/>
              </a:rPr>
              <a:t> in cross-national comparison (conflicting views, polarised classrooms, political dimensions, lack of resources and time).</a:t>
            </a:r>
            <a:endParaRPr lang="en-GB" sz="3799" dirty="0">
              <a:solidFill>
                <a:schemeClr val="tx1">
                  <a:lumMod val="95000"/>
                  <a:lumOff val="5000"/>
                </a:schemeClr>
              </a:solidFill>
              <a:ea typeface="Calibri" panose="020F0502020204030204"/>
              <a:cs typeface="Calibri"/>
            </a:endParaRPr>
          </a:p>
        </p:txBody>
      </p:sp>
      <p:sp>
        <p:nvSpPr>
          <p:cNvPr id="9" name="Content Placeholder 2">
            <a:extLst>
              <a:ext uri="{FF2B5EF4-FFF2-40B4-BE49-F238E27FC236}">
                <a16:creationId xmlns:a16="http://schemas.microsoft.com/office/drawing/2014/main" id="{533FB1F7-CCBC-7EED-3A12-E388B523677C}"/>
              </a:ext>
            </a:extLst>
          </p:cNvPr>
          <p:cNvSpPr txBox="1">
            <a:spLocks/>
          </p:cNvSpPr>
          <p:nvPr/>
        </p:nvSpPr>
        <p:spPr>
          <a:xfrm>
            <a:off x="10930664" y="4586714"/>
            <a:ext cx="9074966" cy="15390364"/>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sz="4799">
                <a:solidFill>
                  <a:schemeClr val="accent3">
                    <a:lumMod val="50000"/>
                  </a:schemeClr>
                </a:solidFill>
                <a:latin typeface="Berlin Sans FB"/>
              </a:rPr>
              <a:t>Data and methods</a:t>
            </a:r>
            <a:endParaRPr lang="en-GB" sz="4799">
              <a:solidFill>
                <a:schemeClr val="accent3">
                  <a:lumMod val="50000"/>
                </a:schemeClr>
              </a:solidFill>
              <a:latin typeface="Berlin Sans FB" panose="020E0602020502020306" pitchFamily="34" charset="0"/>
            </a:endParaRPr>
          </a:p>
          <a:p>
            <a:pPr marL="0" indent="0" algn="just">
              <a:lnSpc>
                <a:spcPct val="100000"/>
              </a:lnSpc>
              <a:spcAft>
                <a:spcPts val="800"/>
              </a:spcAft>
              <a:buNone/>
            </a:pPr>
            <a:r>
              <a:rPr lang="en-US" sz="3799">
                <a:cs typeface="Calibri"/>
              </a:rPr>
              <a:t>CCC-CATAPULT is a qualitative study with a phenomenological approach. The project incorporates a mixed-method approach (surveys; focus groups; interviews; and narrative mapping). For the purpose of this poster we draw from data gathered through semi-structured formal and non-formal  educators' interviews collected during 2022 in four European cities or city-regions: Bristol (United Kingdom), Galway (Ireland), Genoa (Italy), and Tampere (Finland).</a:t>
            </a:r>
            <a:endParaRPr lang="en-US" sz="3799">
              <a:ea typeface="Calibri" panose="020F0502020204030204"/>
              <a:cs typeface="Calibri"/>
            </a:endParaRPr>
          </a:p>
        </p:txBody>
      </p:sp>
      <p:sp>
        <p:nvSpPr>
          <p:cNvPr id="10" name="Content Placeholder 2">
            <a:extLst>
              <a:ext uri="{FF2B5EF4-FFF2-40B4-BE49-F238E27FC236}">
                <a16:creationId xmlns:a16="http://schemas.microsoft.com/office/drawing/2014/main" id="{422342D8-F4B2-A626-A967-6A82D4521E89}"/>
              </a:ext>
            </a:extLst>
          </p:cNvPr>
          <p:cNvSpPr txBox="1">
            <a:spLocks/>
          </p:cNvSpPr>
          <p:nvPr/>
        </p:nvSpPr>
        <p:spPr>
          <a:xfrm>
            <a:off x="20431115" y="4705937"/>
            <a:ext cx="8627360" cy="15534259"/>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sz="4799" dirty="0">
                <a:solidFill>
                  <a:schemeClr val="accent3">
                    <a:lumMod val="50000"/>
                  </a:schemeClr>
                </a:solidFill>
                <a:latin typeface="Berlin Sans FB"/>
              </a:rPr>
              <a:t>Educator’s Understandings of Climate Change Education</a:t>
            </a:r>
            <a:endParaRPr lang="en-US" sz="4799">
              <a:solidFill>
                <a:schemeClr val="accent3">
                  <a:lumMod val="50000"/>
                </a:schemeClr>
              </a:solidFill>
              <a:latin typeface="Berlin Sans FB"/>
            </a:endParaRPr>
          </a:p>
          <a:p>
            <a:pPr marL="0" indent="0" algn="just">
              <a:buNone/>
            </a:pPr>
            <a:r>
              <a:rPr lang="en-GB" sz="3799" dirty="0">
                <a:cs typeface="Calibri"/>
              </a:rPr>
              <a:t>Educators consider CCE an </a:t>
            </a:r>
            <a:r>
              <a:rPr lang="en-GB" sz="3799" b="1" dirty="0">
                <a:solidFill>
                  <a:schemeClr val="accent6"/>
                </a:solidFill>
                <a:cs typeface="Calibri"/>
              </a:rPr>
              <a:t>essential area of learning </a:t>
            </a:r>
            <a:r>
              <a:rPr lang="en-GB" sz="3799" dirty="0">
                <a:cs typeface="Calibri"/>
              </a:rPr>
              <a:t>for young people. They expressed a </a:t>
            </a:r>
            <a:r>
              <a:rPr lang="en-GB" sz="3799" b="1" dirty="0">
                <a:solidFill>
                  <a:schemeClr val="accent6"/>
                </a:solidFill>
                <a:cs typeface="Calibri"/>
              </a:rPr>
              <a:t>need for change to current </a:t>
            </a:r>
            <a:r>
              <a:rPr lang="en-GB" sz="3799" b="1">
                <a:solidFill>
                  <a:schemeClr val="accent6"/>
                </a:solidFill>
                <a:cs typeface="Calibri"/>
              </a:rPr>
              <a:t>curricula</a:t>
            </a:r>
            <a:r>
              <a:rPr lang="en-GB" sz="3799">
                <a:solidFill>
                  <a:schemeClr val="accent6"/>
                </a:solidFill>
                <a:cs typeface="Calibri"/>
              </a:rPr>
              <a:t> </a:t>
            </a:r>
            <a:r>
              <a:rPr lang="en-GB" sz="3799" dirty="0">
                <a:cs typeface="Calibri"/>
              </a:rPr>
              <a:t>and acknowledge the role educators play in delivering CCE</a:t>
            </a:r>
            <a:r>
              <a:rPr lang="en-GB" sz="3799">
                <a:cs typeface="Calibri"/>
              </a:rPr>
              <a:t>.  Schools </a:t>
            </a:r>
            <a:r>
              <a:rPr lang="en-GB" sz="3799" dirty="0">
                <a:cs typeface="Calibri"/>
              </a:rPr>
              <a:t>have a responsibility to teach CCE, but this </a:t>
            </a:r>
            <a:r>
              <a:rPr lang="en-GB" sz="3799" b="1" dirty="0">
                <a:solidFill>
                  <a:schemeClr val="accent6"/>
                </a:solidFill>
                <a:cs typeface="Calibri"/>
              </a:rPr>
              <a:t>responsibility is shared</a:t>
            </a:r>
            <a:r>
              <a:rPr lang="en-GB" sz="3799" dirty="0">
                <a:cs typeface="Calibri"/>
              </a:rPr>
              <a:t> with non-formal settings.</a:t>
            </a:r>
            <a:endParaRPr lang="en-GB" sz="3799">
              <a:ea typeface="Calibri" panose="020F0502020204030204"/>
              <a:cs typeface="Calibri"/>
            </a:endParaRPr>
          </a:p>
          <a:p>
            <a:pPr marL="0" indent="0" algn="just">
              <a:buNone/>
            </a:pPr>
            <a:r>
              <a:rPr lang="en-GB" sz="3799" dirty="0">
                <a:cs typeface="Calibri"/>
              </a:rPr>
              <a:t>However, some were reluctant to say educators were responsible due to </a:t>
            </a:r>
            <a:r>
              <a:rPr lang="en-GB" sz="3799" b="1" dirty="0">
                <a:solidFill>
                  <a:schemeClr val="accent6"/>
                </a:solidFill>
                <a:cs typeface="Calibri"/>
              </a:rPr>
              <a:t>workload concerns</a:t>
            </a:r>
            <a:r>
              <a:rPr lang="en-GB" sz="3799" dirty="0">
                <a:cs typeface="Calibri"/>
              </a:rPr>
              <a:t>. Educators face limitations resulting from access to training, resources, expertise and time</a:t>
            </a:r>
            <a:r>
              <a:rPr lang="en-GB" sz="3799">
                <a:solidFill>
                  <a:schemeClr val="tx1">
                    <a:lumMod val="95000"/>
                    <a:lumOff val="5000"/>
                  </a:schemeClr>
                </a:solidFill>
                <a:cs typeface="Calibri"/>
              </a:rPr>
              <a:t>.</a:t>
            </a:r>
            <a:r>
              <a:rPr lang="en-GB" sz="3799" dirty="0">
                <a:solidFill>
                  <a:schemeClr val="tx1">
                    <a:lumMod val="95000"/>
                    <a:lumOff val="5000"/>
                  </a:schemeClr>
                </a:solidFill>
                <a:cs typeface="Calibri"/>
              </a:rPr>
              <a:t>  </a:t>
            </a:r>
            <a:endParaRPr lang="en-GB" sz="3799">
              <a:solidFill>
                <a:schemeClr val="tx1">
                  <a:lumMod val="95000"/>
                  <a:lumOff val="5000"/>
                </a:schemeClr>
              </a:solidFill>
              <a:ea typeface="Calibri" panose="020F0502020204030204"/>
              <a:cs typeface="Calibri"/>
            </a:endParaRPr>
          </a:p>
          <a:p>
            <a:pPr marL="0" indent="0">
              <a:lnSpc>
                <a:spcPct val="107000"/>
              </a:lnSpc>
              <a:spcAft>
                <a:spcPts val="800"/>
              </a:spcAft>
              <a:buNone/>
            </a:pPr>
            <a:endParaRPr lang="en-GB" sz="3999" dirty="0">
              <a:solidFill>
                <a:schemeClr val="tx1">
                  <a:lumMod val="95000"/>
                  <a:lumOff val="5000"/>
                </a:schemeClr>
              </a:solidFill>
              <a:cs typeface="Calibri"/>
            </a:endParaRPr>
          </a:p>
          <a:p>
            <a:pPr marL="0" indent="0">
              <a:lnSpc>
                <a:spcPct val="107000"/>
              </a:lnSpc>
              <a:spcAft>
                <a:spcPts val="800"/>
              </a:spcAft>
              <a:buNone/>
            </a:pPr>
            <a:endParaRPr lang="en-GB" sz="3999" dirty="0">
              <a:solidFill>
                <a:schemeClr val="tx1">
                  <a:lumMod val="95000"/>
                  <a:lumOff val="5000"/>
                </a:schemeClr>
              </a:solidFill>
              <a:cs typeface="Calibri"/>
            </a:endParaRPr>
          </a:p>
        </p:txBody>
      </p:sp>
      <p:sp>
        <p:nvSpPr>
          <p:cNvPr id="11" name="Content Placeholder 2">
            <a:extLst>
              <a:ext uri="{FF2B5EF4-FFF2-40B4-BE49-F238E27FC236}">
                <a16:creationId xmlns:a16="http://schemas.microsoft.com/office/drawing/2014/main" id="{98942595-A7FD-47DA-7A5B-A19DF2824ECD}"/>
              </a:ext>
            </a:extLst>
          </p:cNvPr>
          <p:cNvSpPr txBox="1">
            <a:spLocks/>
          </p:cNvSpPr>
          <p:nvPr/>
        </p:nvSpPr>
        <p:spPr>
          <a:xfrm>
            <a:off x="9047334" y="20482768"/>
            <a:ext cx="21201327" cy="5292025"/>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US" sz="4799" kern="100" dirty="0">
                <a:solidFill>
                  <a:schemeClr val="accent3">
                    <a:lumMod val="50000"/>
                  </a:schemeClr>
                </a:solidFill>
                <a:latin typeface="Berlin Sans FB"/>
                <a:ea typeface="Calibri"/>
                <a:cs typeface="Times New Roman"/>
              </a:rPr>
              <a:t>CCC-Catapult: Challenging the Climate Crisis: Children’s Agency to Tackle Policy Underpinned by Learning for Transformation</a:t>
            </a:r>
            <a:endParaRPr lang="en-GB" sz="4799" dirty="0">
              <a:solidFill>
                <a:schemeClr val="accent3">
                  <a:lumMod val="50000"/>
                </a:schemeClr>
              </a:solidFill>
              <a:latin typeface="Berlin Sans FB"/>
              <a:ea typeface="Calibri"/>
              <a:cs typeface="Times New Roman"/>
            </a:endParaRPr>
          </a:p>
          <a:p>
            <a:pPr marL="0" indent="0" algn="just">
              <a:lnSpc>
                <a:spcPct val="100000"/>
              </a:lnSpc>
              <a:spcAft>
                <a:spcPts val="800"/>
              </a:spcAft>
              <a:buNone/>
            </a:pPr>
            <a:r>
              <a:rPr lang="en-US" sz="3799" dirty="0">
                <a:latin typeface="Calibri"/>
                <a:ea typeface="Calibri"/>
                <a:cs typeface="Times New Roman"/>
              </a:rPr>
              <a:t>The project examines children’s climate agency, the value-action gap and means to bridge this gap in four European city-regions. Through an ethos of co-production we explore young people’s social norms, worldviews, and emotions in relation to climate change, in addition to educators’ views on climate change education. The project strives to enable transformative learning for climate change education, proposing policies to support these developments. The project is funded through the JPI CLIMATE initiative from Dec 2020 to  Nov 2023</a:t>
            </a:r>
            <a:r>
              <a:rPr lang="en-US" sz="3999" dirty="0">
                <a:latin typeface="Calibri"/>
                <a:ea typeface="Calibri"/>
                <a:cs typeface="Times New Roman"/>
              </a:rPr>
              <a:t>.</a:t>
            </a:r>
            <a:endParaRPr lang="en-GB" sz="3999" dirty="0">
              <a:latin typeface="Calibri"/>
              <a:ea typeface="Calibri"/>
              <a:cs typeface="Times New Roman"/>
            </a:endParaRPr>
          </a:p>
        </p:txBody>
      </p:sp>
      <p:sp>
        <p:nvSpPr>
          <p:cNvPr id="12" name="Content Placeholder 2">
            <a:extLst>
              <a:ext uri="{FF2B5EF4-FFF2-40B4-BE49-F238E27FC236}">
                <a16:creationId xmlns:a16="http://schemas.microsoft.com/office/drawing/2014/main" id="{A544B1E8-A281-2BDA-8AFF-74EB288AAF82}"/>
              </a:ext>
            </a:extLst>
          </p:cNvPr>
          <p:cNvSpPr txBox="1">
            <a:spLocks/>
          </p:cNvSpPr>
          <p:nvPr/>
        </p:nvSpPr>
        <p:spPr>
          <a:xfrm>
            <a:off x="30173880" y="20485678"/>
            <a:ext cx="8833207" cy="5411937"/>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5398" kern="100" dirty="0">
                <a:solidFill>
                  <a:schemeClr val="accent3">
                    <a:lumMod val="50000"/>
                  </a:schemeClr>
                </a:solidFill>
                <a:latin typeface="Berlin Sans FB"/>
                <a:cs typeface="Times New Roman"/>
              </a:rPr>
              <a:t>Authors </a:t>
            </a:r>
            <a:endParaRPr lang="en-GB" sz="5398" dirty="0">
              <a:solidFill>
                <a:schemeClr val="accent3">
                  <a:lumMod val="50000"/>
                </a:schemeClr>
              </a:solidFill>
              <a:latin typeface="Berlin Sans FB" panose="020E0602020502020306" pitchFamily="34" charset="0"/>
            </a:endParaRPr>
          </a:p>
          <a:p>
            <a:pPr marL="0" indent="0">
              <a:lnSpc>
                <a:spcPct val="107000"/>
              </a:lnSpc>
              <a:spcAft>
                <a:spcPts val="800"/>
              </a:spcAft>
              <a:buNone/>
            </a:pPr>
            <a:r>
              <a:rPr lang="en-US" sz="3199" dirty="0">
                <a:solidFill>
                  <a:schemeClr val="tx1">
                    <a:lumMod val="75000"/>
                    <a:lumOff val="25000"/>
                  </a:schemeClr>
                </a:solidFill>
                <a:latin typeface="Calibri"/>
                <a:cs typeface="Times New Roman"/>
              </a:rPr>
              <a:t>Dr. Essi Aarnio-Linnanvuori, Tampere University</a:t>
            </a:r>
            <a:br>
              <a:rPr lang="en-US" sz="3199" dirty="0">
                <a:latin typeface="Calibri" panose="020F0502020204030204" pitchFamily="34" charset="0"/>
                <a:cs typeface="Times New Roman" panose="02020603050405020304" pitchFamily="18" charset="0"/>
              </a:rPr>
            </a:br>
            <a:r>
              <a:rPr lang="en-US" sz="3199" dirty="0">
                <a:solidFill>
                  <a:schemeClr val="tx1">
                    <a:lumMod val="75000"/>
                    <a:lumOff val="25000"/>
                  </a:schemeClr>
                </a:solidFill>
                <a:latin typeface="Calibri"/>
                <a:cs typeface="Times New Roman"/>
              </a:rPr>
              <a:t>Dr. Rosamund Portus, UWE Bristol</a:t>
            </a:r>
            <a:br>
              <a:rPr lang="en-US" sz="3199" dirty="0">
                <a:latin typeface="Calibri" panose="020F0502020204030204" pitchFamily="34" charset="0"/>
                <a:cs typeface="Times New Roman" panose="02020603050405020304" pitchFamily="18" charset="0"/>
              </a:rPr>
            </a:br>
            <a:r>
              <a:rPr lang="en-US" sz="3199" dirty="0">
                <a:solidFill>
                  <a:schemeClr val="tx1">
                    <a:lumMod val="75000"/>
                    <a:lumOff val="25000"/>
                  </a:schemeClr>
                </a:solidFill>
                <a:latin typeface="Calibri"/>
                <a:cs typeface="Times New Roman"/>
              </a:rPr>
              <a:t>Dr. Kathy Reilly, NUI Galway</a:t>
            </a:r>
            <a:br>
              <a:rPr lang="en-US" sz="3199" dirty="0">
                <a:latin typeface="Calibri" panose="020F0502020204030204" pitchFamily="34" charset="0"/>
                <a:cs typeface="Times New Roman" panose="02020603050405020304" pitchFamily="18" charset="0"/>
              </a:rPr>
            </a:br>
            <a:r>
              <a:rPr lang="en-US" sz="3199" dirty="0">
                <a:solidFill>
                  <a:schemeClr val="tx1">
                    <a:lumMod val="75000"/>
                    <a:lumOff val="25000"/>
                  </a:schemeClr>
                </a:solidFill>
                <a:latin typeface="Calibri"/>
                <a:cs typeface="Times New Roman"/>
              </a:rPr>
              <a:t>Dr. Inkeri Rissanen, Tampere University</a:t>
            </a:r>
            <a:br>
              <a:rPr lang="en-US" sz="3199" dirty="0">
                <a:latin typeface="Calibri" panose="020F0502020204030204" pitchFamily="34" charset="0"/>
                <a:cs typeface="Times New Roman" panose="02020603050405020304" pitchFamily="18" charset="0"/>
              </a:rPr>
            </a:br>
            <a:r>
              <a:rPr lang="en-US" sz="3199" dirty="0">
                <a:solidFill>
                  <a:schemeClr val="tx1">
                    <a:lumMod val="75000"/>
                    <a:lumOff val="25000"/>
                  </a:schemeClr>
                </a:solidFill>
                <a:latin typeface="Calibri"/>
                <a:cs typeface="Times New Roman"/>
              </a:rPr>
              <a:t>Dr Sabrina Sposito, University of Genoa</a:t>
            </a:r>
            <a:br>
              <a:rPr lang="en-US" sz="3199" dirty="0">
                <a:solidFill>
                  <a:schemeClr val="tx1">
                    <a:lumMod val="75000"/>
                    <a:lumOff val="25000"/>
                  </a:schemeClr>
                </a:solidFill>
                <a:latin typeface="Calibri"/>
                <a:cs typeface="Times New Roman"/>
              </a:rPr>
            </a:br>
            <a:r>
              <a:rPr lang="en-US" sz="3199" dirty="0">
                <a:solidFill>
                  <a:schemeClr val="tx1">
                    <a:lumMod val="75000"/>
                    <a:lumOff val="25000"/>
                  </a:schemeClr>
                </a:solidFill>
                <a:latin typeface="Calibri"/>
                <a:cs typeface="Times New Roman"/>
              </a:rPr>
              <a:t>Prof. Dr. Lindsey McEwen, UWE Bristol</a:t>
            </a:r>
            <a:endParaRPr lang="en-US" sz="3199" dirty="0">
              <a:solidFill>
                <a:schemeClr val="tx1">
                  <a:lumMod val="75000"/>
                  <a:lumOff val="25000"/>
                </a:schemeClr>
              </a:solidFill>
              <a:latin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3999" dirty="0">
              <a:solidFill>
                <a:schemeClr val="tx1">
                  <a:lumMod val="75000"/>
                  <a:lumOff val="25000"/>
                </a:schemeClr>
              </a:solidFill>
            </a:endParaRPr>
          </a:p>
        </p:txBody>
      </p:sp>
      <p:sp>
        <p:nvSpPr>
          <p:cNvPr id="13" name="Content Placeholder 2">
            <a:extLst>
              <a:ext uri="{FF2B5EF4-FFF2-40B4-BE49-F238E27FC236}">
                <a16:creationId xmlns:a16="http://schemas.microsoft.com/office/drawing/2014/main" id="{0ECB7F8B-E562-975F-A717-862770EC3269}"/>
              </a:ext>
            </a:extLst>
          </p:cNvPr>
          <p:cNvSpPr txBox="1">
            <a:spLocks/>
          </p:cNvSpPr>
          <p:nvPr/>
        </p:nvSpPr>
        <p:spPr>
          <a:xfrm>
            <a:off x="39358793" y="20509868"/>
            <a:ext cx="6605431" cy="5411937"/>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5398" kern="100" dirty="0">
                <a:solidFill>
                  <a:schemeClr val="accent3">
                    <a:lumMod val="50000"/>
                  </a:schemeClr>
                </a:solidFill>
                <a:latin typeface="Berlin Sans FB"/>
                <a:cs typeface="Times New Roman"/>
              </a:rPr>
              <a:t>Follow us!</a:t>
            </a:r>
            <a:endParaRPr lang="en-GB" sz="3999" dirty="0">
              <a:solidFill>
                <a:schemeClr val="tx1">
                  <a:lumMod val="75000"/>
                  <a:lumOff val="25000"/>
                </a:schemeClr>
              </a:solidFill>
              <a:latin typeface="Calibri" panose="020F0502020204030204" pitchFamily="34" charset="0"/>
              <a:cs typeface="Calibri" panose="020F0502020204030204"/>
            </a:endParaRPr>
          </a:p>
        </p:txBody>
      </p:sp>
      <p:sp>
        <p:nvSpPr>
          <p:cNvPr id="16" name="Tekstiruutu 37">
            <a:extLst>
              <a:ext uri="{FF2B5EF4-FFF2-40B4-BE49-F238E27FC236}">
                <a16:creationId xmlns:a16="http://schemas.microsoft.com/office/drawing/2014/main" id="{F8889305-B8C4-52EB-273A-F7BA5EF32527}"/>
              </a:ext>
            </a:extLst>
          </p:cNvPr>
          <p:cNvSpPr txBox="1"/>
          <p:nvPr/>
        </p:nvSpPr>
        <p:spPr>
          <a:xfrm>
            <a:off x="40198251" y="21645147"/>
            <a:ext cx="4539271" cy="538450"/>
          </a:xfrm>
          <a:prstGeom prst="rect">
            <a:avLst/>
          </a:prstGeom>
          <a:noFill/>
        </p:spPr>
        <p:txBody>
          <a:bodyPr wrap="square" rtlCol="0">
            <a:spAutoFit/>
          </a:bodyPr>
          <a:lstStyle/>
          <a:p>
            <a:r>
              <a:rPr lang="fi-FI" sz="2899" b="1" i="1" dirty="0">
                <a:solidFill>
                  <a:schemeClr val="tx2"/>
                </a:solidFill>
              </a:rPr>
              <a:t>https://ccc-catapult.org/</a:t>
            </a:r>
          </a:p>
        </p:txBody>
      </p:sp>
      <p:sp>
        <p:nvSpPr>
          <p:cNvPr id="17" name="Tekstiruutu 39">
            <a:extLst>
              <a:ext uri="{FF2B5EF4-FFF2-40B4-BE49-F238E27FC236}">
                <a16:creationId xmlns:a16="http://schemas.microsoft.com/office/drawing/2014/main" id="{9BA81BD0-D9DB-D08D-B406-1DAEB5D48E44}"/>
              </a:ext>
            </a:extLst>
          </p:cNvPr>
          <p:cNvSpPr txBox="1"/>
          <p:nvPr/>
        </p:nvSpPr>
        <p:spPr>
          <a:xfrm>
            <a:off x="39662315" y="22575223"/>
            <a:ext cx="5994584" cy="538450"/>
          </a:xfrm>
          <a:prstGeom prst="rect">
            <a:avLst/>
          </a:prstGeom>
          <a:noFill/>
        </p:spPr>
        <p:txBody>
          <a:bodyPr wrap="square">
            <a:spAutoFit/>
          </a:bodyPr>
          <a:lstStyle/>
          <a:p>
            <a:r>
              <a:rPr lang="fi-FI" sz="2899" b="1" i="1" dirty="0">
                <a:solidFill>
                  <a:schemeClr val="tx2"/>
                </a:solidFill>
              </a:rPr>
              <a:t>@challenging_climate_crisis</a:t>
            </a:r>
          </a:p>
        </p:txBody>
      </p:sp>
      <p:pic>
        <p:nvPicPr>
          <p:cNvPr id="20" name="Picture 6" descr="Browser Logo Vector Art, Icons, and Graphics for Free Download">
            <a:extLst>
              <a:ext uri="{FF2B5EF4-FFF2-40B4-BE49-F238E27FC236}">
                <a16:creationId xmlns:a16="http://schemas.microsoft.com/office/drawing/2014/main" id="{F550AF24-E8EE-F537-88D6-C3B5869F9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5864" y="21458172"/>
            <a:ext cx="989437" cy="989388"/>
          </a:xfrm>
          <a:prstGeom prst="rect">
            <a:avLst/>
          </a:prstGeom>
          <a:noFill/>
          <a:extLst>
            <a:ext uri="{909E8E84-426E-40DD-AFC4-6F175D3DCCD1}">
              <a14:hiddenFill xmlns:a14="http://schemas.microsoft.com/office/drawing/2010/main">
                <a:solidFill>
                  <a:srgbClr val="FFFFFF"/>
                </a:solidFill>
              </a14:hiddenFill>
            </a:ext>
          </a:extLst>
        </p:spPr>
      </p:pic>
      <p:sp>
        <p:nvSpPr>
          <p:cNvPr id="21" name="Tekstiruutu 41">
            <a:extLst>
              <a:ext uri="{FF2B5EF4-FFF2-40B4-BE49-F238E27FC236}">
                <a16:creationId xmlns:a16="http://schemas.microsoft.com/office/drawing/2014/main" id="{4368FE38-0220-2E1F-A79A-329CF880BC57}"/>
              </a:ext>
            </a:extLst>
          </p:cNvPr>
          <p:cNvSpPr txBox="1"/>
          <p:nvPr/>
        </p:nvSpPr>
        <p:spPr>
          <a:xfrm>
            <a:off x="41406735" y="23505299"/>
            <a:ext cx="6917260" cy="538450"/>
          </a:xfrm>
          <a:prstGeom prst="rect">
            <a:avLst/>
          </a:prstGeom>
          <a:noFill/>
        </p:spPr>
        <p:txBody>
          <a:bodyPr wrap="square">
            <a:spAutoFit/>
          </a:bodyPr>
          <a:lstStyle/>
          <a:p>
            <a:r>
              <a:rPr lang="fi-FI" sz="2899" b="1" i="1" dirty="0">
                <a:solidFill>
                  <a:schemeClr val="tx2"/>
                </a:solidFill>
              </a:rPr>
              <a:t>@CCC_CATAPULT</a:t>
            </a:r>
          </a:p>
        </p:txBody>
      </p:sp>
      <p:sp>
        <p:nvSpPr>
          <p:cNvPr id="22" name="Content Placeholder 2">
            <a:extLst>
              <a:ext uri="{FF2B5EF4-FFF2-40B4-BE49-F238E27FC236}">
                <a16:creationId xmlns:a16="http://schemas.microsoft.com/office/drawing/2014/main" id="{C7105BFE-AED0-4CB8-7520-8A682B5F6010}"/>
              </a:ext>
            </a:extLst>
          </p:cNvPr>
          <p:cNvSpPr txBox="1">
            <a:spLocks/>
          </p:cNvSpPr>
          <p:nvPr/>
        </p:nvSpPr>
        <p:spPr>
          <a:xfrm>
            <a:off x="20766808" y="14387645"/>
            <a:ext cx="17536732" cy="5597440"/>
          </a:xfrm>
          <a:prstGeom prst="rect">
            <a:avLst/>
          </a:prstGeom>
        </p:spPr>
        <p:txBody>
          <a:bodyPr vert="horz" lIns="268844" tIns="134421" rIns="268844" bIns="1344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4799" dirty="0">
                <a:solidFill>
                  <a:schemeClr val="accent3">
                    <a:lumMod val="50000"/>
                  </a:schemeClr>
                </a:solidFill>
                <a:latin typeface="Berlin Sans FB"/>
                <a:cs typeface="Calibri"/>
              </a:rPr>
              <a:t>Suggestions for improving CCE</a:t>
            </a:r>
          </a:p>
          <a:p>
            <a:pPr marL="571329" indent="-571329">
              <a:lnSpc>
                <a:spcPct val="100000"/>
              </a:lnSpc>
              <a:spcAft>
                <a:spcPts val="800"/>
              </a:spcAft>
            </a:pPr>
            <a:r>
              <a:rPr lang="en-GB" sz="3799" dirty="0">
                <a:cs typeface="Calibri"/>
              </a:rPr>
              <a:t>Educators need updated tools and training for CCE</a:t>
            </a:r>
            <a:endParaRPr lang="en-GB" sz="3799" dirty="0">
              <a:ea typeface="Calibri"/>
              <a:cs typeface="Calibri"/>
            </a:endParaRPr>
          </a:p>
          <a:p>
            <a:pPr marL="571329" indent="-571329">
              <a:lnSpc>
                <a:spcPct val="100000"/>
              </a:lnSpc>
              <a:spcAft>
                <a:spcPts val="800"/>
              </a:spcAft>
            </a:pPr>
            <a:r>
              <a:rPr lang="en-GB" sz="3799" dirty="0">
                <a:cs typeface="Calibri"/>
              </a:rPr>
              <a:t>CCE should be implemented more clearly into national and local curricula</a:t>
            </a:r>
            <a:endParaRPr lang="en-GB" sz="3799" dirty="0">
              <a:ea typeface="Calibri"/>
              <a:cs typeface="Calibri"/>
            </a:endParaRPr>
          </a:p>
          <a:p>
            <a:pPr marL="571329" indent="-571329">
              <a:lnSpc>
                <a:spcPct val="100000"/>
              </a:lnSpc>
              <a:spcAft>
                <a:spcPts val="800"/>
              </a:spcAft>
            </a:pPr>
            <a:r>
              <a:rPr lang="en-GB" sz="3799" dirty="0">
                <a:cs typeface="Calibri"/>
              </a:rPr>
              <a:t>Curriculum planning requires an ascending approach and should be worldview considerate</a:t>
            </a:r>
            <a:endParaRPr lang="en-GB" sz="3799" dirty="0">
              <a:ea typeface="Calibri"/>
              <a:cs typeface="Calibri"/>
            </a:endParaRPr>
          </a:p>
          <a:p>
            <a:pPr marL="571329" indent="-571329">
              <a:lnSpc>
                <a:spcPct val="100000"/>
              </a:lnSpc>
              <a:spcAft>
                <a:spcPts val="800"/>
              </a:spcAft>
            </a:pPr>
            <a:r>
              <a:rPr lang="en-GB" sz="3799" dirty="0">
                <a:cs typeface="Calibri"/>
              </a:rPr>
              <a:t>CCE should promote climate mitigation and adaptation instead of concentrating on the problem</a:t>
            </a:r>
            <a:endParaRPr lang="en-GB" sz="3799" dirty="0">
              <a:ea typeface="Calibri"/>
              <a:cs typeface="Calibri"/>
            </a:endParaRPr>
          </a:p>
        </p:txBody>
      </p:sp>
      <p:pic>
        <p:nvPicPr>
          <p:cNvPr id="95" name="Immagine 95">
            <a:extLst>
              <a:ext uri="{FF2B5EF4-FFF2-40B4-BE49-F238E27FC236}">
                <a16:creationId xmlns:a16="http://schemas.microsoft.com/office/drawing/2014/main" id="{AF0FB310-4EC7-EA1F-59A1-C97A5B65C1A0}"/>
              </a:ext>
            </a:extLst>
          </p:cNvPr>
          <p:cNvPicPr>
            <a:picLocks noChangeAspect="1"/>
          </p:cNvPicPr>
          <p:nvPr/>
        </p:nvPicPr>
        <p:blipFill>
          <a:blip r:embed="rId6"/>
          <a:stretch>
            <a:fillRect/>
          </a:stretch>
        </p:blipFill>
        <p:spPr>
          <a:xfrm>
            <a:off x="44929577" y="23402707"/>
            <a:ext cx="691148" cy="726998"/>
          </a:xfrm>
          <a:prstGeom prst="rect">
            <a:avLst/>
          </a:prstGeom>
        </p:spPr>
      </p:pic>
      <p:pic>
        <p:nvPicPr>
          <p:cNvPr id="19" name="Picture 8">
            <a:extLst>
              <a:ext uri="{FF2B5EF4-FFF2-40B4-BE49-F238E27FC236}">
                <a16:creationId xmlns:a16="http://schemas.microsoft.com/office/drawing/2014/main" id="{399CF29E-1AF9-77AA-FDB6-E0A6432E9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24887" y="22483775"/>
            <a:ext cx="669400" cy="66936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o 2">
            <a:extLst>
              <a:ext uri="{FF2B5EF4-FFF2-40B4-BE49-F238E27FC236}">
                <a16:creationId xmlns:a16="http://schemas.microsoft.com/office/drawing/2014/main" id="{3AEC0F7C-11D5-7E74-FC50-08085F270897}"/>
              </a:ext>
            </a:extLst>
          </p:cNvPr>
          <p:cNvGrpSpPr/>
          <p:nvPr/>
        </p:nvGrpSpPr>
        <p:grpSpPr>
          <a:xfrm>
            <a:off x="30496486" y="24848119"/>
            <a:ext cx="15149503" cy="1246268"/>
            <a:chOff x="30556483" y="25533416"/>
            <a:chExt cx="15364456" cy="1433201"/>
          </a:xfrm>
        </p:grpSpPr>
        <p:pic>
          <p:nvPicPr>
            <p:cNvPr id="142" name="Immagine 142" descr="Immagine che contiene logo&#10;&#10;Descrizione generata automaticamente">
              <a:extLst>
                <a:ext uri="{FF2B5EF4-FFF2-40B4-BE49-F238E27FC236}">
                  <a16:creationId xmlns:a16="http://schemas.microsoft.com/office/drawing/2014/main" id="{80F15DC1-9D53-70FB-B49D-62C02E42E716}"/>
                </a:ext>
              </a:extLst>
            </p:cNvPr>
            <p:cNvPicPr>
              <a:picLocks noChangeAspect="1"/>
            </p:cNvPicPr>
            <p:nvPr/>
          </p:nvPicPr>
          <p:blipFill>
            <a:blip r:embed="rId8"/>
            <a:stretch>
              <a:fillRect/>
            </a:stretch>
          </p:blipFill>
          <p:spPr>
            <a:xfrm>
              <a:off x="30556483" y="25683997"/>
              <a:ext cx="2428100" cy="1142528"/>
            </a:xfrm>
            <a:prstGeom prst="rect">
              <a:avLst/>
            </a:prstGeom>
          </p:spPr>
        </p:pic>
        <p:pic>
          <p:nvPicPr>
            <p:cNvPr id="143" name="Immagine 143" descr="Immagine che contiene testo&#10;&#10;Descrizione generata automaticamente">
              <a:extLst>
                <a:ext uri="{FF2B5EF4-FFF2-40B4-BE49-F238E27FC236}">
                  <a16:creationId xmlns:a16="http://schemas.microsoft.com/office/drawing/2014/main" id="{10DFFFFB-00F9-5456-0AFB-5EF72B058B07}"/>
                </a:ext>
              </a:extLst>
            </p:cNvPr>
            <p:cNvPicPr>
              <a:picLocks noChangeAspect="1"/>
            </p:cNvPicPr>
            <p:nvPr/>
          </p:nvPicPr>
          <p:blipFill>
            <a:blip r:embed="rId9"/>
            <a:stretch>
              <a:fillRect/>
            </a:stretch>
          </p:blipFill>
          <p:spPr>
            <a:xfrm>
              <a:off x="33718751" y="25763650"/>
              <a:ext cx="2041128" cy="1035469"/>
            </a:xfrm>
            <a:prstGeom prst="rect">
              <a:avLst/>
            </a:prstGeom>
          </p:spPr>
        </p:pic>
        <p:pic>
          <p:nvPicPr>
            <p:cNvPr id="144" name="Immagine 144" descr="Immagine che contiene testo&#10;&#10;Descrizione generata automaticamente">
              <a:extLst>
                <a:ext uri="{FF2B5EF4-FFF2-40B4-BE49-F238E27FC236}">
                  <a16:creationId xmlns:a16="http://schemas.microsoft.com/office/drawing/2014/main" id="{C660A5EF-AB8A-A8B0-95C8-405EA4046A2D}"/>
                </a:ext>
              </a:extLst>
            </p:cNvPr>
            <p:cNvPicPr>
              <a:picLocks noChangeAspect="1"/>
            </p:cNvPicPr>
            <p:nvPr/>
          </p:nvPicPr>
          <p:blipFill>
            <a:blip r:embed="rId10"/>
            <a:stretch>
              <a:fillRect/>
            </a:stretch>
          </p:blipFill>
          <p:spPr>
            <a:xfrm>
              <a:off x="36020575" y="25533416"/>
              <a:ext cx="3711057" cy="1433201"/>
            </a:xfrm>
            <a:prstGeom prst="rect">
              <a:avLst/>
            </a:prstGeom>
          </p:spPr>
        </p:pic>
        <p:pic>
          <p:nvPicPr>
            <p:cNvPr id="145" name="Immagine 145">
              <a:extLst>
                <a:ext uri="{FF2B5EF4-FFF2-40B4-BE49-F238E27FC236}">
                  <a16:creationId xmlns:a16="http://schemas.microsoft.com/office/drawing/2014/main" id="{29B6A23A-4A44-4BF1-5DF5-4DBD13748622}"/>
                </a:ext>
              </a:extLst>
            </p:cNvPr>
            <p:cNvPicPr>
              <a:picLocks noChangeAspect="1"/>
            </p:cNvPicPr>
            <p:nvPr/>
          </p:nvPicPr>
          <p:blipFill>
            <a:blip r:embed="rId11"/>
            <a:stretch>
              <a:fillRect/>
            </a:stretch>
          </p:blipFill>
          <p:spPr>
            <a:xfrm>
              <a:off x="39989434" y="25963313"/>
              <a:ext cx="2809114" cy="733743"/>
            </a:xfrm>
            <a:prstGeom prst="rect">
              <a:avLst/>
            </a:prstGeom>
          </p:spPr>
        </p:pic>
        <p:pic>
          <p:nvPicPr>
            <p:cNvPr id="146" name="Immagine 146" descr="Immagine che contiene grafico&#10;&#10;Descrizione generata automaticamente">
              <a:extLst>
                <a:ext uri="{FF2B5EF4-FFF2-40B4-BE49-F238E27FC236}">
                  <a16:creationId xmlns:a16="http://schemas.microsoft.com/office/drawing/2014/main" id="{93640C4E-3C89-7350-5213-06830166B2AA}"/>
                </a:ext>
              </a:extLst>
            </p:cNvPr>
            <p:cNvPicPr>
              <a:picLocks noChangeAspect="1"/>
            </p:cNvPicPr>
            <p:nvPr/>
          </p:nvPicPr>
          <p:blipFill>
            <a:blip r:embed="rId12"/>
            <a:stretch>
              <a:fillRect/>
            </a:stretch>
          </p:blipFill>
          <p:spPr>
            <a:xfrm>
              <a:off x="43246602" y="25785031"/>
              <a:ext cx="2674337" cy="987089"/>
            </a:xfrm>
            <a:prstGeom prst="rect">
              <a:avLst/>
            </a:prstGeom>
          </p:spPr>
        </p:pic>
      </p:grpSp>
      <p:grpSp>
        <p:nvGrpSpPr>
          <p:cNvPr id="246" name="Gruppo 245">
            <a:extLst>
              <a:ext uri="{FF2B5EF4-FFF2-40B4-BE49-F238E27FC236}">
                <a16:creationId xmlns:a16="http://schemas.microsoft.com/office/drawing/2014/main" id="{D735DCDB-F45E-E29C-7766-10CB169842E1}"/>
              </a:ext>
            </a:extLst>
          </p:cNvPr>
          <p:cNvGrpSpPr/>
          <p:nvPr/>
        </p:nvGrpSpPr>
        <p:grpSpPr>
          <a:xfrm>
            <a:off x="10937440" y="13166917"/>
            <a:ext cx="9356510" cy="5428008"/>
            <a:chOff x="7134853" y="10959513"/>
            <a:chExt cx="9359272" cy="5429611"/>
          </a:xfrm>
        </p:grpSpPr>
        <p:cxnSp>
          <p:nvCxnSpPr>
            <p:cNvPr id="174" name="Connettore diritto 173">
              <a:extLst>
                <a:ext uri="{FF2B5EF4-FFF2-40B4-BE49-F238E27FC236}">
                  <a16:creationId xmlns:a16="http://schemas.microsoft.com/office/drawing/2014/main" id="{5EEBA52E-8A4F-91D8-D118-0E23656E3DB3}"/>
                </a:ext>
              </a:extLst>
            </p:cNvPr>
            <p:cNvCxnSpPr/>
            <p:nvPr/>
          </p:nvCxnSpPr>
          <p:spPr>
            <a:xfrm>
              <a:off x="8114543" y="12829818"/>
              <a:ext cx="0" cy="3127764"/>
            </a:xfrm>
            <a:prstGeom prst="line">
              <a:avLst/>
            </a:prstGeom>
            <a:ln w="12700">
              <a:solidFill>
                <a:schemeClr val="tx1"/>
              </a:solidFill>
              <a:prstDash val="sysDash"/>
              <a:headEnd type="oval" w="lg" len="lg"/>
            </a:ln>
          </p:spPr>
          <p:style>
            <a:lnRef idx="1">
              <a:schemeClr val="accent1"/>
            </a:lnRef>
            <a:fillRef idx="0">
              <a:schemeClr val="accent1"/>
            </a:fillRef>
            <a:effectRef idx="0">
              <a:schemeClr val="accent1"/>
            </a:effectRef>
            <a:fontRef idx="minor">
              <a:schemeClr val="tx1"/>
            </a:fontRef>
          </p:style>
        </p:cxnSp>
        <p:sp>
          <p:nvSpPr>
            <p:cNvPr id="175" name="Rettangolo con angoli arrotondati 174">
              <a:extLst>
                <a:ext uri="{FF2B5EF4-FFF2-40B4-BE49-F238E27FC236}">
                  <a16:creationId xmlns:a16="http://schemas.microsoft.com/office/drawing/2014/main" id="{7470698C-095B-A278-D511-EBB0348C4978}"/>
                </a:ext>
              </a:extLst>
            </p:cNvPr>
            <p:cNvSpPr/>
            <p:nvPr/>
          </p:nvSpPr>
          <p:spPr>
            <a:xfrm>
              <a:off x="7134853" y="11130609"/>
              <a:ext cx="1965204" cy="1773413"/>
            </a:xfrm>
            <a:prstGeom prst="roundRect">
              <a:avLst/>
            </a:prstGeom>
            <a:solidFill>
              <a:srgbClr val="DEE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799"/>
            </a:p>
          </p:txBody>
        </p:sp>
        <p:sp>
          <p:nvSpPr>
            <p:cNvPr id="176" name="CasellaDiTesto 175">
              <a:extLst>
                <a:ext uri="{FF2B5EF4-FFF2-40B4-BE49-F238E27FC236}">
                  <a16:creationId xmlns:a16="http://schemas.microsoft.com/office/drawing/2014/main" id="{E4D3F2E0-BA82-7DE4-F1AA-771A0AF5AC9B}"/>
                </a:ext>
              </a:extLst>
            </p:cNvPr>
            <p:cNvSpPr txBox="1"/>
            <p:nvPr/>
          </p:nvSpPr>
          <p:spPr>
            <a:xfrm>
              <a:off x="7146251" y="11839803"/>
              <a:ext cx="1950926" cy="9900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499"/>
                </a:lnSpc>
              </a:pPr>
              <a:r>
                <a:rPr lang="it-IT" sz="3199" dirty="0">
                  <a:latin typeface="Berlin Sans FB" panose="020E0602020502020306" pitchFamily="34" charset="0"/>
                </a:rPr>
                <a:t>Educator interviews</a:t>
              </a:r>
            </a:p>
          </p:txBody>
        </p:sp>
        <p:sp>
          <p:nvSpPr>
            <p:cNvPr id="177" name="CasellaDiTesto 176">
              <a:extLst>
                <a:ext uri="{FF2B5EF4-FFF2-40B4-BE49-F238E27FC236}">
                  <a16:creationId xmlns:a16="http://schemas.microsoft.com/office/drawing/2014/main" id="{6DAECD1A-979C-1B56-6797-A32CD4864401}"/>
                </a:ext>
              </a:extLst>
            </p:cNvPr>
            <p:cNvSpPr txBox="1"/>
            <p:nvPr/>
          </p:nvSpPr>
          <p:spPr>
            <a:xfrm>
              <a:off x="7134853" y="10959513"/>
              <a:ext cx="1965204" cy="10926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6498" dirty="0">
                  <a:latin typeface="Berlin Sans FB" panose="020E0602020502020306" pitchFamily="34" charset="0"/>
                  <a:cs typeface="Calibri" panose="020F0502020204030204" pitchFamily="34" charset="0"/>
                </a:rPr>
                <a:t>36</a:t>
              </a:r>
            </a:p>
          </p:txBody>
        </p:sp>
        <p:sp>
          <p:nvSpPr>
            <p:cNvPr id="178" name="CasellaDiTesto 177">
              <a:extLst>
                <a:ext uri="{FF2B5EF4-FFF2-40B4-BE49-F238E27FC236}">
                  <a16:creationId xmlns:a16="http://schemas.microsoft.com/office/drawing/2014/main" id="{6BEA2856-F6A1-D623-75BF-25182F8DDE56}"/>
                </a:ext>
              </a:extLst>
            </p:cNvPr>
            <p:cNvSpPr txBox="1"/>
            <p:nvPr/>
          </p:nvSpPr>
          <p:spPr>
            <a:xfrm>
              <a:off x="12809289" y="11375997"/>
              <a:ext cx="3469839" cy="45140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2799"/>
                </a:lnSpc>
              </a:pPr>
              <a:r>
                <a:rPr lang="it-IT" sz="2599" dirty="0">
                  <a:latin typeface="Berlin Sans FB" panose="020E0602020502020306" pitchFamily="34" charset="0"/>
                </a:rPr>
                <a:t>CITY/CITY-REGION</a:t>
              </a:r>
            </a:p>
          </p:txBody>
        </p:sp>
        <p:cxnSp>
          <p:nvCxnSpPr>
            <p:cNvPr id="179" name="Connettore diritto 178">
              <a:extLst>
                <a:ext uri="{FF2B5EF4-FFF2-40B4-BE49-F238E27FC236}">
                  <a16:creationId xmlns:a16="http://schemas.microsoft.com/office/drawing/2014/main" id="{F30B9E49-3F7A-BF11-6B2C-1F92A962A88F}"/>
                </a:ext>
              </a:extLst>
            </p:cNvPr>
            <p:cNvCxnSpPr>
              <a:cxnSpLocks/>
              <a:stCxn id="401" idx="1"/>
            </p:cNvCxnSpPr>
            <p:nvPr/>
          </p:nvCxnSpPr>
          <p:spPr>
            <a:xfrm>
              <a:off x="7137027" y="13766722"/>
              <a:ext cx="9077780" cy="36428"/>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80" name="Elemento grafico 179" descr="Freccia GIÙ con riempimento a tinta unita">
              <a:extLst>
                <a:ext uri="{FF2B5EF4-FFF2-40B4-BE49-F238E27FC236}">
                  <a16:creationId xmlns:a16="http://schemas.microsoft.com/office/drawing/2014/main" id="{3CE7C153-B44E-9669-C28A-C21A8D6003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8928252" y="13484114"/>
              <a:ext cx="620580" cy="587641"/>
            </a:xfrm>
            <a:prstGeom prst="rect">
              <a:avLst/>
            </a:prstGeom>
          </p:spPr>
        </p:pic>
        <p:sp>
          <p:nvSpPr>
            <p:cNvPr id="181" name="Rettangolo con angoli arrotondati 180">
              <a:extLst>
                <a:ext uri="{FF2B5EF4-FFF2-40B4-BE49-F238E27FC236}">
                  <a16:creationId xmlns:a16="http://schemas.microsoft.com/office/drawing/2014/main" id="{BB8D3D7B-4750-007A-5FF4-389555E5F935}"/>
                </a:ext>
              </a:extLst>
            </p:cNvPr>
            <p:cNvSpPr/>
            <p:nvPr/>
          </p:nvSpPr>
          <p:spPr>
            <a:xfrm>
              <a:off x="7137028" y="13382666"/>
              <a:ext cx="1974494" cy="81047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799" dirty="0"/>
            </a:p>
          </p:txBody>
        </p:sp>
        <p:sp>
          <p:nvSpPr>
            <p:cNvPr id="182" name="CasellaDiTesto 181">
              <a:extLst>
                <a:ext uri="{FF2B5EF4-FFF2-40B4-BE49-F238E27FC236}">
                  <a16:creationId xmlns:a16="http://schemas.microsoft.com/office/drawing/2014/main" id="{1A5BFDFD-D370-AB3B-E000-42FBBB1609B9}"/>
                </a:ext>
              </a:extLst>
            </p:cNvPr>
            <p:cNvSpPr txBox="1"/>
            <p:nvPr/>
          </p:nvSpPr>
          <p:spPr>
            <a:xfrm>
              <a:off x="7137027" y="13387131"/>
              <a:ext cx="1996288" cy="7591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9"/>
                </a:lnSpc>
              </a:pPr>
              <a:r>
                <a:rPr lang="it-IT" sz="2399" dirty="0" err="1">
                  <a:latin typeface="Berlin Sans FB" panose="020E0602020502020306" pitchFamily="34" charset="0"/>
                </a:rPr>
                <a:t>Formal</a:t>
              </a:r>
              <a:endParaRPr lang="it-IT" sz="2399" dirty="0">
                <a:latin typeface="Berlin Sans FB" panose="020E0602020502020306" pitchFamily="34" charset="0"/>
              </a:endParaRPr>
            </a:p>
            <a:p>
              <a:pPr algn="ctr">
                <a:lnSpc>
                  <a:spcPts val="2599"/>
                </a:lnSpc>
              </a:pPr>
              <a:r>
                <a:rPr lang="it-IT" sz="2399" dirty="0" err="1">
                  <a:latin typeface="Berlin Sans FB" panose="020E0602020502020306" pitchFamily="34" charset="0"/>
                </a:rPr>
                <a:t>Educators</a:t>
              </a:r>
              <a:endParaRPr lang="it-IT" sz="2399" dirty="0">
                <a:latin typeface="Berlin Sans FB" panose="020E0602020502020306" pitchFamily="34" charset="0"/>
              </a:endParaRPr>
            </a:p>
          </p:txBody>
        </p:sp>
        <p:pic>
          <p:nvPicPr>
            <p:cNvPr id="183" name="Picture 3">
              <a:extLst>
                <a:ext uri="{FF2B5EF4-FFF2-40B4-BE49-F238E27FC236}">
                  <a16:creationId xmlns:a16="http://schemas.microsoft.com/office/drawing/2014/main" id="{1AFFE905-4AA3-41AC-D5C3-9D77FD3FA1B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41161">
              <a:off x="12634268" y="11885414"/>
              <a:ext cx="558390" cy="905942"/>
            </a:xfrm>
            <a:prstGeom prst="rect">
              <a:avLst/>
            </a:prstGeom>
          </p:spPr>
        </p:pic>
        <p:pic>
          <p:nvPicPr>
            <p:cNvPr id="184" name="Picture 4">
              <a:extLst>
                <a:ext uri="{FF2B5EF4-FFF2-40B4-BE49-F238E27FC236}">
                  <a16:creationId xmlns:a16="http://schemas.microsoft.com/office/drawing/2014/main" id="{2B7CF0EE-90F7-AD31-F843-3E88C9F4EB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61115">
              <a:off x="14669432" y="12118821"/>
              <a:ext cx="587339" cy="739214"/>
            </a:xfrm>
            <a:prstGeom prst="rect">
              <a:avLst/>
            </a:prstGeom>
          </p:spPr>
        </p:pic>
        <p:pic>
          <p:nvPicPr>
            <p:cNvPr id="185" name="Picture 5">
              <a:extLst>
                <a:ext uri="{FF2B5EF4-FFF2-40B4-BE49-F238E27FC236}">
                  <a16:creationId xmlns:a16="http://schemas.microsoft.com/office/drawing/2014/main" id="{272C8AD2-4730-8D1F-5904-720F696122FE}"/>
                </a:ext>
              </a:extLst>
            </p:cNvPr>
            <p:cNvPicPr>
              <a:picLocks noChangeAspect="1"/>
            </p:cNvPicPr>
            <p:nvPr/>
          </p:nvPicPr>
          <p:blipFill>
            <a:blip r:embed="rId19"/>
            <a:srcRect/>
            <a:stretch>
              <a:fillRect/>
            </a:stretch>
          </p:blipFill>
          <p:spPr>
            <a:xfrm>
              <a:off x="15729093" y="11971828"/>
              <a:ext cx="485714" cy="882215"/>
            </a:xfrm>
            <a:prstGeom prst="rect">
              <a:avLst/>
            </a:prstGeom>
          </p:spPr>
        </p:pic>
        <p:sp>
          <p:nvSpPr>
            <p:cNvPr id="186" name="CasellaDiTesto 185">
              <a:extLst>
                <a:ext uri="{FF2B5EF4-FFF2-40B4-BE49-F238E27FC236}">
                  <a16:creationId xmlns:a16="http://schemas.microsoft.com/office/drawing/2014/main" id="{733E5B94-5B79-08D1-6A37-916E4C30DBF0}"/>
                </a:ext>
              </a:extLst>
            </p:cNvPr>
            <p:cNvSpPr txBox="1"/>
            <p:nvPr/>
          </p:nvSpPr>
          <p:spPr>
            <a:xfrm>
              <a:off x="12266806" y="12834833"/>
              <a:ext cx="1499697"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Bristol</a:t>
              </a:r>
            </a:p>
            <a:p>
              <a:pPr algn="ctr">
                <a:lnSpc>
                  <a:spcPts val="1600"/>
                </a:lnSpc>
              </a:pPr>
              <a:r>
                <a:rPr lang="it-IT" sz="1600" dirty="0">
                  <a:latin typeface="Berlin Sans FB" panose="020E0602020502020306" pitchFamily="34" charset="0"/>
                </a:rPr>
                <a:t>UK</a:t>
              </a:r>
            </a:p>
            <a:p>
              <a:pPr>
                <a:lnSpc>
                  <a:spcPts val="3799"/>
                </a:lnSpc>
              </a:pPr>
              <a:endParaRPr lang="it-IT" sz="1999" dirty="0">
                <a:latin typeface="Berlin Sans FB" panose="020E0602020502020306" pitchFamily="34" charset="0"/>
              </a:endParaRPr>
            </a:p>
          </p:txBody>
        </p:sp>
        <p:grpSp>
          <p:nvGrpSpPr>
            <p:cNvPr id="187" name="Gruppo 186">
              <a:extLst>
                <a:ext uri="{FF2B5EF4-FFF2-40B4-BE49-F238E27FC236}">
                  <a16:creationId xmlns:a16="http://schemas.microsoft.com/office/drawing/2014/main" id="{B44E79D3-16B7-3795-0DCF-19B3F7D06F86}"/>
                </a:ext>
              </a:extLst>
            </p:cNvPr>
            <p:cNvGrpSpPr/>
            <p:nvPr/>
          </p:nvGrpSpPr>
          <p:grpSpPr>
            <a:xfrm>
              <a:off x="12803300" y="13520275"/>
              <a:ext cx="485714" cy="495836"/>
              <a:chOff x="12803300" y="13520275"/>
              <a:chExt cx="485714" cy="495836"/>
            </a:xfrm>
          </p:grpSpPr>
          <p:grpSp>
            <p:nvGrpSpPr>
              <p:cNvPr id="242" name="Group 17">
                <a:extLst>
                  <a:ext uri="{FF2B5EF4-FFF2-40B4-BE49-F238E27FC236}">
                    <a16:creationId xmlns:a16="http://schemas.microsoft.com/office/drawing/2014/main" id="{73B4C890-CAB3-EFDD-9EE6-904ED7607457}"/>
                  </a:ext>
                </a:extLst>
              </p:cNvPr>
              <p:cNvGrpSpPr/>
              <p:nvPr/>
            </p:nvGrpSpPr>
            <p:grpSpPr>
              <a:xfrm>
                <a:off x="12803300" y="13528220"/>
                <a:ext cx="485714" cy="487891"/>
                <a:chOff x="12804022" y="13528220"/>
                <a:chExt cx="809173" cy="812800"/>
              </a:xfrm>
            </p:grpSpPr>
            <p:sp>
              <p:nvSpPr>
                <p:cNvPr id="244" name="Freeform 18">
                  <a:extLst>
                    <a:ext uri="{FF2B5EF4-FFF2-40B4-BE49-F238E27FC236}">
                      <a16:creationId xmlns:a16="http://schemas.microsoft.com/office/drawing/2014/main" id="{8D7C1AB6-EDF9-8614-7B99-91204259C222}"/>
                    </a:ext>
                  </a:extLst>
                </p:cNvPr>
                <p:cNvSpPr/>
                <p:nvPr/>
              </p:nvSpPr>
              <p:spPr>
                <a:xfrm>
                  <a:off x="12804022" y="1352822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45" name="TextBox 19">
                  <a:extLst>
                    <a:ext uri="{FF2B5EF4-FFF2-40B4-BE49-F238E27FC236}">
                      <a16:creationId xmlns:a16="http://schemas.microsoft.com/office/drawing/2014/main" id="{0D4C45DA-7AAB-828F-F682-9C945A69DED3}"/>
                    </a:ext>
                  </a:extLst>
                </p:cNvPr>
                <p:cNvSpPr txBox="1"/>
                <p:nvPr/>
              </p:nvSpPr>
              <p:spPr>
                <a:xfrm>
                  <a:off x="12878409" y="13547270"/>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43" name="CasellaDiTesto 242">
                <a:extLst>
                  <a:ext uri="{FF2B5EF4-FFF2-40B4-BE49-F238E27FC236}">
                    <a16:creationId xmlns:a16="http://schemas.microsoft.com/office/drawing/2014/main" id="{9D4EABF0-EDA4-3320-8E18-5C199E8C495D}"/>
                  </a:ext>
                </a:extLst>
              </p:cNvPr>
              <p:cNvSpPr txBox="1"/>
              <p:nvPr/>
            </p:nvSpPr>
            <p:spPr>
              <a:xfrm>
                <a:off x="12877069" y="13520275"/>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6</a:t>
                </a:r>
              </a:p>
            </p:txBody>
          </p:sp>
        </p:grpSp>
        <p:pic>
          <p:nvPicPr>
            <p:cNvPr id="188" name="Picture 2">
              <a:extLst>
                <a:ext uri="{FF2B5EF4-FFF2-40B4-BE49-F238E27FC236}">
                  <a16:creationId xmlns:a16="http://schemas.microsoft.com/office/drawing/2014/main" id="{98EFF65E-33FE-6437-7143-3E294338EA5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93959">
              <a:off x="13690361" y="12145632"/>
              <a:ext cx="637545" cy="512354"/>
            </a:xfrm>
            <a:prstGeom prst="rect">
              <a:avLst/>
            </a:prstGeom>
          </p:spPr>
        </p:pic>
        <p:sp>
          <p:nvSpPr>
            <p:cNvPr id="189" name="CasellaDiTesto 188">
              <a:extLst>
                <a:ext uri="{FF2B5EF4-FFF2-40B4-BE49-F238E27FC236}">
                  <a16:creationId xmlns:a16="http://schemas.microsoft.com/office/drawing/2014/main" id="{E3D926E4-4F58-7D7F-AA92-862B4C4394CB}"/>
                </a:ext>
              </a:extLst>
            </p:cNvPr>
            <p:cNvSpPr txBox="1"/>
            <p:nvPr/>
          </p:nvSpPr>
          <p:spPr>
            <a:xfrm>
              <a:off x="13496999" y="12834833"/>
              <a:ext cx="1055152"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Galway</a:t>
              </a:r>
            </a:p>
            <a:p>
              <a:pPr algn="ctr">
                <a:lnSpc>
                  <a:spcPts val="1600"/>
                </a:lnSpc>
              </a:pPr>
              <a:r>
                <a:rPr lang="it-IT" sz="1600" dirty="0" err="1">
                  <a:latin typeface="Berlin Sans FB" panose="020E0602020502020306" pitchFamily="34" charset="0"/>
                </a:rPr>
                <a:t>Ireland</a:t>
              </a:r>
              <a:endParaRPr lang="it-IT" sz="1600" dirty="0">
                <a:latin typeface="Berlin Sans FB" panose="020E0602020502020306" pitchFamily="34" charset="0"/>
              </a:endParaRPr>
            </a:p>
            <a:p>
              <a:pPr>
                <a:lnSpc>
                  <a:spcPts val="3799"/>
                </a:lnSpc>
              </a:pPr>
              <a:endParaRPr lang="it-IT" sz="1999" dirty="0">
                <a:latin typeface="Berlin Sans FB" panose="020E0602020502020306" pitchFamily="34" charset="0"/>
              </a:endParaRPr>
            </a:p>
          </p:txBody>
        </p:sp>
        <p:sp>
          <p:nvSpPr>
            <p:cNvPr id="190" name="CasellaDiTesto 189">
              <a:extLst>
                <a:ext uri="{FF2B5EF4-FFF2-40B4-BE49-F238E27FC236}">
                  <a16:creationId xmlns:a16="http://schemas.microsoft.com/office/drawing/2014/main" id="{E47B5448-E3FE-E719-0BB3-7DC45F484A0A}"/>
                </a:ext>
              </a:extLst>
            </p:cNvPr>
            <p:cNvSpPr txBox="1"/>
            <p:nvPr/>
          </p:nvSpPr>
          <p:spPr>
            <a:xfrm>
              <a:off x="14458554" y="12834833"/>
              <a:ext cx="1055152"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Genoa</a:t>
              </a:r>
            </a:p>
            <a:p>
              <a:pPr algn="ctr">
                <a:lnSpc>
                  <a:spcPts val="1600"/>
                </a:lnSpc>
              </a:pPr>
              <a:r>
                <a:rPr lang="it-IT" sz="1600" dirty="0" err="1">
                  <a:latin typeface="Berlin Sans FB" panose="020E0602020502020306" pitchFamily="34" charset="0"/>
                </a:rPr>
                <a:t>Italy</a:t>
              </a:r>
              <a:endParaRPr lang="it-IT" sz="1600" dirty="0">
                <a:latin typeface="Berlin Sans FB" panose="020E0602020502020306" pitchFamily="34" charset="0"/>
              </a:endParaRPr>
            </a:p>
            <a:p>
              <a:pPr>
                <a:lnSpc>
                  <a:spcPts val="3799"/>
                </a:lnSpc>
              </a:pPr>
              <a:endParaRPr lang="it-IT" sz="1999" dirty="0">
                <a:latin typeface="Berlin Sans FB" panose="020E0602020502020306" pitchFamily="34" charset="0"/>
              </a:endParaRPr>
            </a:p>
          </p:txBody>
        </p:sp>
        <p:sp>
          <p:nvSpPr>
            <p:cNvPr id="191" name="CasellaDiTesto 190">
              <a:extLst>
                <a:ext uri="{FF2B5EF4-FFF2-40B4-BE49-F238E27FC236}">
                  <a16:creationId xmlns:a16="http://schemas.microsoft.com/office/drawing/2014/main" id="{43A77A99-FD06-57BB-F586-23BFEFBD80FC}"/>
                </a:ext>
              </a:extLst>
            </p:cNvPr>
            <p:cNvSpPr txBox="1"/>
            <p:nvPr/>
          </p:nvSpPr>
          <p:spPr>
            <a:xfrm>
              <a:off x="15438973" y="12834833"/>
              <a:ext cx="1055152"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Tampere</a:t>
              </a:r>
            </a:p>
            <a:p>
              <a:pPr algn="ctr">
                <a:lnSpc>
                  <a:spcPts val="1600"/>
                </a:lnSpc>
              </a:pPr>
              <a:r>
                <a:rPr lang="it-IT" sz="1600" dirty="0" err="1">
                  <a:latin typeface="Berlin Sans FB" panose="020E0602020502020306" pitchFamily="34" charset="0"/>
                </a:rPr>
                <a:t>Finland</a:t>
              </a:r>
              <a:endParaRPr lang="it-IT" sz="1600" dirty="0">
                <a:latin typeface="Berlin Sans FB" panose="020E0602020502020306" pitchFamily="34" charset="0"/>
              </a:endParaRPr>
            </a:p>
            <a:p>
              <a:pPr>
                <a:lnSpc>
                  <a:spcPts val="3799"/>
                </a:lnSpc>
              </a:pPr>
              <a:endParaRPr lang="it-IT" sz="1999" dirty="0">
                <a:latin typeface="Berlin Sans FB" panose="020E0602020502020306" pitchFamily="34" charset="0"/>
              </a:endParaRPr>
            </a:p>
          </p:txBody>
        </p:sp>
        <p:grpSp>
          <p:nvGrpSpPr>
            <p:cNvPr id="192" name="Gruppo 191">
              <a:extLst>
                <a:ext uri="{FF2B5EF4-FFF2-40B4-BE49-F238E27FC236}">
                  <a16:creationId xmlns:a16="http://schemas.microsoft.com/office/drawing/2014/main" id="{3EEEBC8B-C33A-9994-A24C-5C7D95965C7C}"/>
                </a:ext>
              </a:extLst>
            </p:cNvPr>
            <p:cNvGrpSpPr/>
            <p:nvPr/>
          </p:nvGrpSpPr>
          <p:grpSpPr>
            <a:xfrm>
              <a:off x="13788338" y="13520275"/>
              <a:ext cx="485714" cy="495836"/>
              <a:chOff x="13788338" y="13520275"/>
              <a:chExt cx="485714" cy="495836"/>
            </a:xfrm>
          </p:grpSpPr>
          <p:grpSp>
            <p:nvGrpSpPr>
              <p:cNvPr id="238" name="Group 17">
                <a:extLst>
                  <a:ext uri="{FF2B5EF4-FFF2-40B4-BE49-F238E27FC236}">
                    <a16:creationId xmlns:a16="http://schemas.microsoft.com/office/drawing/2014/main" id="{70622EB8-0ED6-867C-D7CF-4B43FF4CCF81}"/>
                  </a:ext>
                </a:extLst>
              </p:cNvPr>
              <p:cNvGrpSpPr/>
              <p:nvPr/>
            </p:nvGrpSpPr>
            <p:grpSpPr>
              <a:xfrm>
                <a:off x="13788338" y="13528220"/>
                <a:ext cx="485714" cy="487891"/>
                <a:chOff x="13789060" y="13528220"/>
                <a:chExt cx="809173" cy="812800"/>
              </a:xfrm>
            </p:grpSpPr>
            <p:sp>
              <p:nvSpPr>
                <p:cNvPr id="240" name="Freeform 18">
                  <a:extLst>
                    <a:ext uri="{FF2B5EF4-FFF2-40B4-BE49-F238E27FC236}">
                      <a16:creationId xmlns:a16="http://schemas.microsoft.com/office/drawing/2014/main" id="{8D4D8DC8-4672-E87E-CEB6-75AF622113EF}"/>
                    </a:ext>
                  </a:extLst>
                </p:cNvPr>
                <p:cNvSpPr/>
                <p:nvPr/>
              </p:nvSpPr>
              <p:spPr>
                <a:xfrm>
                  <a:off x="13789060" y="1352822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41" name="TextBox 19">
                  <a:extLst>
                    <a:ext uri="{FF2B5EF4-FFF2-40B4-BE49-F238E27FC236}">
                      <a16:creationId xmlns:a16="http://schemas.microsoft.com/office/drawing/2014/main" id="{D393A892-DBA9-C111-4EEE-13E0CB47727E}"/>
                    </a:ext>
                  </a:extLst>
                </p:cNvPr>
                <p:cNvSpPr txBox="1"/>
                <p:nvPr/>
              </p:nvSpPr>
              <p:spPr>
                <a:xfrm>
                  <a:off x="13863447" y="13547270"/>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39" name="CasellaDiTesto 238">
                <a:extLst>
                  <a:ext uri="{FF2B5EF4-FFF2-40B4-BE49-F238E27FC236}">
                    <a16:creationId xmlns:a16="http://schemas.microsoft.com/office/drawing/2014/main" id="{E400169E-86E7-0204-D585-32342231E61D}"/>
                  </a:ext>
                </a:extLst>
              </p:cNvPr>
              <p:cNvSpPr txBox="1"/>
              <p:nvPr/>
            </p:nvSpPr>
            <p:spPr>
              <a:xfrm>
                <a:off x="13862107" y="13520275"/>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4</a:t>
                </a:r>
              </a:p>
            </p:txBody>
          </p:sp>
        </p:grpSp>
        <p:grpSp>
          <p:nvGrpSpPr>
            <p:cNvPr id="193" name="Gruppo 192">
              <a:extLst>
                <a:ext uri="{FF2B5EF4-FFF2-40B4-BE49-F238E27FC236}">
                  <a16:creationId xmlns:a16="http://schemas.microsoft.com/office/drawing/2014/main" id="{A51B467A-6C99-2174-14CF-212A8BE7E1F9}"/>
                </a:ext>
              </a:extLst>
            </p:cNvPr>
            <p:cNvGrpSpPr/>
            <p:nvPr/>
          </p:nvGrpSpPr>
          <p:grpSpPr>
            <a:xfrm>
              <a:off x="15758415" y="13520275"/>
              <a:ext cx="485714" cy="495836"/>
              <a:chOff x="15758415" y="13520275"/>
              <a:chExt cx="485714" cy="495836"/>
            </a:xfrm>
          </p:grpSpPr>
          <p:grpSp>
            <p:nvGrpSpPr>
              <p:cNvPr id="234" name="Group 17">
                <a:extLst>
                  <a:ext uri="{FF2B5EF4-FFF2-40B4-BE49-F238E27FC236}">
                    <a16:creationId xmlns:a16="http://schemas.microsoft.com/office/drawing/2014/main" id="{DB9D43E4-975D-C982-EFDB-A9FB27D56C2E}"/>
                  </a:ext>
                </a:extLst>
              </p:cNvPr>
              <p:cNvGrpSpPr/>
              <p:nvPr/>
            </p:nvGrpSpPr>
            <p:grpSpPr>
              <a:xfrm>
                <a:off x="15758415" y="13528220"/>
                <a:ext cx="485714" cy="487891"/>
                <a:chOff x="15759137" y="13528220"/>
                <a:chExt cx="809173" cy="812800"/>
              </a:xfrm>
            </p:grpSpPr>
            <p:sp>
              <p:nvSpPr>
                <p:cNvPr id="236" name="Freeform 18">
                  <a:extLst>
                    <a:ext uri="{FF2B5EF4-FFF2-40B4-BE49-F238E27FC236}">
                      <a16:creationId xmlns:a16="http://schemas.microsoft.com/office/drawing/2014/main" id="{7ECACBE5-3288-BED1-23F8-B88CD7386CC0}"/>
                    </a:ext>
                  </a:extLst>
                </p:cNvPr>
                <p:cNvSpPr/>
                <p:nvPr/>
              </p:nvSpPr>
              <p:spPr>
                <a:xfrm>
                  <a:off x="15759137" y="1352822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37" name="TextBox 19">
                  <a:extLst>
                    <a:ext uri="{FF2B5EF4-FFF2-40B4-BE49-F238E27FC236}">
                      <a16:creationId xmlns:a16="http://schemas.microsoft.com/office/drawing/2014/main" id="{717D9F28-D124-3953-5D5F-CC8BDDF30CB8}"/>
                    </a:ext>
                  </a:extLst>
                </p:cNvPr>
                <p:cNvSpPr txBox="1"/>
                <p:nvPr/>
              </p:nvSpPr>
              <p:spPr>
                <a:xfrm>
                  <a:off x="15833524" y="13547270"/>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35" name="CasellaDiTesto 234">
                <a:extLst>
                  <a:ext uri="{FF2B5EF4-FFF2-40B4-BE49-F238E27FC236}">
                    <a16:creationId xmlns:a16="http://schemas.microsoft.com/office/drawing/2014/main" id="{616041DD-5BC1-E4A6-9FBC-9304A177028E}"/>
                  </a:ext>
                </a:extLst>
              </p:cNvPr>
              <p:cNvSpPr txBox="1"/>
              <p:nvPr/>
            </p:nvSpPr>
            <p:spPr>
              <a:xfrm>
                <a:off x="15832184" y="13520275"/>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5</a:t>
                </a:r>
              </a:p>
            </p:txBody>
          </p:sp>
        </p:grpSp>
        <p:sp>
          <p:nvSpPr>
            <p:cNvPr id="194" name="Rettangolo con angoli arrotondati 193">
              <a:extLst>
                <a:ext uri="{FF2B5EF4-FFF2-40B4-BE49-F238E27FC236}">
                  <a16:creationId xmlns:a16="http://schemas.microsoft.com/office/drawing/2014/main" id="{C9DBEBD1-6169-D80D-C428-15D1F562B515}"/>
                </a:ext>
              </a:extLst>
            </p:cNvPr>
            <p:cNvSpPr/>
            <p:nvPr/>
          </p:nvSpPr>
          <p:spPr>
            <a:xfrm>
              <a:off x="9510567" y="12937729"/>
              <a:ext cx="2191558" cy="16705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799" dirty="0"/>
            </a:p>
          </p:txBody>
        </p:sp>
        <p:sp>
          <p:nvSpPr>
            <p:cNvPr id="195" name="CasellaDiTesto 194">
              <a:extLst>
                <a:ext uri="{FF2B5EF4-FFF2-40B4-BE49-F238E27FC236}">
                  <a16:creationId xmlns:a16="http://schemas.microsoft.com/office/drawing/2014/main" id="{53157DF4-DAC6-E2D6-9E7C-2592EB7B3E0F}"/>
                </a:ext>
              </a:extLst>
            </p:cNvPr>
            <p:cNvSpPr txBox="1"/>
            <p:nvPr/>
          </p:nvSpPr>
          <p:spPr>
            <a:xfrm>
              <a:off x="9548058" y="12995650"/>
              <a:ext cx="2169765" cy="16312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999"/>
                </a:lnSpc>
              </a:pPr>
              <a:r>
                <a:rPr lang="en-IE" sz="1899" dirty="0">
                  <a:latin typeface="Berlin Sans FB" panose="020E0602020502020306" pitchFamily="34" charset="0"/>
                </a:rPr>
                <a:t>teachers from formal educational settings and representing different subject areas </a:t>
              </a:r>
            </a:p>
          </p:txBody>
        </p:sp>
        <p:grpSp>
          <p:nvGrpSpPr>
            <p:cNvPr id="196" name="Gruppo 195">
              <a:extLst>
                <a:ext uri="{FF2B5EF4-FFF2-40B4-BE49-F238E27FC236}">
                  <a16:creationId xmlns:a16="http://schemas.microsoft.com/office/drawing/2014/main" id="{7AB568F3-4BA6-61D1-5448-88B3E8E3FE5B}"/>
                </a:ext>
              </a:extLst>
            </p:cNvPr>
            <p:cNvGrpSpPr/>
            <p:nvPr/>
          </p:nvGrpSpPr>
          <p:grpSpPr>
            <a:xfrm>
              <a:off x="14773376" y="13520275"/>
              <a:ext cx="485714" cy="495836"/>
              <a:chOff x="14773376" y="13520275"/>
              <a:chExt cx="485714" cy="495836"/>
            </a:xfrm>
          </p:grpSpPr>
          <p:grpSp>
            <p:nvGrpSpPr>
              <p:cNvPr id="230" name="Group 17">
                <a:extLst>
                  <a:ext uri="{FF2B5EF4-FFF2-40B4-BE49-F238E27FC236}">
                    <a16:creationId xmlns:a16="http://schemas.microsoft.com/office/drawing/2014/main" id="{052EF90D-F12B-185F-2FDE-CEAD5DB05F48}"/>
                  </a:ext>
                </a:extLst>
              </p:cNvPr>
              <p:cNvGrpSpPr/>
              <p:nvPr/>
            </p:nvGrpSpPr>
            <p:grpSpPr>
              <a:xfrm>
                <a:off x="14773376" y="13528220"/>
                <a:ext cx="485714" cy="487891"/>
                <a:chOff x="14774098" y="13528220"/>
                <a:chExt cx="809173" cy="812800"/>
              </a:xfrm>
            </p:grpSpPr>
            <p:sp>
              <p:nvSpPr>
                <p:cNvPr id="232" name="Freeform 18">
                  <a:extLst>
                    <a:ext uri="{FF2B5EF4-FFF2-40B4-BE49-F238E27FC236}">
                      <a16:creationId xmlns:a16="http://schemas.microsoft.com/office/drawing/2014/main" id="{4F375AC3-1F15-E3A4-AC62-220CB293B4E5}"/>
                    </a:ext>
                  </a:extLst>
                </p:cNvPr>
                <p:cNvSpPr/>
                <p:nvPr/>
              </p:nvSpPr>
              <p:spPr>
                <a:xfrm>
                  <a:off x="14774098" y="1352822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33" name="TextBox 19">
                  <a:extLst>
                    <a:ext uri="{FF2B5EF4-FFF2-40B4-BE49-F238E27FC236}">
                      <a16:creationId xmlns:a16="http://schemas.microsoft.com/office/drawing/2014/main" id="{5011121C-C0C0-1037-DAF2-4038DED22032}"/>
                    </a:ext>
                  </a:extLst>
                </p:cNvPr>
                <p:cNvSpPr txBox="1"/>
                <p:nvPr/>
              </p:nvSpPr>
              <p:spPr>
                <a:xfrm>
                  <a:off x="14848485" y="13547270"/>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31" name="CasellaDiTesto 230">
                <a:extLst>
                  <a:ext uri="{FF2B5EF4-FFF2-40B4-BE49-F238E27FC236}">
                    <a16:creationId xmlns:a16="http://schemas.microsoft.com/office/drawing/2014/main" id="{0D925FCB-F8B2-D2EE-CEF5-3CA96C14713B}"/>
                  </a:ext>
                </a:extLst>
              </p:cNvPr>
              <p:cNvSpPr txBox="1"/>
              <p:nvPr/>
            </p:nvSpPr>
            <p:spPr>
              <a:xfrm>
                <a:off x="14847145" y="13520275"/>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4</a:t>
                </a:r>
              </a:p>
            </p:txBody>
          </p:sp>
        </p:grpSp>
        <p:sp>
          <p:nvSpPr>
            <p:cNvPr id="197" name="CasellaDiTesto 196">
              <a:extLst>
                <a:ext uri="{FF2B5EF4-FFF2-40B4-BE49-F238E27FC236}">
                  <a16:creationId xmlns:a16="http://schemas.microsoft.com/office/drawing/2014/main" id="{57764BA1-DE11-69EE-CB99-E03C16895F02}"/>
                </a:ext>
              </a:extLst>
            </p:cNvPr>
            <p:cNvSpPr txBox="1"/>
            <p:nvPr/>
          </p:nvSpPr>
          <p:spPr>
            <a:xfrm>
              <a:off x="11461075" y="13264530"/>
              <a:ext cx="1499697"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N. of</a:t>
              </a:r>
            </a:p>
            <a:p>
              <a:pPr algn="ctr">
                <a:lnSpc>
                  <a:spcPts val="1600"/>
                </a:lnSpc>
              </a:pPr>
              <a:r>
                <a:rPr lang="it-IT" sz="1600" dirty="0">
                  <a:latin typeface="Berlin Sans FB" panose="020E0602020502020306" pitchFamily="34" charset="0"/>
                </a:rPr>
                <a:t> interviews</a:t>
              </a:r>
            </a:p>
            <a:p>
              <a:pPr>
                <a:lnSpc>
                  <a:spcPts val="3799"/>
                </a:lnSpc>
              </a:pPr>
              <a:endParaRPr lang="it-IT" sz="1999" dirty="0">
                <a:latin typeface="Berlin Sans FB" panose="020E0602020502020306" pitchFamily="34" charset="0"/>
              </a:endParaRPr>
            </a:p>
          </p:txBody>
        </p:sp>
        <p:grpSp>
          <p:nvGrpSpPr>
            <p:cNvPr id="198" name="Gruppo 197">
              <a:extLst>
                <a:ext uri="{FF2B5EF4-FFF2-40B4-BE49-F238E27FC236}">
                  <a16:creationId xmlns:a16="http://schemas.microsoft.com/office/drawing/2014/main" id="{517A5301-6118-3478-E706-FD6FB63D16D3}"/>
                </a:ext>
              </a:extLst>
            </p:cNvPr>
            <p:cNvGrpSpPr/>
            <p:nvPr/>
          </p:nvGrpSpPr>
          <p:grpSpPr>
            <a:xfrm>
              <a:off x="7137027" y="14615639"/>
              <a:ext cx="9357098" cy="1773485"/>
              <a:chOff x="7137027" y="14615639"/>
              <a:chExt cx="9357098" cy="1773485"/>
            </a:xfrm>
          </p:grpSpPr>
          <p:cxnSp>
            <p:nvCxnSpPr>
              <p:cNvPr id="200" name="Connettore diritto 199">
                <a:extLst>
                  <a:ext uri="{FF2B5EF4-FFF2-40B4-BE49-F238E27FC236}">
                    <a16:creationId xmlns:a16="http://schemas.microsoft.com/office/drawing/2014/main" id="{B448177D-D50D-12B9-E994-D651DE06D138}"/>
                  </a:ext>
                </a:extLst>
              </p:cNvPr>
              <p:cNvCxnSpPr>
                <a:cxnSpLocks/>
                <a:stCxn id="643" idx="1"/>
              </p:cNvCxnSpPr>
              <p:nvPr/>
            </p:nvCxnSpPr>
            <p:spPr>
              <a:xfrm>
                <a:off x="7137027" y="15547528"/>
                <a:ext cx="9077780" cy="36428"/>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1" name="Elemento grafico 200" descr="Freccia GIÙ con riempimento a tinta unita">
                <a:extLst>
                  <a:ext uri="{FF2B5EF4-FFF2-40B4-BE49-F238E27FC236}">
                    <a16:creationId xmlns:a16="http://schemas.microsoft.com/office/drawing/2014/main" id="{F148C10E-9950-3A1F-09C1-FE2068C0AE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8928252" y="15264920"/>
                <a:ext cx="620580" cy="587641"/>
              </a:xfrm>
              <a:prstGeom prst="rect">
                <a:avLst/>
              </a:prstGeom>
            </p:spPr>
          </p:pic>
          <p:sp>
            <p:nvSpPr>
              <p:cNvPr id="202" name="Rettangolo con angoli arrotondati 201">
                <a:extLst>
                  <a:ext uri="{FF2B5EF4-FFF2-40B4-BE49-F238E27FC236}">
                    <a16:creationId xmlns:a16="http://schemas.microsoft.com/office/drawing/2014/main" id="{6FCC167B-A928-99B6-688E-350170A4321A}"/>
                  </a:ext>
                </a:extLst>
              </p:cNvPr>
              <p:cNvSpPr/>
              <p:nvPr/>
            </p:nvSpPr>
            <p:spPr>
              <a:xfrm>
                <a:off x="7137028" y="15163472"/>
                <a:ext cx="1974494" cy="81047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799" dirty="0"/>
              </a:p>
            </p:txBody>
          </p:sp>
          <p:sp>
            <p:nvSpPr>
              <p:cNvPr id="203" name="CasellaDiTesto 202">
                <a:extLst>
                  <a:ext uri="{FF2B5EF4-FFF2-40B4-BE49-F238E27FC236}">
                    <a16:creationId xmlns:a16="http://schemas.microsoft.com/office/drawing/2014/main" id="{45232DA9-2AF4-7A29-7917-288C34CBF25C}"/>
                  </a:ext>
                </a:extLst>
              </p:cNvPr>
              <p:cNvSpPr txBox="1"/>
              <p:nvPr/>
            </p:nvSpPr>
            <p:spPr>
              <a:xfrm>
                <a:off x="7137027" y="15167937"/>
                <a:ext cx="1996288" cy="7591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9"/>
                  </a:lnSpc>
                </a:pPr>
                <a:r>
                  <a:rPr lang="it-IT" sz="2399" dirty="0">
                    <a:latin typeface="Berlin Sans FB" panose="020E0602020502020306" pitchFamily="34" charset="0"/>
                  </a:rPr>
                  <a:t>Non-</a:t>
                </a:r>
                <a:r>
                  <a:rPr lang="it-IT" sz="2399" dirty="0" err="1">
                    <a:latin typeface="Berlin Sans FB" panose="020E0602020502020306" pitchFamily="34" charset="0"/>
                  </a:rPr>
                  <a:t>formal</a:t>
                </a:r>
                <a:endParaRPr lang="it-IT" sz="2399" dirty="0">
                  <a:latin typeface="Berlin Sans FB" panose="020E0602020502020306" pitchFamily="34" charset="0"/>
                </a:endParaRPr>
              </a:p>
              <a:p>
                <a:pPr algn="ctr">
                  <a:lnSpc>
                    <a:spcPts val="2599"/>
                  </a:lnSpc>
                </a:pPr>
                <a:r>
                  <a:rPr lang="it-IT" sz="2399" dirty="0" err="1">
                    <a:latin typeface="Berlin Sans FB" panose="020E0602020502020306" pitchFamily="34" charset="0"/>
                  </a:rPr>
                  <a:t>Educators</a:t>
                </a:r>
                <a:endParaRPr lang="it-IT" sz="2399" dirty="0">
                  <a:latin typeface="Berlin Sans FB" panose="020E0602020502020306" pitchFamily="34" charset="0"/>
                </a:endParaRPr>
              </a:p>
            </p:txBody>
          </p:sp>
          <p:sp>
            <p:nvSpPr>
              <p:cNvPr id="204" name="CasellaDiTesto 203">
                <a:extLst>
                  <a:ext uri="{FF2B5EF4-FFF2-40B4-BE49-F238E27FC236}">
                    <a16:creationId xmlns:a16="http://schemas.microsoft.com/office/drawing/2014/main" id="{0310294C-76A7-EFE4-2E5B-3D5E31F479FC}"/>
                  </a:ext>
                </a:extLst>
              </p:cNvPr>
              <p:cNvSpPr txBox="1"/>
              <p:nvPr/>
            </p:nvSpPr>
            <p:spPr>
              <a:xfrm>
                <a:off x="12266806" y="14615639"/>
                <a:ext cx="1499697"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Bristol</a:t>
                </a:r>
              </a:p>
              <a:p>
                <a:pPr algn="ctr">
                  <a:lnSpc>
                    <a:spcPts val="1600"/>
                  </a:lnSpc>
                </a:pPr>
                <a:r>
                  <a:rPr lang="it-IT" sz="1600" dirty="0">
                    <a:latin typeface="Berlin Sans FB" panose="020E0602020502020306" pitchFamily="34" charset="0"/>
                  </a:rPr>
                  <a:t>UK</a:t>
                </a:r>
              </a:p>
              <a:p>
                <a:pPr>
                  <a:lnSpc>
                    <a:spcPts val="3799"/>
                  </a:lnSpc>
                </a:pPr>
                <a:endParaRPr lang="it-IT" sz="1999" dirty="0">
                  <a:latin typeface="Berlin Sans FB" panose="020E0602020502020306" pitchFamily="34" charset="0"/>
                </a:endParaRPr>
              </a:p>
            </p:txBody>
          </p:sp>
          <p:grpSp>
            <p:nvGrpSpPr>
              <p:cNvPr id="205" name="Gruppo 204">
                <a:extLst>
                  <a:ext uri="{FF2B5EF4-FFF2-40B4-BE49-F238E27FC236}">
                    <a16:creationId xmlns:a16="http://schemas.microsoft.com/office/drawing/2014/main" id="{95192142-8266-7FDF-1538-57FD09C9D1E8}"/>
                  </a:ext>
                </a:extLst>
              </p:cNvPr>
              <p:cNvGrpSpPr/>
              <p:nvPr/>
            </p:nvGrpSpPr>
            <p:grpSpPr>
              <a:xfrm>
                <a:off x="12803300" y="15301081"/>
                <a:ext cx="485714" cy="495836"/>
                <a:chOff x="12803300" y="15301081"/>
                <a:chExt cx="485714" cy="495836"/>
              </a:xfrm>
            </p:grpSpPr>
            <p:grpSp>
              <p:nvGrpSpPr>
                <p:cNvPr id="226" name="Group 17">
                  <a:extLst>
                    <a:ext uri="{FF2B5EF4-FFF2-40B4-BE49-F238E27FC236}">
                      <a16:creationId xmlns:a16="http://schemas.microsoft.com/office/drawing/2014/main" id="{FA01F561-5FE4-13CA-E4AA-891EA875E899}"/>
                    </a:ext>
                  </a:extLst>
                </p:cNvPr>
                <p:cNvGrpSpPr/>
                <p:nvPr/>
              </p:nvGrpSpPr>
              <p:grpSpPr>
                <a:xfrm>
                  <a:off x="12803300" y="15309026"/>
                  <a:ext cx="485714" cy="487891"/>
                  <a:chOff x="12804022" y="15309026"/>
                  <a:chExt cx="809173" cy="812800"/>
                </a:xfrm>
              </p:grpSpPr>
              <p:sp>
                <p:nvSpPr>
                  <p:cNvPr id="228" name="Freeform 18">
                    <a:extLst>
                      <a:ext uri="{FF2B5EF4-FFF2-40B4-BE49-F238E27FC236}">
                        <a16:creationId xmlns:a16="http://schemas.microsoft.com/office/drawing/2014/main" id="{DE456DB5-5912-C2A4-CD9B-AE57819C4DDF}"/>
                      </a:ext>
                    </a:extLst>
                  </p:cNvPr>
                  <p:cNvSpPr/>
                  <p:nvPr/>
                </p:nvSpPr>
                <p:spPr>
                  <a:xfrm>
                    <a:off x="12804022" y="15309026"/>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29" name="TextBox 19">
                    <a:extLst>
                      <a:ext uri="{FF2B5EF4-FFF2-40B4-BE49-F238E27FC236}">
                        <a16:creationId xmlns:a16="http://schemas.microsoft.com/office/drawing/2014/main" id="{4EBD9B72-45F0-EF8B-F45C-8AC6A505A4F1}"/>
                      </a:ext>
                    </a:extLst>
                  </p:cNvPr>
                  <p:cNvSpPr txBox="1"/>
                  <p:nvPr/>
                </p:nvSpPr>
                <p:spPr>
                  <a:xfrm>
                    <a:off x="12878409" y="15328076"/>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27" name="CasellaDiTesto 226">
                  <a:extLst>
                    <a:ext uri="{FF2B5EF4-FFF2-40B4-BE49-F238E27FC236}">
                      <a16:creationId xmlns:a16="http://schemas.microsoft.com/office/drawing/2014/main" id="{1EB89852-85D0-4196-2FAA-4A2C60C04289}"/>
                    </a:ext>
                  </a:extLst>
                </p:cNvPr>
                <p:cNvSpPr txBox="1"/>
                <p:nvPr/>
              </p:nvSpPr>
              <p:spPr>
                <a:xfrm>
                  <a:off x="12877069" y="15301081"/>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5</a:t>
                  </a:r>
                </a:p>
              </p:txBody>
            </p:sp>
          </p:grpSp>
          <p:sp>
            <p:nvSpPr>
              <p:cNvPr id="206" name="CasellaDiTesto 205">
                <a:extLst>
                  <a:ext uri="{FF2B5EF4-FFF2-40B4-BE49-F238E27FC236}">
                    <a16:creationId xmlns:a16="http://schemas.microsoft.com/office/drawing/2014/main" id="{6AB83699-E17D-309D-A46C-7D840B52C5DB}"/>
                  </a:ext>
                </a:extLst>
              </p:cNvPr>
              <p:cNvSpPr txBox="1"/>
              <p:nvPr/>
            </p:nvSpPr>
            <p:spPr>
              <a:xfrm>
                <a:off x="13496999" y="14615639"/>
                <a:ext cx="1055152"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Galway</a:t>
                </a:r>
              </a:p>
              <a:p>
                <a:pPr algn="ctr">
                  <a:lnSpc>
                    <a:spcPts val="1600"/>
                  </a:lnSpc>
                </a:pPr>
                <a:r>
                  <a:rPr lang="it-IT" sz="1600" dirty="0" err="1">
                    <a:latin typeface="Berlin Sans FB" panose="020E0602020502020306" pitchFamily="34" charset="0"/>
                  </a:rPr>
                  <a:t>Ireland</a:t>
                </a:r>
                <a:endParaRPr lang="it-IT" sz="1600" dirty="0">
                  <a:latin typeface="Berlin Sans FB" panose="020E0602020502020306" pitchFamily="34" charset="0"/>
                </a:endParaRPr>
              </a:p>
              <a:p>
                <a:pPr>
                  <a:lnSpc>
                    <a:spcPts val="3799"/>
                  </a:lnSpc>
                </a:pPr>
                <a:endParaRPr lang="it-IT" sz="1999" dirty="0">
                  <a:latin typeface="Berlin Sans FB" panose="020E0602020502020306" pitchFamily="34" charset="0"/>
                </a:endParaRPr>
              </a:p>
            </p:txBody>
          </p:sp>
          <p:sp>
            <p:nvSpPr>
              <p:cNvPr id="207" name="CasellaDiTesto 206">
                <a:extLst>
                  <a:ext uri="{FF2B5EF4-FFF2-40B4-BE49-F238E27FC236}">
                    <a16:creationId xmlns:a16="http://schemas.microsoft.com/office/drawing/2014/main" id="{56F692AE-2E8B-6B84-7E77-B5FCF3A072C5}"/>
                  </a:ext>
                </a:extLst>
              </p:cNvPr>
              <p:cNvSpPr txBox="1"/>
              <p:nvPr/>
            </p:nvSpPr>
            <p:spPr>
              <a:xfrm>
                <a:off x="14458554" y="14615639"/>
                <a:ext cx="1055152"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Genoa</a:t>
                </a:r>
              </a:p>
              <a:p>
                <a:pPr algn="ctr">
                  <a:lnSpc>
                    <a:spcPts val="1600"/>
                  </a:lnSpc>
                </a:pPr>
                <a:r>
                  <a:rPr lang="it-IT" sz="1600" dirty="0" err="1">
                    <a:latin typeface="Berlin Sans FB" panose="020E0602020502020306" pitchFamily="34" charset="0"/>
                  </a:rPr>
                  <a:t>Italy</a:t>
                </a:r>
                <a:endParaRPr lang="it-IT" sz="1600" dirty="0">
                  <a:latin typeface="Berlin Sans FB" panose="020E0602020502020306" pitchFamily="34" charset="0"/>
                </a:endParaRPr>
              </a:p>
              <a:p>
                <a:pPr>
                  <a:lnSpc>
                    <a:spcPts val="3799"/>
                  </a:lnSpc>
                </a:pPr>
                <a:endParaRPr lang="it-IT" sz="1999" dirty="0">
                  <a:latin typeface="Berlin Sans FB" panose="020E0602020502020306" pitchFamily="34" charset="0"/>
                </a:endParaRPr>
              </a:p>
            </p:txBody>
          </p:sp>
          <p:sp>
            <p:nvSpPr>
              <p:cNvPr id="208" name="CasellaDiTesto 207">
                <a:extLst>
                  <a:ext uri="{FF2B5EF4-FFF2-40B4-BE49-F238E27FC236}">
                    <a16:creationId xmlns:a16="http://schemas.microsoft.com/office/drawing/2014/main" id="{B985BA8B-9848-2684-3134-3623DC1BE2AE}"/>
                  </a:ext>
                </a:extLst>
              </p:cNvPr>
              <p:cNvSpPr txBox="1"/>
              <p:nvPr/>
            </p:nvSpPr>
            <p:spPr>
              <a:xfrm>
                <a:off x="15438973" y="14615639"/>
                <a:ext cx="1055152"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Tampere</a:t>
                </a:r>
              </a:p>
              <a:p>
                <a:pPr algn="ctr">
                  <a:lnSpc>
                    <a:spcPts val="1600"/>
                  </a:lnSpc>
                </a:pPr>
                <a:r>
                  <a:rPr lang="it-IT" sz="1600" dirty="0" err="1">
                    <a:latin typeface="Berlin Sans FB" panose="020E0602020502020306" pitchFamily="34" charset="0"/>
                  </a:rPr>
                  <a:t>Finland</a:t>
                </a:r>
                <a:endParaRPr lang="it-IT" sz="1600" dirty="0">
                  <a:latin typeface="Berlin Sans FB" panose="020E0602020502020306" pitchFamily="34" charset="0"/>
                </a:endParaRPr>
              </a:p>
              <a:p>
                <a:pPr>
                  <a:lnSpc>
                    <a:spcPts val="3799"/>
                  </a:lnSpc>
                </a:pPr>
                <a:endParaRPr lang="it-IT" sz="1999" dirty="0">
                  <a:latin typeface="Berlin Sans FB" panose="020E0602020502020306" pitchFamily="34" charset="0"/>
                </a:endParaRPr>
              </a:p>
            </p:txBody>
          </p:sp>
          <p:grpSp>
            <p:nvGrpSpPr>
              <p:cNvPr id="209" name="Gruppo 208">
                <a:extLst>
                  <a:ext uri="{FF2B5EF4-FFF2-40B4-BE49-F238E27FC236}">
                    <a16:creationId xmlns:a16="http://schemas.microsoft.com/office/drawing/2014/main" id="{490CA844-3128-C867-36F1-C8FEEBFB9EA7}"/>
                  </a:ext>
                </a:extLst>
              </p:cNvPr>
              <p:cNvGrpSpPr/>
              <p:nvPr/>
            </p:nvGrpSpPr>
            <p:grpSpPr>
              <a:xfrm>
                <a:off x="13788338" y="15301081"/>
                <a:ext cx="485714" cy="495836"/>
                <a:chOff x="13788338" y="15301081"/>
                <a:chExt cx="485714" cy="495836"/>
              </a:xfrm>
            </p:grpSpPr>
            <p:grpSp>
              <p:nvGrpSpPr>
                <p:cNvPr id="222" name="Group 17">
                  <a:extLst>
                    <a:ext uri="{FF2B5EF4-FFF2-40B4-BE49-F238E27FC236}">
                      <a16:creationId xmlns:a16="http://schemas.microsoft.com/office/drawing/2014/main" id="{4DA11BA0-436D-4CFD-A46F-D33CF41AB001}"/>
                    </a:ext>
                  </a:extLst>
                </p:cNvPr>
                <p:cNvGrpSpPr/>
                <p:nvPr/>
              </p:nvGrpSpPr>
              <p:grpSpPr>
                <a:xfrm>
                  <a:off x="13788338" y="15309026"/>
                  <a:ext cx="485714" cy="487891"/>
                  <a:chOff x="13789060" y="15309026"/>
                  <a:chExt cx="809173" cy="812800"/>
                </a:xfrm>
              </p:grpSpPr>
              <p:sp>
                <p:nvSpPr>
                  <p:cNvPr id="224" name="Freeform 18">
                    <a:extLst>
                      <a:ext uri="{FF2B5EF4-FFF2-40B4-BE49-F238E27FC236}">
                        <a16:creationId xmlns:a16="http://schemas.microsoft.com/office/drawing/2014/main" id="{EE3AC5B9-8B8D-54E0-5971-ED859A4D5345}"/>
                      </a:ext>
                    </a:extLst>
                  </p:cNvPr>
                  <p:cNvSpPr/>
                  <p:nvPr/>
                </p:nvSpPr>
                <p:spPr>
                  <a:xfrm>
                    <a:off x="13789060" y="15309026"/>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25" name="TextBox 19">
                    <a:extLst>
                      <a:ext uri="{FF2B5EF4-FFF2-40B4-BE49-F238E27FC236}">
                        <a16:creationId xmlns:a16="http://schemas.microsoft.com/office/drawing/2014/main" id="{A9A00E39-E081-E5B9-1CF5-2149F51A6DB6}"/>
                      </a:ext>
                    </a:extLst>
                  </p:cNvPr>
                  <p:cNvSpPr txBox="1"/>
                  <p:nvPr/>
                </p:nvSpPr>
                <p:spPr>
                  <a:xfrm>
                    <a:off x="13863447" y="15328076"/>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23" name="CasellaDiTesto 222">
                  <a:extLst>
                    <a:ext uri="{FF2B5EF4-FFF2-40B4-BE49-F238E27FC236}">
                      <a16:creationId xmlns:a16="http://schemas.microsoft.com/office/drawing/2014/main" id="{6DD90562-A7A8-E4ED-960B-FAE5B8CD0ADE}"/>
                    </a:ext>
                  </a:extLst>
                </p:cNvPr>
                <p:cNvSpPr txBox="1"/>
                <p:nvPr/>
              </p:nvSpPr>
              <p:spPr>
                <a:xfrm>
                  <a:off x="13862107" y="15301081"/>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4</a:t>
                  </a:r>
                </a:p>
              </p:txBody>
            </p:sp>
          </p:grpSp>
          <p:grpSp>
            <p:nvGrpSpPr>
              <p:cNvPr id="210" name="Gruppo 209">
                <a:extLst>
                  <a:ext uri="{FF2B5EF4-FFF2-40B4-BE49-F238E27FC236}">
                    <a16:creationId xmlns:a16="http://schemas.microsoft.com/office/drawing/2014/main" id="{903B7E9B-C193-428E-02AA-466B1E0A55E2}"/>
                  </a:ext>
                </a:extLst>
              </p:cNvPr>
              <p:cNvGrpSpPr/>
              <p:nvPr/>
            </p:nvGrpSpPr>
            <p:grpSpPr>
              <a:xfrm>
                <a:off x="15758415" y="15301081"/>
                <a:ext cx="485714" cy="495836"/>
                <a:chOff x="15758415" y="15301081"/>
                <a:chExt cx="485714" cy="495836"/>
              </a:xfrm>
            </p:grpSpPr>
            <p:grpSp>
              <p:nvGrpSpPr>
                <p:cNvPr id="218" name="Group 17">
                  <a:extLst>
                    <a:ext uri="{FF2B5EF4-FFF2-40B4-BE49-F238E27FC236}">
                      <a16:creationId xmlns:a16="http://schemas.microsoft.com/office/drawing/2014/main" id="{ED0595E2-67A1-C451-6FA1-B20F21EEF64A}"/>
                    </a:ext>
                  </a:extLst>
                </p:cNvPr>
                <p:cNvGrpSpPr/>
                <p:nvPr/>
              </p:nvGrpSpPr>
              <p:grpSpPr>
                <a:xfrm>
                  <a:off x="15758415" y="15309026"/>
                  <a:ext cx="485714" cy="487891"/>
                  <a:chOff x="15759137" y="15309026"/>
                  <a:chExt cx="809173" cy="812800"/>
                </a:xfrm>
              </p:grpSpPr>
              <p:sp>
                <p:nvSpPr>
                  <p:cNvPr id="220" name="Freeform 18">
                    <a:extLst>
                      <a:ext uri="{FF2B5EF4-FFF2-40B4-BE49-F238E27FC236}">
                        <a16:creationId xmlns:a16="http://schemas.microsoft.com/office/drawing/2014/main" id="{F834E0E4-CCAC-5AAD-2B57-480199096727}"/>
                      </a:ext>
                    </a:extLst>
                  </p:cNvPr>
                  <p:cNvSpPr/>
                  <p:nvPr/>
                </p:nvSpPr>
                <p:spPr>
                  <a:xfrm>
                    <a:off x="15759137" y="15309026"/>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21" name="TextBox 19">
                    <a:extLst>
                      <a:ext uri="{FF2B5EF4-FFF2-40B4-BE49-F238E27FC236}">
                        <a16:creationId xmlns:a16="http://schemas.microsoft.com/office/drawing/2014/main" id="{DA9C289C-2F10-4603-C78C-09E0583A8FA7}"/>
                      </a:ext>
                    </a:extLst>
                  </p:cNvPr>
                  <p:cNvSpPr txBox="1"/>
                  <p:nvPr/>
                </p:nvSpPr>
                <p:spPr>
                  <a:xfrm>
                    <a:off x="15833524" y="15328076"/>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19" name="CasellaDiTesto 218">
                  <a:extLst>
                    <a:ext uri="{FF2B5EF4-FFF2-40B4-BE49-F238E27FC236}">
                      <a16:creationId xmlns:a16="http://schemas.microsoft.com/office/drawing/2014/main" id="{2F65B5D3-9BF5-7282-7EA1-14B922CA32E5}"/>
                    </a:ext>
                  </a:extLst>
                </p:cNvPr>
                <p:cNvSpPr txBox="1"/>
                <p:nvPr/>
              </p:nvSpPr>
              <p:spPr>
                <a:xfrm>
                  <a:off x="15832184" y="15301081"/>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4</a:t>
                  </a:r>
                </a:p>
              </p:txBody>
            </p:sp>
          </p:grpSp>
          <p:sp>
            <p:nvSpPr>
              <p:cNvPr id="211" name="Rettangolo con angoli arrotondati 210">
                <a:extLst>
                  <a:ext uri="{FF2B5EF4-FFF2-40B4-BE49-F238E27FC236}">
                    <a16:creationId xmlns:a16="http://schemas.microsoft.com/office/drawing/2014/main" id="{D200D74B-3032-8140-57D1-261A69FC4179}"/>
                  </a:ext>
                </a:extLst>
              </p:cNvPr>
              <p:cNvSpPr/>
              <p:nvPr/>
            </p:nvSpPr>
            <p:spPr>
              <a:xfrm>
                <a:off x="9510567" y="14718535"/>
                <a:ext cx="2191558" cy="16705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799" dirty="0"/>
              </a:p>
            </p:txBody>
          </p:sp>
          <p:grpSp>
            <p:nvGrpSpPr>
              <p:cNvPr id="212" name="Gruppo 211">
                <a:extLst>
                  <a:ext uri="{FF2B5EF4-FFF2-40B4-BE49-F238E27FC236}">
                    <a16:creationId xmlns:a16="http://schemas.microsoft.com/office/drawing/2014/main" id="{560D600E-4E6E-CC33-8714-1F4B31845D0B}"/>
                  </a:ext>
                </a:extLst>
              </p:cNvPr>
              <p:cNvGrpSpPr/>
              <p:nvPr/>
            </p:nvGrpSpPr>
            <p:grpSpPr>
              <a:xfrm>
                <a:off x="14773376" y="15301081"/>
                <a:ext cx="485714" cy="495836"/>
                <a:chOff x="14773376" y="15301081"/>
                <a:chExt cx="485714" cy="495836"/>
              </a:xfrm>
            </p:grpSpPr>
            <p:grpSp>
              <p:nvGrpSpPr>
                <p:cNvPr id="214" name="Group 17">
                  <a:extLst>
                    <a:ext uri="{FF2B5EF4-FFF2-40B4-BE49-F238E27FC236}">
                      <a16:creationId xmlns:a16="http://schemas.microsoft.com/office/drawing/2014/main" id="{DA08471D-4B18-E7CC-6D8A-4942B3A0451D}"/>
                    </a:ext>
                  </a:extLst>
                </p:cNvPr>
                <p:cNvGrpSpPr/>
                <p:nvPr/>
              </p:nvGrpSpPr>
              <p:grpSpPr>
                <a:xfrm>
                  <a:off x="14773376" y="15309026"/>
                  <a:ext cx="485714" cy="487891"/>
                  <a:chOff x="14774098" y="15309026"/>
                  <a:chExt cx="809173" cy="812800"/>
                </a:xfrm>
              </p:grpSpPr>
              <p:sp>
                <p:nvSpPr>
                  <p:cNvPr id="216" name="Freeform 18">
                    <a:extLst>
                      <a:ext uri="{FF2B5EF4-FFF2-40B4-BE49-F238E27FC236}">
                        <a16:creationId xmlns:a16="http://schemas.microsoft.com/office/drawing/2014/main" id="{BF790981-8BE6-3B02-AA9A-B13445200F72}"/>
                      </a:ext>
                    </a:extLst>
                  </p:cNvPr>
                  <p:cNvSpPr/>
                  <p:nvPr/>
                </p:nvSpPr>
                <p:spPr>
                  <a:xfrm>
                    <a:off x="14774098" y="15309026"/>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a:ln w="12700">
                    <a:solidFill>
                      <a:schemeClr val="tx1"/>
                    </a:solidFill>
                    <a:prstDash val="sysDash"/>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1799" dirty="0"/>
                  </a:p>
                </p:txBody>
              </p:sp>
              <p:sp>
                <p:nvSpPr>
                  <p:cNvPr id="217" name="TextBox 19">
                    <a:extLst>
                      <a:ext uri="{FF2B5EF4-FFF2-40B4-BE49-F238E27FC236}">
                        <a16:creationId xmlns:a16="http://schemas.microsoft.com/office/drawing/2014/main" id="{7D594B97-F019-3042-94C1-A3291DAA1425}"/>
                      </a:ext>
                    </a:extLst>
                  </p:cNvPr>
                  <p:cNvSpPr txBox="1"/>
                  <p:nvPr/>
                </p:nvSpPr>
                <p:spPr>
                  <a:xfrm>
                    <a:off x="14848485" y="15328076"/>
                    <a:ext cx="660400" cy="717550"/>
                  </a:xfrm>
                  <a:prstGeom prst="rect">
                    <a:avLst/>
                  </a:prstGeom>
                </p:spPr>
                <p:txBody>
                  <a:bodyPr lIns="50785" tIns="50785" rIns="50785" bIns="50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39"/>
                      </a:lnSpc>
                    </a:pPr>
                    <a:endParaRPr sz="1799"/>
                  </a:p>
                </p:txBody>
              </p:sp>
            </p:grpSp>
            <p:sp>
              <p:nvSpPr>
                <p:cNvPr id="215" name="CasellaDiTesto 214">
                  <a:extLst>
                    <a:ext uri="{FF2B5EF4-FFF2-40B4-BE49-F238E27FC236}">
                      <a16:creationId xmlns:a16="http://schemas.microsoft.com/office/drawing/2014/main" id="{904254AC-3A38-DF5E-64B5-7BB0921EDC90}"/>
                    </a:ext>
                  </a:extLst>
                </p:cNvPr>
                <p:cNvSpPr txBox="1"/>
                <p:nvPr/>
              </p:nvSpPr>
              <p:spPr>
                <a:xfrm>
                  <a:off x="14847145" y="15301081"/>
                  <a:ext cx="2794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2399" dirty="0">
                      <a:latin typeface="Berlin Sans FB" panose="020E0602020502020306" pitchFamily="34" charset="0"/>
                      <a:cs typeface="Calibri" panose="020F0502020204030204" pitchFamily="34" charset="0"/>
                    </a:rPr>
                    <a:t>4</a:t>
                  </a:r>
                </a:p>
              </p:txBody>
            </p:sp>
          </p:grpSp>
          <p:sp>
            <p:nvSpPr>
              <p:cNvPr id="213" name="CasellaDiTesto 212">
                <a:extLst>
                  <a:ext uri="{FF2B5EF4-FFF2-40B4-BE49-F238E27FC236}">
                    <a16:creationId xmlns:a16="http://schemas.microsoft.com/office/drawing/2014/main" id="{3F1CAAD1-9F14-1E97-8D05-C9231AE4FCE1}"/>
                  </a:ext>
                </a:extLst>
              </p:cNvPr>
              <p:cNvSpPr txBox="1"/>
              <p:nvPr/>
            </p:nvSpPr>
            <p:spPr>
              <a:xfrm>
                <a:off x="11461075" y="15045336"/>
                <a:ext cx="1499697" cy="925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00"/>
                  </a:lnSpc>
                </a:pPr>
                <a:r>
                  <a:rPr lang="it-IT" sz="1600" dirty="0">
                    <a:latin typeface="Berlin Sans FB" panose="020E0602020502020306" pitchFamily="34" charset="0"/>
                  </a:rPr>
                  <a:t>N. of</a:t>
                </a:r>
              </a:p>
              <a:p>
                <a:pPr algn="ctr">
                  <a:lnSpc>
                    <a:spcPts val="1600"/>
                  </a:lnSpc>
                </a:pPr>
                <a:r>
                  <a:rPr lang="it-IT" sz="1600" dirty="0">
                    <a:latin typeface="Berlin Sans FB" panose="020E0602020502020306" pitchFamily="34" charset="0"/>
                  </a:rPr>
                  <a:t> interviews</a:t>
                </a:r>
              </a:p>
              <a:p>
                <a:pPr>
                  <a:lnSpc>
                    <a:spcPts val="3799"/>
                  </a:lnSpc>
                </a:pPr>
                <a:endParaRPr lang="it-IT" sz="1999" dirty="0">
                  <a:latin typeface="Berlin Sans FB" panose="020E0602020502020306" pitchFamily="34" charset="0"/>
                </a:endParaRPr>
              </a:p>
            </p:txBody>
          </p:sp>
        </p:grpSp>
        <p:sp>
          <p:nvSpPr>
            <p:cNvPr id="199" name="CasellaDiTesto 198">
              <a:extLst>
                <a:ext uri="{FF2B5EF4-FFF2-40B4-BE49-F238E27FC236}">
                  <a16:creationId xmlns:a16="http://schemas.microsoft.com/office/drawing/2014/main" id="{7BEA51BE-9176-026E-C139-EA2ABD64C836}"/>
                </a:ext>
              </a:extLst>
            </p:cNvPr>
            <p:cNvSpPr txBox="1"/>
            <p:nvPr/>
          </p:nvSpPr>
          <p:spPr>
            <a:xfrm>
              <a:off x="9532360" y="14878374"/>
              <a:ext cx="2169765" cy="13747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999"/>
                </a:lnSpc>
              </a:pPr>
              <a:r>
                <a:rPr lang="en-IE" sz="1899" dirty="0">
                  <a:latin typeface="Berlin Sans FB" panose="020E0602020502020306" pitchFamily="34" charset="0"/>
                </a:rPr>
                <a:t>supporters of learning/worldview formation from non-formal or non-educational settings</a:t>
              </a:r>
            </a:p>
          </p:txBody>
        </p:sp>
      </p:grpSp>
    </p:spTree>
    <p:extLst>
      <p:ext uri="{BB962C8B-B14F-4D97-AF65-F5344CB8AC3E}">
        <p14:creationId xmlns:p14="http://schemas.microsoft.com/office/powerpoint/2010/main" val="3877447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39943fa-e574-42cd-8a8f-3889fb91f45a" xsi:nil="true"/>
    <lcf76f155ced4ddcb4097134ff3c332f xmlns="85800091-12f9-4adf-9490-7f6e231a36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8E2325-85EE-4E65-B588-DA08757674F9}">
  <ds:schemaRefs>
    <ds:schemaRef ds:uri="http://schemas.microsoft.com/sharepoint/v3/contenttype/forms"/>
  </ds:schemaRefs>
</ds:datastoreItem>
</file>

<file path=customXml/itemProps2.xml><?xml version="1.0" encoding="utf-8"?>
<ds:datastoreItem xmlns:ds="http://schemas.openxmlformats.org/officeDocument/2006/customXml" ds:itemID="{6356DB5A-66EC-4F4D-BF7A-75EC956D1BA7}"/>
</file>

<file path=customXml/itemProps3.xml><?xml version="1.0" encoding="utf-8"?>
<ds:datastoreItem xmlns:ds="http://schemas.openxmlformats.org/officeDocument/2006/customXml" ds:itemID="{96A06ACB-F188-49CC-8D00-E421517AFF36}">
  <ds:schemaRefs>
    <ds:schemaRef ds:uri="c1e27aa5-1b9a-4cb9-9bb4-204e7dd51e8a"/>
    <ds:schemaRef ds:uri="4d653945-7b28-40c1-ac10-6d8c33606846"/>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660</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Berlin Sans FB</vt:lpstr>
      <vt:lpstr>Calibri</vt:lpstr>
      <vt:lpstr>Calibri Light</vt:lpstr>
      <vt:lpstr>Office Theme</vt:lpstr>
      <vt:lpstr>Educators' Perceptions on Climate Change Education: Lessons Learned from Project CCC-CATAPULT</vt:lpstr>
    </vt:vector>
  </TitlesOfParts>
  <Company>Tampere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Educators' Perceptions on Climate Change Education: Lessons Learned from Project CCC-CATAPULT</dc:title>
  <dc:creator>Essi Aarnio-Linnanvuori (TAU)</dc:creator>
  <cp:lastModifiedBy>Essi Aarnio-Linnanvuori (TAU)</cp:lastModifiedBy>
  <cp:revision>2</cp:revision>
  <dcterms:created xsi:type="dcterms:W3CDTF">2023-05-19T06:09:10Z</dcterms:created>
  <dcterms:modified xsi:type="dcterms:W3CDTF">2023-05-22T17:44:53Z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y fmtid="{D5CDD505-2E9C-101B-9397-08002B2CF9AE}" pid="3" name="MediaServiceImageTags">
    <vt:lpwstr/>
  </property>
</Properties>
</file>