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3"/>
  </p:notesMasterIdLst>
  <p:sldIdLst>
    <p:sldId id="296" r:id="rId2"/>
  </p:sldIdLst>
  <p:sldSz cx="30275213" cy="4280376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9550" userDrawn="1">
          <p15:clr>
            <a:srgbClr val="A4A3A4"/>
          </p15:clr>
        </p15:guide>
        <p15:guide id="3" pos="3694" userDrawn="1">
          <p15:clr>
            <a:srgbClr val="A4A3A4"/>
          </p15:clr>
        </p15:guide>
        <p15:guide id="4" pos="162" userDrawn="1">
          <p15:clr>
            <a:srgbClr val="A4A3A4"/>
          </p15:clr>
        </p15:guide>
        <p15:guide id="5" pos="456" userDrawn="1">
          <p15:clr>
            <a:srgbClr val="A4A3A4"/>
          </p15:clr>
        </p15:guide>
        <p15:guide id="6" orient="horz" pos="1348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63238"/>
    <a:srgbClr val="EEEBE9"/>
    <a:srgbClr val="EA4C89"/>
    <a:srgbClr val="FFF59D"/>
    <a:srgbClr val="EFF8F3"/>
    <a:srgbClr val="874A4C"/>
    <a:srgbClr val="FFA726"/>
    <a:srgbClr val="80DEEA"/>
    <a:srgbClr val="FFD5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EE86DB-E3E4-4891-98D7-5D73F8C9FE17}" v="74" dt="2024-09-20T13:52:39.3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503" autoAdjust="0"/>
    <p:restoredTop sz="93225" autoAdjust="0"/>
  </p:normalViewPr>
  <p:slideViewPr>
    <p:cSldViewPr snapToGrid="0" showGuides="1">
      <p:cViewPr varScale="1">
        <p:scale>
          <a:sx n="17" d="100"/>
          <a:sy n="17" d="100"/>
        </p:scale>
        <p:origin x="3588" y="150"/>
      </p:cViewPr>
      <p:guideLst>
        <p:guide pos="9550"/>
        <p:guide pos="3694"/>
        <p:guide pos="162"/>
        <p:guide pos="456"/>
        <p:guide orient="horz" pos="1348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lentina Martufi" userId="ce7de6d3-38a0-4105-bcaa-0c4b92887c81" providerId="ADAL" clId="{52EE86DB-E3E4-4891-98D7-5D73F8C9FE17}"/>
    <pc:docChg chg="undo custSel addSld delSld modSld">
      <pc:chgData name="Valentina Martufi" userId="ce7de6d3-38a0-4105-bcaa-0c4b92887c81" providerId="ADAL" clId="{52EE86DB-E3E4-4891-98D7-5D73F8C9FE17}" dt="2024-09-20T13:52:39.335" v="847" actId="1076"/>
      <pc:docMkLst>
        <pc:docMk/>
      </pc:docMkLst>
      <pc:sldChg chg="addSp delSp modSp mod">
        <pc:chgData name="Valentina Martufi" userId="ce7de6d3-38a0-4105-bcaa-0c4b92887c81" providerId="ADAL" clId="{52EE86DB-E3E4-4891-98D7-5D73F8C9FE17}" dt="2024-09-20T13:52:39.335" v="847" actId="1076"/>
        <pc:sldMkLst>
          <pc:docMk/>
          <pc:sldMk cId="4252845796" sldId="296"/>
        </pc:sldMkLst>
        <pc:spChg chg="del mod">
          <ac:chgData name="Valentina Martufi" userId="ce7de6d3-38a0-4105-bcaa-0c4b92887c81" providerId="ADAL" clId="{52EE86DB-E3E4-4891-98D7-5D73F8C9FE17}" dt="2024-09-20T13:18:57.832" v="512" actId="478"/>
          <ac:spMkLst>
            <pc:docMk/>
            <pc:sldMk cId="4252845796" sldId="296"/>
            <ac:spMk id="3" creationId="{5E646059-6079-1F32-8165-2454675CA7C8}"/>
          </ac:spMkLst>
        </pc:spChg>
        <pc:spChg chg="mod">
          <ac:chgData name="Valentina Martufi" userId="ce7de6d3-38a0-4105-bcaa-0c4b92887c81" providerId="ADAL" clId="{52EE86DB-E3E4-4891-98D7-5D73F8C9FE17}" dt="2024-09-20T13:34:06.691" v="694" actId="20577"/>
          <ac:spMkLst>
            <pc:docMk/>
            <pc:sldMk cId="4252845796" sldId="296"/>
            <ac:spMk id="4" creationId="{00000000-0000-0000-0000-000000000000}"/>
          </ac:spMkLst>
        </pc:spChg>
        <pc:spChg chg="mod">
          <ac:chgData name="Valentina Martufi" userId="ce7de6d3-38a0-4105-bcaa-0c4b92887c81" providerId="ADAL" clId="{52EE86DB-E3E4-4891-98D7-5D73F8C9FE17}" dt="2024-09-20T13:13:34.844" v="289" actId="115"/>
          <ac:spMkLst>
            <pc:docMk/>
            <pc:sldMk cId="4252845796" sldId="296"/>
            <ac:spMk id="5" creationId="{DDC4359A-7BBB-495A-96DE-65574C0C88E6}"/>
          </ac:spMkLst>
        </pc:spChg>
        <pc:spChg chg="add mod">
          <ac:chgData name="Valentina Martufi" userId="ce7de6d3-38a0-4105-bcaa-0c4b92887c81" providerId="ADAL" clId="{52EE86DB-E3E4-4891-98D7-5D73F8C9FE17}" dt="2024-09-20T13:37:39.008" v="734" actId="14100"/>
          <ac:spMkLst>
            <pc:docMk/>
            <pc:sldMk cId="4252845796" sldId="296"/>
            <ac:spMk id="12" creationId="{91FA12C4-37C8-3072-0067-3063A942472F}"/>
          </ac:spMkLst>
        </pc:spChg>
        <pc:spChg chg="add mod">
          <ac:chgData name="Valentina Martufi" userId="ce7de6d3-38a0-4105-bcaa-0c4b92887c81" providerId="ADAL" clId="{52EE86DB-E3E4-4891-98D7-5D73F8C9FE17}" dt="2024-09-20T13:37:48.337" v="736" actId="1076"/>
          <ac:spMkLst>
            <pc:docMk/>
            <pc:sldMk cId="4252845796" sldId="296"/>
            <ac:spMk id="13" creationId="{BF3CB8EC-F74C-ABD7-C719-AF725B6D91AA}"/>
          </ac:spMkLst>
        </pc:spChg>
        <pc:spChg chg="mod">
          <ac:chgData name="Valentina Martufi" userId="ce7de6d3-38a0-4105-bcaa-0c4b92887c81" providerId="ADAL" clId="{52EE86DB-E3E4-4891-98D7-5D73F8C9FE17}" dt="2024-09-20T13:28:59.043" v="602" actId="403"/>
          <ac:spMkLst>
            <pc:docMk/>
            <pc:sldMk cId="4252845796" sldId="296"/>
            <ac:spMk id="15" creationId="{8E35B311-3C19-412C-ADE6-EB2E4158F366}"/>
          </ac:spMkLst>
        </pc:spChg>
        <pc:spChg chg="add mod">
          <ac:chgData name="Valentina Martufi" userId="ce7de6d3-38a0-4105-bcaa-0c4b92887c81" providerId="ADAL" clId="{52EE86DB-E3E4-4891-98D7-5D73F8C9FE17}" dt="2024-09-20T13:35:00.639" v="711" actId="1076"/>
          <ac:spMkLst>
            <pc:docMk/>
            <pc:sldMk cId="4252845796" sldId="296"/>
            <ac:spMk id="16" creationId="{48666C91-9815-C7B9-20B1-A4073A656F73}"/>
          </ac:spMkLst>
        </pc:spChg>
        <pc:spChg chg="del">
          <ac:chgData name="Valentina Martufi" userId="ce7de6d3-38a0-4105-bcaa-0c4b92887c81" providerId="ADAL" clId="{52EE86DB-E3E4-4891-98D7-5D73F8C9FE17}" dt="2024-09-20T13:14:13.845" v="292" actId="478"/>
          <ac:spMkLst>
            <pc:docMk/>
            <pc:sldMk cId="4252845796" sldId="296"/>
            <ac:spMk id="17" creationId="{8E35B311-3C19-412C-ADE6-EB2E4158F366}"/>
          </ac:spMkLst>
        </pc:spChg>
        <pc:spChg chg="add mod">
          <ac:chgData name="Valentina Martufi" userId="ce7de6d3-38a0-4105-bcaa-0c4b92887c81" providerId="ADAL" clId="{52EE86DB-E3E4-4891-98D7-5D73F8C9FE17}" dt="2024-09-20T13:35:36.647" v="716" actId="1076"/>
          <ac:spMkLst>
            <pc:docMk/>
            <pc:sldMk cId="4252845796" sldId="296"/>
            <ac:spMk id="19" creationId="{5C4057E9-1309-B4BE-74A5-29E544914A5C}"/>
          </ac:spMkLst>
        </pc:spChg>
        <pc:spChg chg="mod">
          <ac:chgData name="Valentina Martufi" userId="ce7de6d3-38a0-4105-bcaa-0c4b92887c81" providerId="ADAL" clId="{52EE86DB-E3E4-4891-98D7-5D73F8C9FE17}" dt="2024-09-20T13:11:25.859" v="241" actId="1076"/>
          <ac:spMkLst>
            <pc:docMk/>
            <pc:sldMk cId="4252845796" sldId="296"/>
            <ac:spMk id="20" creationId="{6BA4CF46-E210-4322-91D1-2A41779F64E4}"/>
          </ac:spMkLst>
        </pc:spChg>
        <pc:spChg chg="mod">
          <ac:chgData name="Valentina Martufi" userId="ce7de6d3-38a0-4105-bcaa-0c4b92887c81" providerId="ADAL" clId="{52EE86DB-E3E4-4891-98D7-5D73F8C9FE17}" dt="2024-09-20T13:04:22.683" v="14" actId="1076"/>
          <ac:spMkLst>
            <pc:docMk/>
            <pc:sldMk cId="4252845796" sldId="296"/>
            <ac:spMk id="21" creationId="{CAC155C6-7E35-4156-B9B3-271571AF60CC}"/>
          </ac:spMkLst>
        </pc:spChg>
        <pc:spChg chg="del">
          <ac:chgData name="Valentina Martufi" userId="ce7de6d3-38a0-4105-bcaa-0c4b92887c81" providerId="ADAL" clId="{52EE86DB-E3E4-4891-98D7-5D73F8C9FE17}" dt="2024-09-20T13:14:10.885" v="291" actId="478"/>
          <ac:spMkLst>
            <pc:docMk/>
            <pc:sldMk cId="4252845796" sldId="296"/>
            <ac:spMk id="25" creationId="{8E35B311-3C19-412C-ADE6-EB2E4158F366}"/>
          </ac:spMkLst>
        </pc:spChg>
        <pc:spChg chg="add mod">
          <ac:chgData name="Valentina Martufi" userId="ce7de6d3-38a0-4105-bcaa-0c4b92887c81" providerId="ADAL" clId="{52EE86DB-E3E4-4891-98D7-5D73F8C9FE17}" dt="2024-09-20T13:49:20.660" v="835" actId="14100"/>
          <ac:spMkLst>
            <pc:docMk/>
            <pc:sldMk cId="4252845796" sldId="296"/>
            <ac:spMk id="34" creationId="{3A0C7AC3-15A2-3D26-D71F-1D1AE89EDF50}"/>
          </ac:spMkLst>
        </pc:spChg>
        <pc:graphicFrameChg chg="del">
          <ac:chgData name="Valentina Martufi" userId="ce7de6d3-38a0-4105-bcaa-0c4b92887c81" providerId="ADAL" clId="{52EE86DB-E3E4-4891-98D7-5D73F8C9FE17}" dt="2024-09-20T13:27:00.207" v="550" actId="478"/>
          <ac:graphicFrameMkLst>
            <pc:docMk/>
            <pc:sldMk cId="4252845796" sldId="296"/>
            <ac:graphicFrameMk id="6" creationId="{6B446F34-8E50-7370-20D6-74ACF232AF63}"/>
          </ac:graphicFrameMkLst>
        </pc:graphicFrameChg>
        <pc:graphicFrameChg chg="del mod">
          <ac:chgData name="Valentina Martufi" userId="ce7de6d3-38a0-4105-bcaa-0c4b92887c81" providerId="ADAL" clId="{52EE86DB-E3E4-4891-98D7-5D73F8C9FE17}" dt="2024-09-20T13:18:57.832" v="512" actId="478"/>
          <ac:graphicFrameMkLst>
            <pc:docMk/>
            <pc:sldMk cId="4252845796" sldId="296"/>
            <ac:graphicFrameMk id="9" creationId="{00000000-0000-0000-0000-000000000000}"/>
          </ac:graphicFrameMkLst>
        </pc:graphicFrameChg>
        <pc:graphicFrameChg chg="del mod">
          <ac:chgData name="Valentina Martufi" userId="ce7de6d3-38a0-4105-bcaa-0c4b92887c81" providerId="ADAL" clId="{52EE86DB-E3E4-4891-98D7-5D73F8C9FE17}" dt="2024-09-20T13:18:57.832" v="512" actId="478"/>
          <ac:graphicFrameMkLst>
            <pc:docMk/>
            <pc:sldMk cId="4252845796" sldId="296"/>
            <ac:graphicFrameMk id="31" creationId="{00000000-0000-0000-0000-000000000000}"/>
          </ac:graphicFrameMkLst>
        </pc:graphicFrameChg>
        <pc:picChg chg="add mod">
          <ac:chgData name="Valentina Martufi" userId="ce7de6d3-38a0-4105-bcaa-0c4b92887c81" providerId="ADAL" clId="{52EE86DB-E3E4-4891-98D7-5D73F8C9FE17}" dt="2024-09-20T13:34:47.479" v="697" actId="1076"/>
          <ac:picMkLst>
            <pc:docMk/>
            <pc:sldMk cId="4252845796" sldId="296"/>
            <ac:picMk id="11" creationId="{B6B7FF30-8996-4462-205E-728ED56FC368}"/>
          </ac:picMkLst>
        </pc:picChg>
        <pc:picChg chg="add mod">
          <ac:chgData name="Valentina Martufi" userId="ce7de6d3-38a0-4105-bcaa-0c4b92887c81" providerId="ADAL" clId="{52EE86DB-E3E4-4891-98D7-5D73F8C9FE17}" dt="2024-09-20T13:33:49.665" v="691" actId="1076"/>
          <ac:picMkLst>
            <pc:docMk/>
            <pc:sldMk cId="4252845796" sldId="296"/>
            <ac:picMk id="14" creationId="{8A8CDE44-BAB9-047E-E061-C76F816705E9}"/>
          </ac:picMkLst>
        </pc:picChg>
        <pc:picChg chg="add mod">
          <ac:chgData name="Valentina Martufi" userId="ce7de6d3-38a0-4105-bcaa-0c4b92887c81" providerId="ADAL" clId="{52EE86DB-E3E4-4891-98D7-5D73F8C9FE17}" dt="2024-09-20T13:35:25.467" v="715" actId="14100"/>
          <ac:picMkLst>
            <pc:docMk/>
            <pc:sldMk cId="4252845796" sldId="296"/>
            <ac:picMk id="18" creationId="{07E1B4B9-C55F-DBB8-64E9-59DB56315C80}"/>
          </ac:picMkLst>
        </pc:picChg>
        <pc:picChg chg="add mod">
          <ac:chgData name="Valentina Martufi" userId="ce7de6d3-38a0-4105-bcaa-0c4b92887c81" providerId="ADAL" clId="{52EE86DB-E3E4-4891-98D7-5D73F8C9FE17}" dt="2024-09-20T13:44:37.938" v="768" actId="1076"/>
          <ac:picMkLst>
            <pc:docMk/>
            <pc:sldMk cId="4252845796" sldId="296"/>
            <ac:picMk id="22" creationId="{AB6AAFEC-6B82-0026-F517-C055C910834D}"/>
          </ac:picMkLst>
        </pc:picChg>
        <pc:picChg chg="add mod">
          <ac:chgData name="Valentina Martufi" userId="ce7de6d3-38a0-4105-bcaa-0c4b92887c81" providerId="ADAL" clId="{52EE86DB-E3E4-4891-98D7-5D73F8C9FE17}" dt="2024-09-20T13:38:15.436" v="741" actId="14100"/>
          <ac:picMkLst>
            <pc:docMk/>
            <pc:sldMk cId="4252845796" sldId="296"/>
            <ac:picMk id="23" creationId="{830E0A36-8A2B-6301-1EF6-143E90F3D36C}"/>
          </ac:picMkLst>
        </pc:picChg>
        <pc:picChg chg="add mod">
          <ac:chgData name="Valentina Martufi" userId="ce7de6d3-38a0-4105-bcaa-0c4b92887c81" providerId="ADAL" clId="{52EE86DB-E3E4-4891-98D7-5D73F8C9FE17}" dt="2024-09-20T13:48:37.504" v="794" actId="1076"/>
          <ac:picMkLst>
            <pc:docMk/>
            <pc:sldMk cId="4252845796" sldId="296"/>
            <ac:picMk id="28" creationId="{CAEE0D94-2503-9A97-1BA6-9BD84F3F2DB2}"/>
          </ac:picMkLst>
        </pc:picChg>
        <pc:picChg chg="add mod">
          <ac:chgData name="Valentina Martufi" userId="ce7de6d3-38a0-4105-bcaa-0c4b92887c81" providerId="ADAL" clId="{52EE86DB-E3E4-4891-98D7-5D73F8C9FE17}" dt="2024-09-20T13:43:28.460" v="758" actId="1076"/>
          <ac:picMkLst>
            <pc:docMk/>
            <pc:sldMk cId="4252845796" sldId="296"/>
            <ac:picMk id="29" creationId="{466C5284-1337-FDE3-AB3A-C0E28B61D31B}"/>
          </ac:picMkLst>
        </pc:picChg>
        <pc:picChg chg="add del mod">
          <ac:chgData name="Valentina Martufi" userId="ce7de6d3-38a0-4105-bcaa-0c4b92887c81" providerId="ADAL" clId="{52EE86DB-E3E4-4891-98D7-5D73F8C9FE17}" dt="2024-09-20T13:46:49.103" v="778" actId="478"/>
          <ac:picMkLst>
            <pc:docMk/>
            <pc:sldMk cId="4252845796" sldId="296"/>
            <ac:picMk id="30" creationId="{4EBEA930-F4B7-73F8-A731-39B038BBA42E}"/>
          </ac:picMkLst>
        </pc:picChg>
        <pc:picChg chg="add del mod">
          <ac:chgData name="Valentina Martufi" userId="ce7de6d3-38a0-4105-bcaa-0c4b92887c81" providerId="ADAL" clId="{52EE86DB-E3E4-4891-98D7-5D73F8C9FE17}" dt="2024-09-20T13:46:18.995" v="772" actId="478"/>
          <ac:picMkLst>
            <pc:docMk/>
            <pc:sldMk cId="4252845796" sldId="296"/>
            <ac:picMk id="1026" creationId="{84E93CFE-1275-AA36-5C05-FD05316D900A}"/>
          </ac:picMkLst>
        </pc:picChg>
        <pc:picChg chg="add mod">
          <ac:chgData name="Valentina Martufi" userId="ce7de6d3-38a0-4105-bcaa-0c4b92887c81" providerId="ADAL" clId="{52EE86DB-E3E4-4891-98D7-5D73F8C9FE17}" dt="2024-09-20T13:42:01.754" v="755" actId="688"/>
          <ac:picMkLst>
            <pc:docMk/>
            <pc:sldMk cId="4252845796" sldId="296"/>
            <ac:picMk id="1028" creationId="{49E916E9-A1A6-A39E-A1B8-737DC8556B8F}"/>
          </ac:picMkLst>
        </pc:picChg>
        <pc:picChg chg="add mod">
          <ac:chgData name="Valentina Martufi" userId="ce7de6d3-38a0-4105-bcaa-0c4b92887c81" providerId="ADAL" clId="{52EE86DB-E3E4-4891-98D7-5D73F8C9FE17}" dt="2024-09-20T13:46:32.505" v="777" actId="1076"/>
          <ac:picMkLst>
            <pc:docMk/>
            <pc:sldMk cId="4252845796" sldId="296"/>
            <ac:picMk id="1030" creationId="{ED6A4A97-4A79-0BA5-1155-F1C648BDBD01}"/>
          </ac:picMkLst>
        </pc:picChg>
        <pc:picChg chg="add mod">
          <ac:chgData name="Valentina Martufi" userId="ce7de6d3-38a0-4105-bcaa-0c4b92887c81" providerId="ADAL" clId="{52EE86DB-E3E4-4891-98D7-5D73F8C9FE17}" dt="2024-09-20T13:52:39.335" v="847" actId="1076"/>
          <ac:picMkLst>
            <pc:docMk/>
            <pc:sldMk cId="4252845796" sldId="296"/>
            <ac:picMk id="1032" creationId="{5BE028BA-0782-2E8E-86B4-A67D3D842721}"/>
          </ac:picMkLst>
        </pc:picChg>
        <pc:picChg chg="add mod">
          <ac:chgData name="Valentina Martufi" userId="ce7de6d3-38a0-4105-bcaa-0c4b92887c81" providerId="ADAL" clId="{52EE86DB-E3E4-4891-98D7-5D73F8C9FE17}" dt="2024-09-20T13:52:37.175" v="846" actId="14100"/>
          <ac:picMkLst>
            <pc:docMk/>
            <pc:sldMk cId="4252845796" sldId="296"/>
            <ac:picMk id="1034" creationId="{8B8F820D-3759-C1E0-337B-261AE0F019E0}"/>
          </ac:picMkLst>
        </pc:picChg>
        <pc:cxnChg chg="add mod">
          <ac:chgData name="Valentina Martufi" userId="ce7de6d3-38a0-4105-bcaa-0c4b92887c81" providerId="ADAL" clId="{52EE86DB-E3E4-4891-98D7-5D73F8C9FE17}" dt="2024-09-20T13:11:29.345" v="242" actId="1076"/>
          <ac:cxnSpMkLst>
            <pc:docMk/>
            <pc:sldMk cId="4252845796" sldId="296"/>
            <ac:cxnSpMk id="8" creationId="{C39FB3A9-F71D-EF35-F153-C9DDAEDA520C}"/>
          </ac:cxnSpMkLst>
        </pc:cxnChg>
        <pc:cxnChg chg="add mod">
          <ac:chgData name="Valentina Martufi" userId="ce7de6d3-38a0-4105-bcaa-0c4b92887c81" providerId="ADAL" clId="{52EE86DB-E3E4-4891-98D7-5D73F8C9FE17}" dt="2024-09-20T13:11:36.958" v="244" actId="1076"/>
          <ac:cxnSpMkLst>
            <pc:docMk/>
            <pc:sldMk cId="4252845796" sldId="296"/>
            <ac:cxnSpMk id="10" creationId="{DC6D2F0B-4B0D-2D78-F1BC-DAD26BA21C5B}"/>
          </ac:cxnSpMkLst>
        </pc:cxnChg>
        <pc:cxnChg chg="add mod">
          <ac:chgData name="Valentina Martufi" userId="ce7de6d3-38a0-4105-bcaa-0c4b92887c81" providerId="ADAL" clId="{52EE86DB-E3E4-4891-98D7-5D73F8C9FE17}" dt="2024-09-20T13:36:06.233" v="721" actId="692"/>
          <ac:cxnSpMkLst>
            <pc:docMk/>
            <pc:sldMk cId="4252845796" sldId="296"/>
            <ac:cxnSpMk id="24" creationId="{FED74BCC-9B9D-F75F-200E-B265BAC98095}"/>
          </ac:cxnSpMkLst>
        </pc:cxnChg>
        <pc:cxnChg chg="add mod">
          <ac:chgData name="Valentina Martufi" userId="ce7de6d3-38a0-4105-bcaa-0c4b92887c81" providerId="ADAL" clId="{52EE86DB-E3E4-4891-98D7-5D73F8C9FE17}" dt="2024-09-20T13:36:06.233" v="721" actId="692"/>
          <ac:cxnSpMkLst>
            <pc:docMk/>
            <pc:sldMk cId="4252845796" sldId="296"/>
            <ac:cxnSpMk id="26" creationId="{26C36B5A-6559-CE73-9A81-7542CAA1D7FB}"/>
          </ac:cxnSpMkLst>
        </pc:cxnChg>
        <pc:cxnChg chg="add mod">
          <ac:chgData name="Valentina Martufi" userId="ce7de6d3-38a0-4105-bcaa-0c4b92887c81" providerId="ADAL" clId="{52EE86DB-E3E4-4891-98D7-5D73F8C9FE17}" dt="2024-09-20T13:36:06.233" v="721" actId="692"/>
          <ac:cxnSpMkLst>
            <pc:docMk/>
            <pc:sldMk cId="4252845796" sldId="296"/>
            <ac:cxnSpMk id="27" creationId="{E9E60F38-34A7-ED53-395D-5469FB3FDB13}"/>
          </ac:cxnSpMkLst>
        </pc:cxnChg>
        <pc:cxnChg chg="add mod">
          <ac:chgData name="Valentina Martufi" userId="ce7de6d3-38a0-4105-bcaa-0c4b92887c81" providerId="ADAL" clId="{52EE86DB-E3E4-4891-98D7-5D73F8C9FE17}" dt="2024-09-20T13:38:06.541" v="739" actId="1582"/>
          <ac:cxnSpMkLst>
            <pc:docMk/>
            <pc:sldMk cId="4252845796" sldId="296"/>
            <ac:cxnSpMk id="33" creationId="{3BE734D1-5203-2B30-8E2C-B4AA1506EC64}"/>
          </ac:cxnSpMkLst>
        </pc:cxnChg>
      </pc:sldChg>
      <pc:sldChg chg="add del">
        <pc:chgData name="Valentina Martufi" userId="ce7de6d3-38a0-4105-bcaa-0c4b92887c81" providerId="ADAL" clId="{52EE86DB-E3E4-4891-98D7-5D73F8C9FE17}" dt="2024-09-20T13:36:48.268" v="726" actId="47"/>
        <pc:sldMkLst>
          <pc:docMk/>
          <pc:sldMk cId="2609309997" sldId="29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D1CB04D-1C75-43E0-9B64-B7DDAA42BB2C}" type="datetimeFigureOut">
              <a:rPr lang="en-US" smtClean="0"/>
              <a:t>9/20/2024</a:t>
            </a:fld>
            <a:endParaRPr lang="en-US"/>
          </a:p>
        </p:txBody>
      </p:sp>
      <p:sp>
        <p:nvSpPr>
          <p:cNvPr id="4" name="Slide Image Placeholder 3"/>
          <p:cNvSpPr>
            <a:spLocks noGrp="1" noRot="1" noChangeAspect="1"/>
          </p:cNvSpPr>
          <p:nvPr>
            <p:ph type="sldImg" idx="2"/>
          </p:nvPr>
        </p:nvSpPr>
        <p:spPr>
          <a:xfrm>
            <a:off x="2395538" y="1162050"/>
            <a:ext cx="221932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26C2670-3342-473C-969D-FDFF399F2050}" type="slidenum">
              <a:rPr lang="en-US" smtClean="0"/>
              <a:t>‹#›</a:t>
            </a:fld>
            <a:endParaRPr lang="en-US"/>
          </a:p>
        </p:txBody>
      </p:sp>
    </p:spTree>
    <p:extLst>
      <p:ext uri="{BB962C8B-B14F-4D97-AF65-F5344CB8AC3E}">
        <p14:creationId xmlns:p14="http://schemas.microsoft.com/office/powerpoint/2010/main" val="831749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95538" y="1162050"/>
            <a:ext cx="2219325" cy="3136900"/>
          </a:xfrm>
        </p:spPr>
      </p:sp>
      <p:sp>
        <p:nvSpPr>
          <p:cNvPr id="3" name="Notes Placeholder 2"/>
          <p:cNvSpPr>
            <a:spLocks noGrp="1"/>
          </p:cNvSpPr>
          <p:nvPr>
            <p:ph type="body" idx="1"/>
          </p:nvPr>
        </p:nvSpPr>
        <p:spPr/>
        <p:txBody>
          <a:bodyPr/>
          <a:lstStyle/>
          <a:p>
            <a:pPr>
              <a:lnSpc>
                <a:spcPct val="150000"/>
              </a:lnSpc>
            </a:pPr>
            <a:endParaRPr lang="en-US" dirty="0"/>
          </a:p>
        </p:txBody>
      </p:sp>
      <p:sp>
        <p:nvSpPr>
          <p:cNvPr id="4" name="Slide Number Placeholder 3"/>
          <p:cNvSpPr>
            <a:spLocks noGrp="1"/>
          </p:cNvSpPr>
          <p:nvPr>
            <p:ph type="sldNum" sz="quarter" idx="5"/>
          </p:nvPr>
        </p:nvSpPr>
        <p:spPr/>
        <p:txBody>
          <a:bodyPr/>
          <a:lstStyle/>
          <a:p>
            <a:fld id="{E26C2670-3342-473C-969D-FDFF399F2050}" type="slidenum">
              <a:rPr lang="en-US" smtClean="0"/>
              <a:t>1</a:t>
            </a:fld>
            <a:endParaRPr lang="en-US"/>
          </a:p>
        </p:txBody>
      </p:sp>
    </p:spTree>
    <p:extLst>
      <p:ext uri="{BB962C8B-B14F-4D97-AF65-F5344CB8AC3E}">
        <p14:creationId xmlns:p14="http://schemas.microsoft.com/office/powerpoint/2010/main" val="2110499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5"/>
            <a:ext cx="25733931" cy="14902051"/>
          </a:xfrm>
        </p:spPr>
        <p:txBody>
          <a:bodyPr anchor="b"/>
          <a:lstStyle>
            <a:lvl1pPr algn="ctr">
              <a:defRPr sz="17657"/>
            </a:lvl1pPr>
          </a:lstStyle>
          <a:p>
            <a:r>
              <a:rPr lang="en-US"/>
              <a:t>Click to edit Master title style</a:t>
            </a:r>
            <a:endParaRPr lang="en-US" dirty="0"/>
          </a:p>
        </p:txBody>
      </p:sp>
      <p:sp>
        <p:nvSpPr>
          <p:cNvPr id="3" name="Subtitle 2"/>
          <p:cNvSpPr>
            <a:spLocks noGrp="1"/>
          </p:cNvSpPr>
          <p:nvPr>
            <p:ph type="subTitle" idx="1"/>
          </p:nvPr>
        </p:nvSpPr>
        <p:spPr>
          <a:xfrm>
            <a:off x="3784402" y="22481886"/>
            <a:ext cx="22706410" cy="10334332"/>
          </a:xfrm>
        </p:spPr>
        <p:txBody>
          <a:bodyPr/>
          <a:lstStyle>
            <a:lvl1pPr marL="0" indent="0" algn="ctr">
              <a:buNone/>
              <a:defRPr sz="7063"/>
            </a:lvl1pPr>
            <a:lvl2pPr marL="1345485" indent="0" algn="ctr">
              <a:buNone/>
              <a:defRPr sz="5886"/>
            </a:lvl2pPr>
            <a:lvl3pPr marL="2690969" indent="0" algn="ctr">
              <a:buNone/>
              <a:defRPr sz="5297"/>
            </a:lvl3pPr>
            <a:lvl4pPr marL="4036454" indent="0" algn="ctr">
              <a:buNone/>
              <a:defRPr sz="4709"/>
            </a:lvl4pPr>
            <a:lvl5pPr marL="5381939" indent="0" algn="ctr">
              <a:buNone/>
              <a:defRPr sz="4709"/>
            </a:lvl5pPr>
            <a:lvl6pPr marL="6727424" indent="0" algn="ctr">
              <a:buNone/>
              <a:defRPr sz="4709"/>
            </a:lvl6pPr>
            <a:lvl7pPr marL="8072908" indent="0" algn="ctr">
              <a:buNone/>
              <a:defRPr sz="4709"/>
            </a:lvl7pPr>
            <a:lvl8pPr marL="9418393" indent="0" algn="ctr">
              <a:buNone/>
              <a:defRPr sz="4709"/>
            </a:lvl8pPr>
            <a:lvl9pPr marL="10763878" indent="0" algn="ctr">
              <a:buNone/>
              <a:defRPr sz="470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9/20/2024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601755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9/20/2024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421369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81423" y="2278904"/>
            <a:ext cx="19205838" cy="3627421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9/20/2024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3062549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9/20/2024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311104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8"/>
            <a:ext cx="26112371" cy="17805174"/>
          </a:xfrm>
        </p:spPr>
        <p:txBody>
          <a:bodyPr anchor="b"/>
          <a:lstStyle>
            <a:lvl1pPr>
              <a:defRPr sz="17657"/>
            </a:lvl1pPr>
          </a:lstStyle>
          <a:p>
            <a:r>
              <a:rPr lang="en-US"/>
              <a:t>Click to edit Master title style</a:t>
            </a:r>
            <a:endParaRPr lang="en-US" dirty="0"/>
          </a:p>
        </p:txBody>
      </p:sp>
      <p:sp>
        <p:nvSpPr>
          <p:cNvPr id="3" name="Text Placeholder 2"/>
          <p:cNvSpPr>
            <a:spLocks noGrp="1"/>
          </p:cNvSpPr>
          <p:nvPr>
            <p:ph type="body" idx="1"/>
          </p:nvPr>
        </p:nvSpPr>
        <p:spPr>
          <a:xfrm>
            <a:off x="2065654" y="28644845"/>
            <a:ext cx="26112371" cy="9363321"/>
          </a:xfrm>
        </p:spPr>
        <p:txBody>
          <a:bodyPr/>
          <a:lstStyle>
            <a:lvl1pPr marL="0" indent="0">
              <a:buNone/>
              <a:defRPr sz="7063">
                <a:solidFill>
                  <a:schemeClr val="tx1"/>
                </a:solidFill>
              </a:defRPr>
            </a:lvl1pPr>
            <a:lvl2pPr marL="1345485" indent="0">
              <a:buNone/>
              <a:defRPr sz="5886">
                <a:solidFill>
                  <a:schemeClr val="tx1">
                    <a:tint val="75000"/>
                  </a:schemeClr>
                </a:solidFill>
              </a:defRPr>
            </a:lvl2pPr>
            <a:lvl3pPr marL="2690969" indent="0">
              <a:buNone/>
              <a:defRPr sz="5297">
                <a:solidFill>
                  <a:schemeClr val="tx1">
                    <a:tint val="75000"/>
                  </a:schemeClr>
                </a:solidFill>
              </a:defRPr>
            </a:lvl3pPr>
            <a:lvl4pPr marL="4036454" indent="0">
              <a:buNone/>
              <a:defRPr sz="4709">
                <a:solidFill>
                  <a:schemeClr val="tx1">
                    <a:tint val="75000"/>
                  </a:schemeClr>
                </a:solidFill>
              </a:defRPr>
            </a:lvl4pPr>
            <a:lvl5pPr marL="5381939" indent="0">
              <a:buNone/>
              <a:defRPr sz="4709">
                <a:solidFill>
                  <a:schemeClr val="tx1">
                    <a:tint val="75000"/>
                  </a:schemeClr>
                </a:solidFill>
              </a:defRPr>
            </a:lvl5pPr>
            <a:lvl6pPr marL="6727424" indent="0">
              <a:buNone/>
              <a:defRPr sz="4709">
                <a:solidFill>
                  <a:schemeClr val="tx1">
                    <a:tint val="75000"/>
                  </a:schemeClr>
                </a:solidFill>
              </a:defRPr>
            </a:lvl6pPr>
            <a:lvl7pPr marL="8072908" indent="0">
              <a:buNone/>
              <a:defRPr sz="4709">
                <a:solidFill>
                  <a:schemeClr val="tx1">
                    <a:tint val="75000"/>
                  </a:schemeClr>
                </a:solidFill>
              </a:defRPr>
            </a:lvl7pPr>
            <a:lvl8pPr marL="9418393" indent="0">
              <a:buNone/>
              <a:defRPr sz="4709">
                <a:solidFill>
                  <a:schemeClr val="tx1">
                    <a:tint val="75000"/>
                  </a:schemeClr>
                </a:solidFill>
              </a:defRPr>
            </a:lvl8pPr>
            <a:lvl9pPr marL="10763878" indent="0">
              <a:buNone/>
              <a:defRPr sz="4709">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135061-2F74-46D4-9F8F-C77EF304855D}" type="datetimeFigureOut">
              <a:rPr lang="en-US" smtClean="0"/>
              <a:t>9/20/2024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055305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135061-2F74-46D4-9F8F-C77EF304855D}" type="datetimeFigureOut">
              <a:rPr lang="en-US" smtClean="0"/>
              <a:t>9/20/2024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4282151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5"/>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85368" y="10492869"/>
            <a:ext cx="12807832" cy="5142394"/>
          </a:xfrm>
        </p:spPr>
        <p:txBody>
          <a:bodyPr anchor="b"/>
          <a:lstStyle>
            <a:lvl1pPr marL="0" indent="0">
              <a:buNone/>
              <a:defRPr sz="7063" b="1"/>
            </a:lvl1pPr>
            <a:lvl2pPr marL="1345485" indent="0">
              <a:buNone/>
              <a:defRPr sz="5886" b="1"/>
            </a:lvl2pPr>
            <a:lvl3pPr marL="2690969" indent="0">
              <a:buNone/>
              <a:defRPr sz="5297" b="1"/>
            </a:lvl3pPr>
            <a:lvl4pPr marL="4036454" indent="0">
              <a:buNone/>
              <a:defRPr sz="4709" b="1"/>
            </a:lvl4pPr>
            <a:lvl5pPr marL="5381939" indent="0">
              <a:buNone/>
              <a:defRPr sz="4709" b="1"/>
            </a:lvl5pPr>
            <a:lvl6pPr marL="6727424" indent="0">
              <a:buNone/>
              <a:defRPr sz="4709" b="1"/>
            </a:lvl6pPr>
            <a:lvl7pPr marL="8072908" indent="0">
              <a:buNone/>
              <a:defRPr sz="4709" b="1"/>
            </a:lvl7pPr>
            <a:lvl8pPr marL="9418393" indent="0">
              <a:buNone/>
              <a:defRPr sz="4709" b="1"/>
            </a:lvl8pPr>
            <a:lvl9pPr marL="10763878" indent="0">
              <a:buNone/>
              <a:defRPr sz="4709" b="1"/>
            </a:lvl9pPr>
          </a:lstStyle>
          <a:p>
            <a:pPr lvl="0"/>
            <a:r>
              <a:rPr lang="en-US"/>
              <a:t>Edit Master text styles</a:t>
            </a:r>
          </a:p>
        </p:txBody>
      </p:sp>
      <p:sp>
        <p:nvSpPr>
          <p:cNvPr id="4" name="Content Placeholder 3"/>
          <p:cNvSpPr>
            <a:spLocks noGrp="1"/>
          </p:cNvSpPr>
          <p:nvPr>
            <p:ph sz="half" idx="2"/>
          </p:nvPr>
        </p:nvSpPr>
        <p:spPr>
          <a:xfrm>
            <a:off x="2085368" y="15635263"/>
            <a:ext cx="12807832" cy="229971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326829" y="10492869"/>
            <a:ext cx="12870909" cy="5142394"/>
          </a:xfrm>
        </p:spPr>
        <p:txBody>
          <a:bodyPr anchor="b"/>
          <a:lstStyle>
            <a:lvl1pPr marL="0" indent="0">
              <a:buNone/>
              <a:defRPr sz="7063" b="1"/>
            </a:lvl1pPr>
            <a:lvl2pPr marL="1345485" indent="0">
              <a:buNone/>
              <a:defRPr sz="5886" b="1"/>
            </a:lvl2pPr>
            <a:lvl3pPr marL="2690969" indent="0">
              <a:buNone/>
              <a:defRPr sz="5297" b="1"/>
            </a:lvl3pPr>
            <a:lvl4pPr marL="4036454" indent="0">
              <a:buNone/>
              <a:defRPr sz="4709" b="1"/>
            </a:lvl4pPr>
            <a:lvl5pPr marL="5381939" indent="0">
              <a:buNone/>
              <a:defRPr sz="4709" b="1"/>
            </a:lvl5pPr>
            <a:lvl6pPr marL="6727424" indent="0">
              <a:buNone/>
              <a:defRPr sz="4709" b="1"/>
            </a:lvl6pPr>
            <a:lvl7pPr marL="8072908" indent="0">
              <a:buNone/>
              <a:defRPr sz="4709" b="1"/>
            </a:lvl7pPr>
            <a:lvl8pPr marL="9418393" indent="0">
              <a:buNone/>
              <a:defRPr sz="4709" b="1"/>
            </a:lvl8pPr>
            <a:lvl9pPr marL="10763878" indent="0">
              <a:buNone/>
              <a:defRPr sz="4709" b="1"/>
            </a:lvl9pPr>
          </a:lstStyle>
          <a:p>
            <a:pPr lvl="0"/>
            <a:r>
              <a:rPr lang="en-US"/>
              <a:t>Edit Master text styles</a:t>
            </a:r>
          </a:p>
        </p:txBody>
      </p:sp>
      <p:sp>
        <p:nvSpPr>
          <p:cNvPr id="6" name="Content Placeholder 5"/>
          <p:cNvSpPr>
            <a:spLocks noGrp="1"/>
          </p:cNvSpPr>
          <p:nvPr>
            <p:ph sz="quarter" idx="4"/>
          </p:nvPr>
        </p:nvSpPr>
        <p:spPr>
          <a:xfrm>
            <a:off x="15326829" y="15635263"/>
            <a:ext cx="12870909" cy="229971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135061-2F74-46D4-9F8F-C77EF304855D}" type="datetimeFigureOut">
              <a:rPr lang="en-US" smtClean="0"/>
              <a:t>9/20/2024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2738387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135061-2F74-46D4-9F8F-C77EF304855D}" type="datetimeFigureOut">
              <a:rPr lang="en-US" smtClean="0"/>
              <a:t>9/20/2024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3420506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35061-2F74-46D4-9F8F-C77EF304855D}" type="datetimeFigureOut">
              <a:rPr lang="en-US" smtClean="0"/>
              <a:t>9/20/2024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2705658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5" y="2853584"/>
            <a:ext cx="9764544" cy="9987545"/>
          </a:xfrm>
        </p:spPr>
        <p:txBody>
          <a:bodyPr anchor="b"/>
          <a:lstStyle>
            <a:lvl1pPr>
              <a:defRPr sz="9417"/>
            </a:lvl1pPr>
          </a:lstStyle>
          <a:p>
            <a:r>
              <a:rPr lang="en-US"/>
              <a:t>Click to edit Master title style</a:t>
            </a:r>
            <a:endParaRPr lang="en-US" dirty="0"/>
          </a:p>
        </p:txBody>
      </p:sp>
      <p:sp>
        <p:nvSpPr>
          <p:cNvPr id="3" name="Content Placeholder 2"/>
          <p:cNvSpPr>
            <a:spLocks noGrp="1"/>
          </p:cNvSpPr>
          <p:nvPr>
            <p:ph idx="1"/>
          </p:nvPr>
        </p:nvSpPr>
        <p:spPr>
          <a:xfrm>
            <a:off x="12870908" y="6162958"/>
            <a:ext cx="15326827" cy="30418415"/>
          </a:xfrm>
        </p:spPr>
        <p:txBody>
          <a:bodyPr/>
          <a:lstStyle>
            <a:lvl1pPr>
              <a:defRPr sz="9417"/>
            </a:lvl1pPr>
            <a:lvl2pPr>
              <a:defRPr sz="8240"/>
            </a:lvl2pPr>
            <a:lvl3pPr>
              <a:defRPr sz="7063"/>
            </a:lvl3pPr>
            <a:lvl4pPr>
              <a:defRPr sz="5886"/>
            </a:lvl4pPr>
            <a:lvl5pPr>
              <a:defRPr sz="5886"/>
            </a:lvl5pPr>
            <a:lvl6pPr>
              <a:defRPr sz="5886"/>
            </a:lvl6pPr>
            <a:lvl7pPr>
              <a:defRPr sz="5886"/>
            </a:lvl7pPr>
            <a:lvl8pPr>
              <a:defRPr sz="5886"/>
            </a:lvl8pPr>
            <a:lvl9pPr>
              <a:defRPr sz="588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85365" y="12841129"/>
            <a:ext cx="9764544" cy="23789779"/>
          </a:xfrm>
        </p:spPr>
        <p:txBody>
          <a:bodyPr/>
          <a:lstStyle>
            <a:lvl1pPr marL="0" indent="0">
              <a:buNone/>
              <a:defRPr sz="4709"/>
            </a:lvl1pPr>
            <a:lvl2pPr marL="1345485" indent="0">
              <a:buNone/>
              <a:defRPr sz="4120"/>
            </a:lvl2pPr>
            <a:lvl3pPr marL="2690969" indent="0">
              <a:buNone/>
              <a:defRPr sz="3531"/>
            </a:lvl3pPr>
            <a:lvl4pPr marL="4036454" indent="0">
              <a:buNone/>
              <a:defRPr sz="2943"/>
            </a:lvl4pPr>
            <a:lvl5pPr marL="5381939" indent="0">
              <a:buNone/>
              <a:defRPr sz="2943"/>
            </a:lvl5pPr>
            <a:lvl6pPr marL="6727424" indent="0">
              <a:buNone/>
              <a:defRPr sz="2943"/>
            </a:lvl6pPr>
            <a:lvl7pPr marL="8072908" indent="0">
              <a:buNone/>
              <a:defRPr sz="2943"/>
            </a:lvl7pPr>
            <a:lvl8pPr marL="9418393" indent="0">
              <a:buNone/>
              <a:defRPr sz="2943"/>
            </a:lvl8pPr>
            <a:lvl9pPr marL="10763878" indent="0">
              <a:buNone/>
              <a:defRPr sz="2943"/>
            </a:lvl9pPr>
          </a:lstStyle>
          <a:p>
            <a:pPr lvl="0"/>
            <a:r>
              <a:rPr lang="en-US"/>
              <a:t>Edit Master text styles</a:t>
            </a:r>
          </a:p>
        </p:txBody>
      </p:sp>
      <p:sp>
        <p:nvSpPr>
          <p:cNvPr id="5" name="Date Placeholder 4"/>
          <p:cNvSpPr>
            <a:spLocks noGrp="1"/>
          </p:cNvSpPr>
          <p:nvPr>
            <p:ph type="dt" sz="half" idx="10"/>
          </p:nvPr>
        </p:nvSpPr>
        <p:spPr/>
        <p:txBody>
          <a:bodyPr/>
          <a:lstStyle/>
          <a:p>
            <a:fld id="{3F135061-2F74-46D4-9F8F-C77EF304855D}" type="datetimeFigureOut">
              <a:rPr lang="en-US" smtClean="0"/>
              <a:t>9/20/2024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446394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5" y="2853584"/>
            <a:ext cx="9764544" cy="9987545"/>
          </a:xfrm>
        </p:spPr>
        <p:txBody>
          <a:bodyPr anchor="b"/>
          <a:lstStyle>
            <a:lvl1pPr>
              <a:defRPr sz="9417"/>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70908" y="6162958"/>
            <a:ext cx="15326827" cy="30418415"/>
          </a:xfrm>
        </p:spPr>
        <p:txBody>
          <a:bodyPr anchor="t"/>
          <a:lstStyle>
            <a:lvl1pPr marL="0" indent="0">
              <a:buNone/>
              <a:defRPr sz="9417"/>
            </a:lvl1pPr>
            <a:lvl2pPr marL="1345485" indent="0">
              <a:buNone/>
              <a:defRPr sz="8240"/>
            </a:lvl2pPr>
            <a:lvl3pPr marL="2690969" indent="0">
              <a:buNone/>
              <a:defRPr sz="7063"/>
            </a:lvl3pPr>
            <a:lvl4pPr marL="4036454" indent="0">
              <a:buNone/>
              <a:defRPr sz="5886"/>
            </a:lvl4pPr>
            <a:lvl5pPr marL="5381939" indent="0">
              <a:buNone/>
              <a:defRPr sz="5886"/>
            </a:lvl5pPr>
            <a:lvl6pPr marL="6727424" indent="0">
              <a:buNone/>
              <a:defRPr sz="5886"/>
            </a:lvl6pPr>
            <a:lvl7pPr marL="8072908" indent="0">
              <a:buNone/>
              <a:defRPr sz="5886"/>
            </a:lvl7pPr>
            <a:lvl8pPr marL="9418393" indent="0">
              <a:buNone/>
              <a:defRPr sz="5886"/>
            </a:lvl8pPr>
            <a:lvl9pPr marL="10763878" indent="0">
              <a:buNone/>
              <a:defRPr sz="5886"/>
            </a:lvl9pPr>
          </a:lstStyle>
          <a:p>
            <a:r>
              <a:rPr lang="en-US"/>
              <a:t>Click icon to add picture</a:t>
            </a:r>
            <a:endParaRPr lang="en-US" dirty="0"/>
          </a:p>
        </p:txBody>
      </p:sp>
      <p:sp>
        <p:nvSpPr>
          <p:cNvPr id="4" name="Text Placeholder 3"/>
          <p:cNvSpPr>
            <a:spLocks noGrp="1"/>
          </p:cNvSpPr>
          <p:nvPr>
            <p:ph type="body" sz="half" idx="2"/>
          </p:nvPr>
        </p:nvSpPr>
        <p:spPr>
          <a:xfrm>
            <a:off x="2085365" y="12841129"/>
            <a:ext cx="9764544" cy="23789779"/>
          </a:xfrm>
        </p:spPr>
        <p:txBody>
          <a:bodyPr/>
          <a:lstStyle>
            <a:lvl1pPr marL="0" indent="0">
              <a:buNone/>
              <a:defRPr sz="4709"/>
            </a:lvl1pPr>
            <a:lvl2pPr marL="1345485" indent="0">
              <a:buNone/>
              <a:defRPr sz="4120"/>
            </a:lvl2pPr>
            <a:lvl3pPr marL="2690969" indent="0">
              <a:buNone/>
              <a:defRPr sz="3531"/>
            </a:lvl3pPr>
            <a:lvl4pPr marL="4036454" indent="0">
              <a:buNone/>
              <a:defRPr sz="2943"/>
            </a:lvl4pPr>
            <a:lvl5pPr marL="5381939" indent="0">
              <a:buNone/>
              <a:defRPr sz="2943"/>
            </a:lvl5pPr>
            <a:lvl6pPr marL="6727424" indent="0">
              <a:buNone/>
              <a:defRPr sz="2943"/>
            </a:lvl6pPr>
            <a:lvl7pPr marL="8072908" indent="0">
              <a:buNone/>
              <a:defRPr sz="2943"/>
            </a:lvl7pPr>
            <a:lvl8pPr marL="9418393" indent="0">
              <a:buNone/>
              <a:defRPr sz="2943"/>
            </a:lvl8pPr>
            <a:lvl9pPr marL="10763878" indent="0">
              <a:buNone/>
              <a:defRPr sz="2943"/>
            </a:lvl9pPr>
          </a:lstStyle>
          <a:p>
            <a:pPr lvl="0"/>
            <a:r>
              <a:rPr lang="en-US"/>
              <a:t>Edit Master text styles</a:t>
            </a:r>
          </a:p>
        </p:txBody>
      </p:sp>
      <p:sp>
        <p:nvSpPr>
          <p:cNvPr id="5" name="Date Placeholder 4"/>
          <p:cNvSpPr>
            <a:spLocks noGrp="1"/>
          </p:cNvSpPr>
          <p:nvPr>
            <p:ph type="dt" sz="half" idx="10"/>
          </p:nvPr>
        </p:nvSpPr>
        <p:spPr/>
        <p:txBody>
          <a:bodyPr/>
          <a:lstStyle/>
          <a:p>
            <a:fld id="{3F135061-2F74-46D4-9F8F-C77EF304855D}" type="datetimeFigureOut">
              <a:rPr lang="en-US" smtClean="0"/>
              <a:t>9/20/2024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620014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531">
                <a:solidFill>
                  <a:schemeClr val="tx1">
                    <a:tint val="75000"/>
                  </a:schemeClr>
                </a:solidFill>
              </a:defRPr>
            </a:lvl1pPr>
          </a:lstStyle>
          <a:p>
            <a:fld id="{3F135061-2F74-46D4-9F8F-C77EF304855D}" type="datetimeFigureOut">
              <a:rPr lang="en-US" smtClean="0"/>
              <a:t>9/20/2024</a:t>
            </a:fld>
            <a:endParaRPr 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53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531">
                <a:solidFill>
                  <a:schemeClr val="tx1">
                    <a:tint val="75000"/>
                  </a:schemeClr>
                </a:solidFill>
              </a:defRPr>
            </a:lvl1pPr>
          </a:lstStyle>
          <a:p>
            <a:fld id="{63FC52CE-B062-47D6-A8CB-AF6B214D1AE5}" type="slidenum">
              <a:rPr lang="en-US" smtClean="0"/>
              <a:t>‹#›</a:t>
            </a:fld>
            <a:endParaRPr lang="en-US"/>
          </a:p>
        </p:txBody>
      </p:sp>
    </p:spTree>
    <p:extLst>
      <p:ext uri="{BB962C8B-B14F-4D97-AF65-F5344CB8AC3E}">
        <p14:creationId xmlns:p14="http://schemas.microsoft.com/office/powerpoint/2010/main" val="23432060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690969" rtl="0" eaLnBrk="1" latinLnBrk="0" hangingPunct="1">
        <a:lnSpc>
          <a:spcPct val="90000"/>
        </a:lnSpc>
        <a:spcBef>
          <a:spcPct val="0"/>
        </a:spcBef>
        <a:buNone/>
        <a:defRPr sz="12949" kern="1200">
          <a:solidFill>
            <a:schemeClr val="tx1"/>
          </a:solidFill>
          <a:latin typeface="+mj-lt"/>
          <a:ea typeface="+mj-ea"/>
          <a:cs typeface="+mj-cs"/>
        </a:defRPr>
      </a:lvl1pPr>
    </p:titleStyle>
    <p:bodyStyle>
      <a:lvl1pPr marL="672742" indent="-672742" algn="l" defTabSz="2690969" rtl="0" eaLnBrk="1" latinLnBrk="0" hangingPunct="1">
        <a:lnSpc>
          <a:spcPct val="90000"/>
        </a:lnSpc>
        <a:spcBef>
          <a:spcPts val="2943"/>
        </a:spcBef>
        <a:buFont typeface="Arial" panose="020B0604020202020204" pitchFamily="34" charset="0"/>
        <a:buChar char="•"/>
        <a:defRPr sz="8240" kern="1200">
          <a:solidFill>
            <a:schemeClr val="tx1"/>
          </a:solidFill>
          <a:latin typeface="+mn-lt"/>
          <a:ea typeface="+mn-ea"/>
          <a:cs typeface="+mn-cs"/>
        </a:defRPr>
      </a:lvl1pPr>
      <a:lvl2pPr marL="2018227" indent="-672742" algn="l" defTabSz="2690969" rtl="0" eaLnBrk="1" latinLnBrk="0" hangingPunct="1">
        <a:lnSpc>
          <a:spcPct val="90000"/>
        </a:lnSpc>
        <a:spcBef>
          <a:spcPts val="1471"/>
        </a:spcBef>
        <a:buFont typeface="Arial" panose="020B0604020202020204" pitchFamily="34" charset="0"/>
        <a:buChar char="•"/>
        <a:defRPr sz="7063" kern="1200">
          <a:solidFill>
            <a:schemeClr val="tx1"/>
          </a:solidFill>
          <a:latin typeface="+mn-lt"/>
          <a:ea typeface="+mn-ea"/>
          <a:cs typeface="+mn-cs"/>
        </a:defRPr>
      </a:lvl2pPr>
      <a:lvl3pPr marL="3363712" indent="-672742" algn="l" defTabSz="2690969" rtl="0" eaLnBrk="1" latinLnBrk="0" hangingPunct="1">
        <a:lnSpc>
          <a:spcPct val="90000"/>
        </a:lnSpc>
        <a:spcBef>
          <a:spcPts val="1471"/>
        </a:spcBef>
        <a:buFont typeface="Arial" panose="020B0604020202020204" pitchFamily="34" charset="0"/>
        <a:buChar char="•"/>
        <a:defRPr sz="5886" kern="1200">
          <a:solidFill>
            <a:schemeClr val="tx1"/>
          </a:solidFill>
          <a:latin typeface="+mn-lt"/>
          <a:ea typeface="+mn-ea"/>
          <a:cs typeface="+mn-cs"/>
        </a:defRPr>
      </a:lvl3pPr>
      <a:lvl4pPr marL="4709197" indent="-672742" algn="l" defTabSz="2690969" rtl="0" eaLnBrk="1" latinLnBrk="0" hangingPunct="1">
        <a:lnSpc>
          <a:spcPct val="90000"/>
        </a:lnSpc>
        <a:spcBef>
          <a:spcPts val="1471"/>
        </a:spcBef>
        <a:buFont typeface="Arial" panose="020B0604020202020204" pitchFamily="34" charset="0"/>
        <a:buChar char="•"/>
        <a:defRPr sz="5297" kern="1200">
          <a:solidFill>
            <a:schemeClr val="tx1"/>
          </a:solidFill>
          <a:latin typeface="+mn-lt"/>
          <a:ea typeface="+mn-ea"/>
          <a:cs typeface="+mn-cs"/>
        </a:defRPr>
      </a:lvl4pPr>
      <a:lvl5pPr marL="6054681" indent="-672742" algn="l" defTabSz="2690969" rtl="0" eaLnBrk="1" latinLnBrk="0" hangingPunct="1">
        <a:lnSpc>
          <a:spcPct val="90000"/>
        </a:lnSpc>
        <a:spcBef>
          <a:spcPts val="1471"/>
        </a:spcBef>
        <a:buFont typeface="Arial" panose="020B0604020202020204" pitchFamily="34" charset="0"/>
        <a:buChar char="•"/>
        <a:defRPr sz="5297" kern="1200">
          <a:solidFill>
            <a:schemeClr val="tx1"/>
          </a:solidFill>
          <a:latin typeface="+mn-lt"/>
          <a:ea typeface="+mn-ea"/>
          <a:cs typeface="+mn-cs"/>
        </a:defRPr>
      </a:lvl5pPr>
      <a:lvl6pPr marL="7400166" indent="-672742" algn="l" defTabSz="2690969" rtl="0" eaLnBrk="1" latinLnBrk="0" hangingPunct="1">
        <a:lnSpc>
          <a:spcPct val="90000"/>
        </a:lnSpc>
        <a:spcBef>
          <a:spcPts val="1471"/>
        </a:spcBef>
        <a:buFont typeface="Arial" panose="020B0604020202020204" pitchFamily="34" charset="0"/>
        <a:buChar char="•"/>
        <a:defRPr sz="5297" kern="1200">
          <a:solidFill>
            <a:schemeClr val="tx1"/>
          </a:solidFill>
          <a:latin typeface="+mn-lt"/>
          <a:ea typeface="+mn-ea"/>
          <a:cs typeface="+mn-cs"/>
        </a:defRPr>
      </a:lvl6pPr>
      <a:lvl7pPr marL="8745651" indent="-672742" algn="l" defTabSz="2690969" rtl="0" eaLnBrk="1" latinLnBrk="0" hangingPunct="1">
        <a:lnSpc>
          <a:spcPct val="90000"/>
        </a:lnSpc>
        <a:spcBef>
          <a:spcPts val="1471"/>
        </a:spcBef>
        <a:buFont typeface="Arial" panose="020B0604020202020204" pitchFamily="34" charset="0"/>
        <a:buChar char="•"/>
        <a:defRPr sz="5297" kern="1200">
          <a:solidFill>
            <a:schemeClr val="tx1"/>
          </a:solidFill>
          <a:latin typeface="+mn-lt"/>
          <a:ea typeface="+mn-ea"/>
          <a:cs typeface="+mn-cs"/>
        </a:defRPr>
      </a:lvl7pPr>
      <a:lvl8pPr marL="10091136" indent="-672742" algn="l" defTabSz="2690969" rtl="0" eaLnBrk="1" latinLnBrk="0" hangingPunct="1">
        <a:lnSpc>
          <a:spcPct val="90000"/>
        </a:lnSpc>
        <a:spcBef>
          <a:spcPts val="1471"/>
        </a:spcBef>
        <a:buFont typeface="Arial" panose="020B0604020202020204" pitchFamily="34" charset="0"/>
        <a:buChar char="•"/>
        <a:defRPr sz="5297" kern="1200">
          <a:solidFill>
            <a:schemeClr val="tx1"/>
          </a:solidFill>
          <a:latin typeface="+mn-lt"/>
          <a:ea typeface="+mn-ea"/>
          <a:cs typeface="+mn-cs"/>
        </a:defRPr>
      </a:lvl8pPr>
      <a:lvl9pPr marL="11436620" indent="-672742" algn="l" defTabSz="2690969" rtl="0" eaLnBrk="1" latinLnBrk="0" hangingPunct="1">
        <a:lnSpc>
          <a:spcPct val="90000"/>
        </a:lnSpc>
        <a:spcBef>
          <a:spcPts val="1471"/>
        </a:spcBef>
        <a:buFont typeface="Arial" panose="020B0604020202020204" pitchFamily="34" charset="0"/>
        <a:buChar char="•"/>
        <a:defRPr sz="5297" kern="1200">
          <a:solidFill>
            <a:schemeClr val="tx1"/>
          </a:solidFill>
          <a:latin typeface="+mn-lt"/>
          <a:ea typeface="+mn-ea"/>
          <a:cs typeface="+mn-cs"/>
        </a:defRPr>
      </a:lvl9pPr>
    </p:bodyStyle>
    <p:otherStyle>
      <a:defPPr>
        <a:defRPr lang="en-US"/>
      </a:defPPr>
      <a:lvl1pPr marL="0" algn="l" defTabSz="2690969" rtl="0" eaLnBrk="1" latinLnBrk="0" hangingPunct="1">
        <a:defRPr sz="5297" kern="1200">
          <a:solidFill>
            <a:schemeClr val="tx1"/>
          </a:solidFill>
          <a:latin typeface="+mn-lt"/>
          <a:ea typeface="+mn-ea"/>
          <a:cs typeface="+mn-cs"/>
        </a:defRPr>
      </a:lvl1pPr>
      <a:lvl2pPr marL="1345485" algn="l" defTabSz="2690969" rtl="0" eaLnBrk="1" latinLnBrk="0" hangingPunct="1">
        <a:defRPr sz="5297" kern="1200">
          <a:solidFill>
            <a:schemeClr val="tx1"/>
          </a:solidFill>
          <a:latin typeface="+mn-lt"/>
          <a:ea typeface="+mn-ea"/>
          <a:cs typeface="+mn-cs"/>
        </a:defRPr>
      </a:lvl2pPr>
      <a:lvl3pPr marL="2690969" algn="l" defTabSz="2690969" rtl="0" eaLnBrk="1" latinLnBrk="0" hangingPunct="1">
        <a:defRPr sz="5297" kern="1200">
          <a:solidFill>
            <a:schemeClr val="tx1"/>
          </a:solidFill>
          <a:latin typeface="+mn-lt"/>
          <a:ea typeface="+mn-ea"/>
          <a:cs typeface="+mn-cs"/>
        </a:defRPr>
      </a:lvl3pPr>
      <a:lvl4pPr marL="4036454" algn="l" defTabSz="2690969" rtl="0" eaLnBrk="1" latinLnBrk="0" hangingPunct="1">
        <a:defRPr sz="5297" kern="1200">
          <a:solidFill>
            <a:schemeClr val="tx1"/>
          </a:solidFill>
          <a:latin typeface="+mn-lt"/>
          <a:ea typeface="+mn-ea"/>
          <a:cs typeface="+mn-cs"/>
        </a:defRPr>
      </a:lvl4pPr>
      <a:lvl5pPr marL="5381939" algn="l" defTabSz="2690969" rtl="0" eaLnBrk="1" latinLnBrk="0" hangingPunct="1">
        <a:defRPr sz="5297" kern="1200">
          <a:solidFill>
            <a:schemeClr val="tx1"/>
          </a:solidFill>
          <a:latin typeface="+mn-lt"/>
          <a:ea typeface="+mn-ea"/>
          <a:cs typeface="+mn-cs"/>
        </a:defRPr>
      </a:lvl5pPr>
      <a:lvl6pPr marL="6727424" algn="l" defTabSz="2690969" rtl="0" eaLnBrk="1" latinLnBrk="0" hangingPunct="1">
        <a:defRPr sz="5297" kern="1200">
          <a:solidFill>
            <a:schemeClr val="tx1"/>
          </a:solidFill>
          <a:latin typeface="+mn-lt"/>
          <a:ea typeface="+mn-ea"/>
          <a:cs typeface="+mn-cs"/>
        </a:defRPr>
      </a:lvl6pPr>
      <a:lvl7pPr marL="8072908" algn="l" defTabSz="2690969" rtl="0" eaLnBrk="1" latinLnBrk="0" hangingPunct="1">
        <a:defRPr sz="5297" kern="1200">
          <a:solidFill>
            <a:schemeClr val="tx1"/>
          </a:solidFill>
          <a:latin typeface="+mn-lt"/>
          <a:ea typeface="+mn-ea"/>
          <a:cs typeface="+mn-cs"/>
        </a:defRPr>
      </a:lvl7pPr>
      <a:lvl8pPr marL="9418393" algn="l" defTabSz="2690969" rtl="0" eaLnBrk="1" latinLnBrk="0" hangingPunct="1">
        <a:defRPr sz="5297" kern="1200">
          <a:solidFill>
            <a:schemeClr val="tx1"/>
          </a:solidFill>
          <a:latin typeface="+mn-lt"/>
          <a:ea typeface="+mn-ea"/>
          <a:cs typeface="+mn-cs"/>
        </a:defRPr>
      </a:lvl8pPr>
      <a:lvl9pPr marL="10763878" algn="l" defTabSz="2690969" rtl="0" eaLnBrk="1" latinLnBrk="0" hangingPunct="1">
        <a:defRPr sz="529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C4359A-7BBB-495A-96DE-65574C0C88E6}"/>
              </a:ext>
            </a:extLst>
          </p:cNvPr>
          <p:cNvSpPr>
            <a:spLocks noGrp="1"/>
          </p:cNvSpPr>
          <p:nvPr>
            <p:ph type="ctrTitle"/>
          </p:nvPr>
        </p:nvSpPr>
        <p:spPr>
          <a:xfrm>
            <a:off x="-4" y="7415957"/>
            <a:ext cx="30275213" cy="5435164"/>
          </a:xfrm>
        </p:spPr>
        <p:style>
          <a:lnRef idx="2">
            <a:schemeClr val="accent2">
              <a:shade val="15000"/>
            </a:schemeClr>
          </a:lnRef>
          <a:fillRef idx="1">
            <a:schemeClr val="accent2"/>
          </a:fillRef>
          <a:effectRef idx="0">
            <a:schemeClr val="accent2"/>
          </a:effectRef>
          <a:fontRef idx="minor">
            <a:schemeClr val="lt1"/>
          </a:fontRef>
        </p:style>
        <p:txBody>
          <a:bodyPr vert="horz" wrap="square" lIns="280326" tIns="280326" rIns="280326" bIns="280326" rtlCol="0" anchor="t" anchorCtr="0">
            <a:noAutofit/>
          </a:bodyPr>
          <a:lstStyle/>
          <a:p>
            <a:pPr marL="252084">
              <a:lnSpc>
                <a:spcPct val="110000"/>
              </a:lnSpc>
              <a:spcBef>
                <a:spcPts val="0"/>
              </a:spcBef>
            </a:pPr>
            <a:r>
              <a:rPr lang="en-US" sz="7200" b="1" i="1" dirty="0">
                <a:solidFill>
                  <a:schemeClr val="bg1"/>
                </a:solidFill>
                <a:latin typeface="Arial" panose="020B0604020202020204" pitchFamily="34" charset="0"/>
                <a:ea typeface="Roboto" panose="02000000000000000000" pitchFamily="2" charset="0"/>
                <a:cs typeface="Arial" panose="020B0604020202020204" pitchFamily="34" charset="0"/>
              </a:rPr>
              <a:t>Variability in immunization infrastructure </a:t>
            </a:r>
            <a:r>
              <a:rPr lang="en-US" sz="7200" dirty="0">
                <a:solidFill>
                  <a:schemeClr val="bg1"/>
                </a:solidFill>
                <a:latin typeface="Arial" panose="020B0604020202020204" pitchFamily="34" charset="0"/>
                <a:ea typeface="Roboto" panose="02000000000000000000" pitchFamily="2" charset="0"/>
                <a:cs typeface="Arial" panose="020B0604020202020204" pitchFamily="34" charset="0"/>
              </a:rPr>
              <a:t>across the Brazilian primary health care system may help understand in more depth the </a:t>
            </a:r>
            <a:r>
              <a:rPr lang="en-US" sz="7200" b="1" i="1" dirty="0">
                <a:solidFill>
                  <a:schemeClr val="bg1"/>
                </a:solidFill>
                <a:latin typeface="Arial" panose="020B0604020202020204" pitchFamily="34" charset="0"/>
                <a:ea typeface="Roboto" panose="02000000000000000000" pitchFamily="2" charset="0"/>
                <a:cs typeface="Arial" panose="020B0604020202020204" pitchFamily="34" charset="0"/>
              </a:rPr>
              <a:t>relation</a:t>
            </a:r>
            <a:r>
              <a:rPr lang="en-US" sz="7200" dirty="0">
                <a:solidFill>
                  <a:schemeClr val="bg1"/>
                </a:solidFill>
                <a:latin typeface="Arial" panose="020B0604020202020204" pitchFamily="34" charset="0"/>
                <a:ea typeface="Roboto" panose="02000000000000000000" pitchFamily="2" charset="0"/>
                <a:cs typeface="Arial" panose="020B0604020202020204" pitchFamily="34" charset="0"/>
              </a:rPr>
              <a:t> between efforts to expand the </a:t>
            </a:r>
            <a:r>
              <a:rPr lang="en-US" sz="7200" b="1" i="1" dirty="0">
                <a:solidFill>
                  <a:schemeClr val="bg1"/>
                </a:solidFill>
                <a:latin typeface="Arial" panose="020B0604020202020204" pitchFamily="34" charset="0"/>
                <a:ea typeface="Roboto" panose="02000000000000000000" pitchFamily="2" charset="0"/>
                <a:cs typeface="Arial" panose="020B0604020202020204" pitchFamily="34" charset="0"/>
              </a:rPr>
              <a:t>coverage of immunization services </a:t>
            </a:r>
            <a:r>
              <a:rPr lang="en-US" sz="7200" dirty="0">
                <a:solidFill>
                  <a:schemeClr val="bg1"/>
                </a:solidFill>
                <a:latin typeface="Arial" panose="020B0604020202020204" pitchFamily="34" charset="0"/>
                <a:ea typeface="Roboto" panose="02000000000000000000" pitchFamily="2" charset="0"/>
                <a:cs typeface="Arial" panose="020B0604020202020204" pitchFamily="34" charset="0"/>
              </a:rPr>
              <a:t>and this intervention’s </a:t>
            </a:r>
            <a:r>
              <a:rPr lang="en-US" sz="7200" b="1" i="1" dirty="0">
                <a:solidFill>
                  <a:schemeClr val="bg1"/>
                </a:solidFill>
                <a:latin typeface="Arial" panose="020B0604020202020204" pitchFamily="34" charset="0"/>
                <a:ea typeface="Roboto" panose="02000000000000000000" pitchFamily="2" charset="0"/>
                <a:cs typeface="Arial" panose="020B0604020202020204" pitchFamily="34" charset="0"/>
              </a:rPr>
              <a:t>effectiveness</a:t>
            </a:r>
            <a:r>
              <a:rPr lang="en-US" sz="7200" dirty="0">
                <a:solidFill>
                  <a:schemeClr val="bg1"/>
                </a:solidFill>
                <a:latin typeface="Arial" panose="020B0604020202020204" pitchFamily="34" charset="0"/>
                <a:ea typeface="Roboto" panose="02000000000000000000" pitchFamily="2" charset="0"/>
                <a:cs typeface="Arial" panose="020B0604020202020204" pitchFamily="34" charset="0"/>
              </a:rPr>
              <a:t>, especially for </a:t>
            </a:r>
            <a:r>
              <a:rPr lang="en-US" sz="7200" b="1" i="1" u="sng" dirty="0">
                <a:solidFill>
                  <a:schemeClr val="bg1"/>
                </a:solidFill>
                <a:latin typeface="Arial" panose="020B0604020202020204" pitchFamily="34" charset="0"/>
                <a:ea typeface="Roboto" panose="02000000000000000000" pitchFamily="2" charset="0"/>
                <a:cs typeface="Arial" panose="020B0604020202020204" pitchFamily="34" charset="0"/>
              </a:rPr>
              <a:t>child health</a:t>
            </a:r>
            <a:r>
              <a:rPr lang="en-US" sz="7200" dirty="0">
                <a:solidFill>
                  <a:schemeClr val="bg1"/>
                </a:solidFill>
                <a:latin typeface="Arial" panose="020B0604020202020204" pitchFamily="34" charset="0"/>
                <a:ea typeface="Roboto" panose="02000000000000000000" pitchFamily="2" charset="0"/>
                <a:cs typeface="Arial" panose="020B0604020202020204" pitchFamily="34" charset="0"/>
              </a:rPr>
              <a:t>.</a:t>
            </a:r>
            <a:br>
              <a:rPr lang="en-US" sz="7200" dirty="0">
                <a:solidFill>
                  <a:schemeClr val="bg1"/>
                </a:solidFill>
                <a:latin typeface="Arial" panose="020B0604020202020204" pitchFamily="34" charset="0"/>
                <a:ea typeface="Roboto" panose="02000000000000000000" pitchFamily="2" charset="0"/>
                <a:cs typeface="Arial" panose="020B0604020202020204" pitchFamily="34" charset="0"/>
              </a:rPr>
            </a:br>
            <a:br>
              <a:rPr lang="en-US" sz="7357" dirty="0">
                <a:solidFill>
                  <a:schemeClr val="bg1"/>
                </a:solidFill>
                <a:latin typeface="Arial" panose="020B0604020202020204" pitchFamily="34" charset="0"/>
                <a:ea typeface="Roboto" panose="02000000000000000000" pitchFamily="2" charset="0"/>
                <a:cs typeface="Arial" panose="020B0604020202020204" pitchFamily="34" charset="0"/>
              </a:rPr>
            </a:br>
            <a:endParaRPr lang="en-US" sz="7357" dirty="0">
              <a:solidFill>
                <a:schemeClr val="bg1"/>
              </a:solidFill>
              <a:latin typeface="Arial" panose="020B0604020202020204" pitchFamily="34" charset="0"/>
              <a:ea typeface="Roboto" panose="02000000000000000000" pitchFamily="2" charset="0"/>
              <a:cs typeface="Arial" panose="020B0604020202020204" pitchFamily="34" charset="0"/>
            </a:endParaRPr>
          </a:p>
        </p:txBody>
      </p:sp>
      <p:sp>
        <p:nvSpPr>
          <p:cNvPr id="20" name="Rectangle 19">
            <a:extLst>
              <a:ext uri="{FF2B5EF4-FFF2-40B4-BE49-F238E27FC236}">
                <a16:creationId xmlns:a16="http://schemas.microsoft.com/office/drawing/2014/main" id="{6BA4CF46-E210-4322-91D1-2A41779F64E4}"/>
              </a:ext>
            </a:extLst>
          </p:cNvPr>
          <p:cNvSpPr/>
          <p:nvPr/>
        </p:nvSpPr>
        <p:spPr>
          <a:xfrm>
            <a:off x="-2" y="4373913"/>
            <a:ext cx="30275213" cy="2554545"/>
          </a:xfrm>
          <a:prstGeom prst="rect">
            <a:avLst/>
          </a:prstGeom>
        </p:spPr>
        <p:txBody>
          <a:bodyPr wrap="square">
            <a:spAutoFit/>
          </a:bodyPr>
          <a:lstStyle/>
          <a:p>
            <a:pPr algn="ctr"/>
            <a:r>
              <a:rPr lang="pt-BR" sz="3200" b="1" dirty="0">
                <a:latin typeface="Arial" panose="020B0604020202020204" pitchFamily="34" charset="0"/>
                <a:cs typeface="Arial" panose="020B0604020202020204" pitchFamily="34" charset="0"/>
              </a:rPr>
              <a:t>Valentina Martufi</a:t>
            </a:r>
            <a:r>
              <a:rPr lang="en-US" sz="3200" baseline="30000" dirty="0">
                <a:latin typeface="Arial" panose="020B0604020202020204" pitchFamily="34" charset="0"/>
                <a:cs typeface="Arial" panose="020B0604020202020204" pitchFamily="34" charset="0"/>
              </a:rPr>
              <a:t>1</a:t>
            </a:r>
            <a:r>
              <a:rPr lang="pt-BR" sz="3200" b="1" dirty="0">
                <a:latin typeface="Arial" panose="020B0604020202020204" pitchFamily="34" charset="0"/>
                <a:cs typeface="Arial" panose="020B0604020202020204" pitchFamily="34" charset="0"/>
              </a:rPr>
              <a:t>, </a:t>
            </a:r>
            <a:r>
              <a:rPr lang="pt-BR" sz="3200" dirty="0">
                <a:latin typeface="Arial" panose="020B0604020202020204" pitchFamily="34" charset="0"/>
                <a:cs typeface="Arial" panose="020B0604020202020204" pitchFamily="34" charset="0"/>
              </a:rPr>
              <a:t>Maria del Pilar Flores-Quispe</a:t>
            </a:r>
            <a:r>
              <a:rPr lang="en-US" sz="3200" baseline="30000" dirty="0">
                <a:latin typeface="Arial" panose="020B0604020202020204" pitchFamily="34" charset="0"/>
                <a:cs typeface="Arial" panose="020B0604020202020204" pitchFamily="34" charset="0"/>
              </a:rPr>
              <a:t>1</a:t>
            </a:r>
            <a:r>
              <a:rPr lang="pt-BR" sz="3200" dirty="0">
                <a:latin typeface="Arial" panose="020B0604020202020204" pitchFamily="34" charset="0"/>
                <a:cs typeface="Arial" panose="020B0604020202020204" pitchFamily="34" charset="0"/>
              </a:rPr>
              <a:t>, Leandro Alves da Luz</a:t>
            </a:r>
            <a:r>
              <a:rPr lang="en-US" sz="3200" baseline="30000" dirty="0">
                <a:latin typeface="Arial" panose="020B0604020202020204" pitchFamily="34" charset="0"/>
                <a:cs typeface="Arial" panose="020B0604020202020204" pitchFamily="34" charset="0"/>
              </a:rPr>
              <a:t>2</a:t>
            </a:r>
            <a:r>
              <a:rPr lang="pt-BR" sz="3200" dirty="0">
                <a:latin typeface="Arial" panose="020B0604020202020204" pitchFamily="34" charset="0"/>
                <a:cs typeface="Arial" panose="020B0604020202020204" pitchFamily="34" charset="0"/>
              </a:rPr>
              <a:t>, Josemir Ramos de Almeida</a:t>
            </a:r>
            <a:r>
              <a:rPr lang="en-US" sz="3200" baseline="30000" dirty="0">
                <a:latin typeface="Arial" panose="020B0604020202020204" pitchFamily="34" charset="0"/>
                <a:cs typeface="Arial" panose="020B0604020202020204" pitchFamily="34" charset="0"/>
              </a:rPr>
              <a:t>1</a:t>
            </a:r>
            <a:r>
              <a:rPr lang="pt-BR" sz="3200" dirty="0">
                <a:latin typeface="Arial" panose="020B0604020202020204" pitchFamily="34" charset="0"/>
                <a:cs typeface="Arial" panose="020B0604020202020204" pitchFamily="34" charset="0"/>
              </a:rPr>
              <a:t>, Michelle Pereira Vale dos Passos</a:t>
            </a:r>
            <a:r>
              <a:rPr lang="en-US" sz="3200" baseline="30000" dirty="0">
                <a:latin typeface="Arial" panose="020B0604020202020204" pitchFamily="34" charset="0"/>
                <a:cs typeface="Arial" panose="020B0604020202020204" pitchFamily="34" charset="0"/>
              </a:rPr>
              <a:t>1</a:t>
            </a:r>
            <a:r>
              <a:rPr lang="pt-BR" sz="3200" dirty="0">
                <a:latin typeface="Arial" panose="020B0604020202020204" pitchFamily="34" charset="0"/>
                <a:cs typeface="Arial" panose="020B0604020202020204" pitchFamily="34" charset="0"/>
              </a:rPr>
              <a:t>, Acácia Maíra Pereira da Lima</a:t>
            </a:r>
            <a:r>
              <a:rPr lang="en-US" sz="3200" baseline="30000" dirty="0">
                <a:latin typeface="Arial" panose="020B0604020202020204" pitchFamily="34" charset="0"/>
                <a:cs typeface="Arial" panose="020B0604020202020204" pitchFamily="34" charset="0"/>
              </a:rPr>
              <a:t>1</a:t>
            </a:r>
            <a:r>
              <a:rPr lang="pt-BR" sz="3200" dirty="0">
                <a:latin typeface="Arial" panose="020B0604020202020204" pitchFamily="34" charset="0"/>
                <a:cs typeface="Arial" panose="020B0604020202020204" pitchFamily="34" charset="0"/>
              </a:rPr>
              <a:t>, Eduarda Ferreira dos Anjos</a:t>
            </a:r>
            <a:r>
              <a:rPr lang="en-US" sz="3200" baseline="30000" dirty="0">
                <a:latin typeface="Arial" panose="020B0604020202020204" pitchFamily="34" charset="0"/>
                <a:cs typeface="Arial" panose="020B0604020202020204" pitchFamily="34" charset="0"/>
              </a:rPr>
              <a:t>1</a:t>
            </a:r>
            <a:r>
              <a:rPr lang="pt-BR" sz="3200" dirty="0">
                <a:latin typeface="Arial" panose="020B0604020202020204" pitchFamily="34" charset="0"/>
                <a:cs typeface="Arial" panose="020B0604020202020204" pitchFamily="34" charset="0"/>
              </a:rPr>
              <a:t>, Rosana Aquino</a:t>
            </a:r>
            <a:r>
              <a:rPr lang="en-US" sz="3200" baseline="30000" dirty="0">
                <a:latin typeface="Arial" panose="020B0604020202020204" pitchFamily="34" charset="0"/>
                <a:cs typeface="Arial" panose="020B0604020202020204" pitchFamily="34" charset="0"/>
              </a:rPr>
              <a:t> 3</a:t>
            </a:r>
            <a:r>
              <a:rPr lang="pt-BR" sz="3200" dirty="0">
                <a:latin typeface="Arial" panose="020B0604020202020204" pitchFamily="34" charset="0"/>
                <a:cs typeface="Arial" panose="020B0604020202020204" pitchFamily="34" charset="0"/>
              </a:rPr>
              <a:t>, Anya Pimentel Gomes Fernandes Vieira-Meyer</a:t>
            </a:r>
            <a:r>
              <a:rPr lang="en-US" sz="3200" baseline="30000" dirty="0">
                <a:latin typeface="Arial" panose="020B0604020202020204" pitchFamily="34" charset="0"/>
                <a:cs typeface="Arial" panose="020B0604020202020204" pitchFamily="34" charset="0"/>
              </a:rPr>
              <a:t> 4</a:t>
            </a:r>
            <a:r>
              <a:rPr lang="pt-BR" sz="3200" dirty="0">
                <a:latin typeface="Arial" panose="020B0604020202020204" pitchFamily="34" charset="0"/>
                <a:cs typeface="Arial" panose="020B0604020202020204" pitchFamily="34" charset="0"/>
              </a:rPr>
              <a:t>, Leila Denise Alves Ferreira Amorim</a:t>
            </a:r>
            <a:r>
              <a:rPr lang="en-US" sz="3200" baseline="30000" dirty="0">
                <a:latin typeface="Arial" panose="020B0604020202020204" pitchFamily="34" charset="0"/>
                <a:cs typeface="Arial" panose="020B0604020202020204" pitchFamily="34" charset="0"/>
              </a:rPr>
              <a:t> 5</a:t>
            </a:r>
            <a:r>
              <a:rPr lang="pt-BR" sz="3200" dirty="0">
                <a:latin typeface="Arial" panose="020B0604020202020204" pitchFamily="34" charset="0"/>
                <a:cs typeface="Arial" panose="020B0604020202020204" pitchFamily="34" charset="0"/>
              </a:rPr>
              <a:t>, Maurício Lima Barreto</a:t>
            </a:r>
            <a:r>
              <a:rPr lang="en-US" sz="3200" baseline="30000" dirty="0">
                <a:latin typeface="Arial" panose="020B0604020202020204" pitchFamily="34" charset="0"/>
                <a:cs typeface="Arial" panose="020B0604020202020204" pitchFamily="34" charset="0"/>
              </a:rPr>
              <a:t> 1</a:t>
            </a:r>
            <a:r>
              <a:rPr lang="pt-BR" sz="3200" dirty="0">
                <a:latin typeface="Arial" panose="020B0604020202020204" pitchFamily="34" charset="0"/>
                <a:cs typeface="Arial" panose="020B0604020202020204" pitchFamily="34" charset="0"/>
              </a:rPr>
              <a:t>, Maria Yury Ichihara</a:t>
            </a:r>
            <a:r>
              <a:rPr lang="en-US" sz="3200" baseline="30000" dirty="0">
                <a:latin typeface="Arial" panose="020B0604020202020204" pitchFamily="34" charset="0"/>
                <a:cs typeface="Arial" panose="020B0604020202020204" pitchFamily="34" charset="0"/>
              </a:rPr>
              <a:t> 1</a:t>
            </a:r>
            <a:r>
              <a:rPr lang="pt-BR" sz="3200" dirty="0">
                <a:latin typeface="Arial" panose="020B0604020202020204" pitchFamily="34" charset="0"/>
                <a:cs typeface="Arial" panose="020B0604020202020204" pitchFamily="34" charset="0"/>
              </a:rPr>
              <a:t>, Elzo Pereira Pinto Junior</a:t>
            </a:r>
            <a:r>
              <a:rPr lang="en-US" sz="3200" baseline="30000" dirty="0">
                <a:latin typeface="Arial" panose="020B0604020202020204" pitchFamily="34" charset="0"/>
                <a:cs typeface="Arial" panose="020B0604020202020204" pitchFamily="34" charset="0"/>
              </a:rPr>
              <a:t> 1</a:t>
            </a:r>
            <a:endParaRPr lang="en-US" sz="3200" dirty="0">
              <a:latin typeface="Arial" panose="020B0604020202020204" pitchFamily="34" charset="0"/>
              <a:cs typeface="Arial" panose="020B0604020202020204" pitchFamily="34" charset="0"/>
            </a:endParaRPr>
          </a:p>
          <a:p>
            <a:pPr algn="ctr"/>
            <a:r>
              <a:rPr lang="en-US" sz="3200" baseline="30000" dirty="0">
                <a:latin typeface="Arial" panose="020B0604020202020204" pitchFamily="34" charset="0"/>
                <a:cs typeface="Arial" panose="020B0604020202020204" pitchFamily="34" charset="0"/>
              </a:rPr>
              <a:t>1</a:t>
            </a:r>
            <a:r>
              <a:rPr lang="en-US" sz="3200" dirty="0">
                <a:latin typeface="Arial" panose="020B0604020202020204" pitchFamily="34" charset="0"/>
                <a:cs typeface="Arial" panose="020B0604020202020204" pitchFamily="34" charset="0"/>
              </a:rPr>
              <a:t>CIDACS-IGM/FIOCRUZ-BA, Salvador, Bahia, Brazil, </a:t>
            </a:r>
            <a:r>
              <a:rPr lang="en-US" sz="3200" baseline="30000" dirty="0">
                <a:latin typeface="Arial" panose="020B0604020202020204" pitchFamily="34" charset="0"/>
                <a:cs typeface="Arial" panose="020B0604020202020204" pitchFamily="34" charset="0"/>
              </a:rPr>
              <a:t>2</a:t>
            </a:r>
            <a:r>
              <a:rPr lang="en-US" sz="3200" dirty="0">
                <a:latin typeface="Arial" panose="020B0604020202020204" pitchFamily="34" charset="0"/>
                <a:cs typeface="Arial" panose="020B0604020202020204" pitchFamily="34" charset="0"/>
              </a:rPr>
              <a:t>Municipal Health Secretariat, Salvador, Bahia, Brazil, </a:t>
            </a:r>
            <a:r>
              <a:rPr lang="en-US" sz="3200" baseline="30000" dirty="0">
                <a:latin typeface="Arial" panose="020B0604020202020204" pitchFamily="34" charset="0"/>
                <a:cs typeface="Arial" panose="020B0604020202020204" pitchFamily="34" charset="0"/>
              </a:rPr>
              <a:t>3</a:t>
            </a:r>
            <a:r>
              <a:rPr lang="en-US" sz="3200" dirty="0">
                <a:latin typeface="Arial" panose="020B0604020202020204" pitchFamily="34" charset="0"/>
                <a:cs typeface="Arial" panose="020B0604020202020204" pitchFamily="34" charset="0"/>
              </a:rPr>
              <a:t>ISC/UFBA, Salvador, Bahia, Brazil, </a:t>
            </a:r>
            <a:r>
              <a:rPr lang="en-US" sz="3200" baseline="30000" dirty="0">
                <a:latin typeface="Arial" panose="020B0604020202020204" pitchFamily="34" charset="0"/>
                <a:cs typeface="Arial" panose="020B0604020202020204" pitchFamily="34" charset="0"/>
              </a:rPr>
              <a:t>4</a:t>
            </a:r>
            <a:r>
              <a:rPr lang="en-US" sz="3200" dirty="0">
                <a:latin typeface="Arial" panose="020B0604020202020204" pitchFamily="34" charset="0"/>
                <a:cs typeface="Arial" panose="020B0604020202020204" pitchFamily="34" charset="0"/>
              </a:rPr>
              <a:t>FIOCRUZ-CE, Fortaleza, Ceará, Brazil, </a:t>
            </a:r>
            <a:r>
              <a:rPr lang="en-US" sz="3200" baseline="30000" dirty="0">
                <a:latin typeface="Arial" panose="020B0604020202020204" pitchFamily="34" charset="0"/>
                <a:cs typeface="Arial" panose="020B0604020202020204" pitchFamily="34" charset="0"/>
              </a:rPr>
              <a:t>5</a:t>
            </a:r>
            <a:r>
              <a:rPr lang="en-US" sz="3200" dirty="0">
                <a:latin typeface="Arial" panose="020B0604020202020204" pitchFamily="34" charset="0"/>
                <a:cs typeface="Arial" panose="020B0604020202020204" pitchFamily="34" charset="0"/>
              </a:rPr>
              <a:t>IME/UFBA, Salvador, Bahia, Brazil</a:t>
            </a:r>
          </a:p>
        </p:txBody>
      </p:sp>
      <p:sp>
        <p:nvSpPr>
          <p:cNvPr id="21" name="TextBox 20">
            <a:extLst>
              <a:ext uri="{FF2B5EF4-FFF2-40B4-BE49-F238E27FC236}">
                <a16:creationId xmlns:a16="http://schemas.microsoft.com/office/drawing/2014/main" id="{CAC155C6-7E35-4156-B9B3-271571AF60CC}"/>
              </a:ext>
            </a:extLst>
          </p:cNvPr>
          <p:cNvSpPr txBox="1"/>
          <p:nvPr/>
        </p:nvSpPr>
        <p:spPr>
          <a:xfrm>
            <a:off x="4228011" y="161581"/>
            <a:ext cx="21819185" cy="3785652"/>
          </a:xfrm>
          <a:prstGeom prst="rect">
            <a:avLst/>
          </a:prstGeom>
          <a:noFill/>
        </p:spPr>
        <p:txBody>
          <a:bodyPr wrap="square" rtlCol="0">
            <a:spAutoFit/>
          </a:bodyPr>
          <a:lstStyle/>
          <a:p>
            <a:pPr algn="ctr"/>
            <a:r>
              <a:rPr lang="en-US" sz="8000" b="1" dirty="0">
                <a:latin typeface="Arial" panose="020B0604020202020204" pitchFamily="34" charset="0"/>
                <a:cs typeface="Arial" panose="020B0604020202020204" pitchFamily="34" charset="0"/>
              </a:rPr>
              <a:t>Evolution of the quality of infrastructure </a:t>
            </a:r>
          </a:p>
          <a:p>
            <a:pPr algn="ctr"/>
            <a:r>
              <a:rPr lang="en-US" sz="8000" b="1" dirty="0">
                <a:latin typeface="Arial" panose="020B0604020202020204" pitchFamily="34" charset="0"/>
                <a:cs typeface="Arial" panose="020B0604020202020204" pitchFamily="34" charset="0"/>
              </a:rPr>
              <a:t>and processes for immunization services within PHC in Brazil – 2011-2018</a:t>
            </a:r>
          </a:p>
        </p:txBody>
      </p:sp>
      <p:sp>
        <p:nvSpPr>
          <p:cNvPr id="4" name="TextBox 3"/>
          <p:cNvSpPr txBox="1"/>
          <p:nvPr/>
        </p:nvSpPr>
        <p:spPr>
          <a:xfrm>
            <a:off x="25527005" y="874930"/>
            <a:ext cx="3987305" cy="2308324"/>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algn="ctr"/>
            <a:endParaRPr lang="en-US" sz="7200" dirty="0">
              <a:solidFill>
                <a:schemeClr val="bg1"/>
              </a:solidFill>
              <a:latin typeface="Arial" panose="020B0604020202020204" pitchFamily="34" charset="0"/>
              <a:cs typeface="Arial" panose="020B0604020202020204" pitchFamily="34" charset="0"/>
            </a:endParaRPr>
          </a:p>
          <a:p>
            <a:pPr algn="ctr"/>
            <a:endParaRPr lang="en-US" sz="7200"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8E35B311-3C19-412C-ADE6-EB2E4158F366}"/>
              </a:ext>
            </a:extLst>
          </p:cNvPr>
          <p:cNvSpPr txBox="1"/>
          <p:nvPr/>
        </p:nvSpPr>
        <p:spPr>
          <a:xfrm>
            <a:off x="326858" y="13065771"/>
            <a:ext cx="29662598" cy="6217536"/>
          </a:xfrm>
          <a:prstGeom prst="rect">
            <a:avLst/>
          </a:prstGeom>
          <a:noFill/>
        </p:spPr>
        <p:txBody>
          <a:bodyPr wrap="square" rtlCol="0">
            <a:spAutoFit/>
          </a:bodyPr>
          <a:lstStyle/>
          <a:p>
            <a:pPr algn="just">
              <a:lnSpc>
                <a:spcPct val="120000"/>
              </a:lnSpc>
            </a:pPr>
            <a:r>
              <a:rPr lang="en-US" sz="3600" b="1" dirty="0">
                <a:solidFill>
                  <a:srgbClr val="8C1616"/>
                </a:solidFill>
                <a:latin typeface="Arial" panose="020B0604020202020204" pitchFamily="34" charset="0"/>
                <a:cs typeface="Arial" panose="020B0604020202020204" pitchFamily="34" charset="0"/>
              </a:rPr>
              <a:t>BACKGROUND</a:t>
            </a:r>
            <a:r>
              <a:rPr lang="en-US" sz="3600" b="1" dirty="0">
                <a:latin typeface="Arial" panose="020B0604020202020204" pitchFamily="34" charset="0"/>
                <a:cs typeface="Arial" panose="020B0604020202020204" pitchFamily="34" charset="0"/>
              </a:rPr>
              <a:t> </a:t>
            </a:r>
          </a:p>
          <a:p>
            <a:pPr algn="just">
              <a:lnSpc>
                <a:spcPct val="120000"/>
              </a:lnSpc>
            </a:pPr>
            <a:endParaRPr lang="en-US" sz="400" b="1" dirty="0">
              <a:latin typeface="Arial" panose="020B0604020202020204" pitchFamily="34" charset="0"/>
              <a:cs typeface="Arial" panose="020B0604020202020204" pitchFamily="34" charset="0"/>
            </a:endParaRPr>
          </a:p>
          <a:p>
            <a:pPr marL="350387" indent="-350387" algn="just">
              <a:lnSpc>
                <a:spcPct val="120000"/>
              </a:lnSpc>
              <a:buFont typeface="Arial" panose="020B0604020202020204" pitchFamily="34" charset="0"/>
              <a:buChar char="•"/>
            </a:pPr>
            <a:r>
              <a:rPr lang="en-US" sz="3600" i="1" dirty="0">
                <a:latin typeface="Arial" panose="020B0604020202020204" pitchFamily="34" charset="0"/>
                <a:cs typeface="Arial" panose="020B0604020202020204" pitchFamily="34" charset="0"/>
              </a:rPr>
              <a:t>How has infrastructure of immunization services for maternal and child care (MCH) within primary health care (PHC) evolved between 2011 and 2018, in Brazil? </a:t>
            </a:r>
          </a:p>
          <a:p>
            <a:pPr algn="just">
              <a:lnSpc>
                <a:spcPct val="120000"/>
              </a:lnSpc>
            </a:pPr>
            <a:endParaRPr lang="en-US" sz="400" dirty="0">
              <a:latin typeface="Arial" panose="020B0604020202020204" pitchFamily="34" charset="0"/>
              <a:cs typeface="Arial" panose="020B0604020202020204" pitchFamily="34" charset="0"/>
            </a:endParaRPr>
          </a:p>
          <a:p>
            <a:pPr marL="571500" indent="-571500" algn="just">
              <a:lnSpc>
                <a:spcPct val="120000"/>
              </a:lnSpc>
              <a:buFont typeface="Wingdings" panose="05000000000000000000" pitchFamily="2" charset="2"/>
              <a:buChar char="Ø"/>
            </a:pPr>
            <a:r>
              <a:rPr lang="en-US" sz="3600" dirty="0">
                <a:latin typeface="Arial" panose="020B0604020202020204" pitchFamily="34" charset="0"/>
                <a:cs typeface="Arial" panose="020B0604020202020204" pitchFamily="34" charset="0"/>
              </a:rPr>
              <a:t>Immunization is a powerful intervention that can improve the population’s health overall, and MCH specifically;</a:t>
            </a:r>
          </a:p>
          <a:p>
            <a:pPr marL="571500" indent="-571500" algn="just">
              <a:lnSpc>
                <a:spcPct val="120000"/>
              </a:lnSpc>
              <a:buFont typeface="Wingdings" panose="05000000000000000000" pitchFamily="2" charset="2"/>
              <a:buChar char="Ø"/>
            </a:pPr>
            <a:r>
              <a:rPr lang="en-US" sz="3600" dirty="0">
                <a:latin typeface="Arial" panose="020B0604020202020204" pitchFamily="34" charset="0"/>
                <a:cs typeface="Arial" panose="020B0604020202020204" pitchFamily="34" charset="0"/>
              </a:rPr>
              <a:t>This intervention has demanding infrastructural needs for the preservation of vaccines and their effective delivery;</a:t>
            </a:r>
          </a:p>
          <a:p>
            <a:pPr marL="571500" indent="-571500" algn="just">
              <a:lnSpc>
                <a:spcPct val="120000"/>
              </a:lnSpc>
              <a:buFont typeface="Wingdings" panose="05000000000000000000" pitchFamily="2" charset="2"/>
              <a:buChar char="Ø"/>
            </a:pPr>
            <a:r>
              <a:rPr lang="en-US" sz="3600" dirty="0">
                <a:latin typeface="Arial" panose="020B0604020202020204" pitchFamily="34" charset="0"/>
                <a:cs typeface="Arial" panose="020B0604020202020204" pitchFamily="34" charset="0"/>
              </a:rPr>
              <a:t>The </a:t>
            </a:r>
            <a:r>
              <a:rPr lang="en-US" sz="3600" dirty="0" err="1">
                <a:latin typeface="Arial" panose="020B0604020202020204" pitchFamily="34" charset="0"/>
                <a:cs typeface="Arial" panose="020B0604020202020204" pitchFamily="34" charset="0"/>
              </a:rPr>
              <a:t>Programme</a:t>
            </a:r>
            <a:r>
              <a:rPr lang="en-US" sz="3600" dirty="0">
                <a:latin typeface="Arial" panose="020B0604020202020204" pitchFamily="34" charset="0"/>
                <a:cs typeface="Arial" panose="020B0604020202020204" pitchFamily="34" charset="0"/>
              </a:rPr>
              <a:t> for the Improvement of Access to and Quality of Primary Health Care (PMAQ-AB) aimed to boost infrastructure and processes within Primary Health Care (PHC), including in relation to immunization activities;</a:t>
            </a:r>
          </a:p>
          <a:p>
            <a:pPr marL="571500" indent="-571500" algn="just">
              <a:lnSpc>
                <a:spcPct val="120000"/>
              </a:lnSpc>
              <a:buFont typeface="Wingdings" panose="05000000000000000000" pitchFamily="2" charset="2"/>
              <a:buChar char="Ø"/>
            </a:pPr>
            <a:r>
              <a:rPr lang="en-US" sz="3600" dirty="0">
                <a:latin typeface="Arial" panose="020B0604020202020204" pitchFamily="34" charset="0"/>
                <a:cs typeface="Arial" panose="020B0604020202020204" pitchFamily="34" charset="0"/>
              </a:rPr>
              <a:t>This study aimed to </a:t>
            </a:r>
            <a:r>
              <a:rPr lang="en-US" sz="3600" b="1" dirty="0">
                <a:latin typeface="Arial" panose="020B0604020202020204" pitchFamily="34" charset="0"/>
                <a:cs typeface="Arial" panose="020B0604020202020204" pitchFamily="34" charset="0"/>
              </a:rPr>
              <a:t>model an MCH-focused immunization component of PHC services</a:t>
            </a:r>
            <a:r>
              <a:rPr lang="en-US" sz="3600" dirty="0">
                <a:latin typeface="Arial" panose="020B0604020202020204" pitchFamily="34" charset="0"/>
                <a:cs typeface="Arial" panose="020B0604020202020204" pitchFamily="34" charset="0"/>
              </a:rPr>
              <a:t>, to measure its quality’s evolution over the three cycles of implementation of the PMAQ-AB (2011/2012 – 2013/2014 – 2016-2018).</a:t>
            </a:r>
          </a:p>
        </p:txBody>
      </p:sp>
      <p:pic>
        <p:nvPicPr>
          <p:cNvPr id="2" name="Content Placeholder 3">
            <a:extLst>
              <a:ext uri="{FF2B5EF4-FFF2-40B4-BE49-F238E27FC236}">
                <a16:creationId xmlns:a16="http://schemas.microsoft.com/office/drawing/2014/main" id="{E31E061C-178E-185E-DA67-6BC9AA9083FC}"/>
              </a:ext>
            </a:extLst>
          </p:cNvPr>
          <p:cNvPicPr>
            <a:picLocks noChangeAspect="1"/>
          </p:cNvPicPr>
          <p:nvPr/>
        </p:nvPicPr>
        <p:blipFill>
          <a:blip r:embed="rId3"/>
          <a:stretch>
            <a:fillRect/>
          </a:stretch>
        </p:blipFill>
        <p:spPr>
          <a:xfrm>
            <a:off x="25900345" y="40780388"/>
            <a:ext cx="4212674" cy="1861794"/>
          </a:xfrm>
          <a:prstGeom prst="rect">
            <a:avLst/>
          </a:prstGeom>
        </p:spPr>
      </p:pic>
      <p:cxnSp>
        <p:nvCxnSpPr>
          <p:cNvPr id="8" name="Straight Connector 7">
            <a:extLst>
              <a:ext uri="{FF2B5EF4-FFF2-40B4-BE49-F238E27FC236}">
                <a16:creationId xmlns:a16="http://schemas.microsoft.com/office/drawing/2014/main" id="{C39FB3A9-F71D-EF35-F153-C9DDAEDA520C}"/>
              </a:ext>
            </a:extLst>
          </p:cNvPr>
          <p:cNvCxnSpPr/>
          <p:nvPr/>
        </p:nvCxnSpPr>
        <p:spPr>
          <a:xfrm>
            <a:off x="285758" y="7074122"/>
            <a:ext cx="29703698" cy="127185"/>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DC6D2F0B-4B0D-2D78-F1BC-DAD26BA21C5B}"/>
              </a:ext>
            </a:extLst>
          </p:cNvPr>
          <p:cNvCxnSpPr/>
          <p:nvPr/>
        </p:nvCxnSpPr>
        <p:spPr>
          <a:xfrm>
            <a:off x="326858" y="4039317"/>
            <a:ext cx="29703698" cy="127185"/>
          </a:xfrm>
          <a:prstGeom prst="line">
            <a:avLst/>
          </a:prstGeom>
          <a:ln w="76200"/>
        </p:spPr>
        <p:style>
          <a:lnRef idx="1">
            <a:schemeClr val="accent2"/>
          </a:lnRef>
          <a:fillRef idx="0">
            <a:schemeClr val="accent2"/>
          </a:fillRef>
          <a:effectRef idx="0">
            <a:schemeClr val="accent2"/>
          </a:effectRef>
          <a:fontRef idx="minor">
            <a:schemeClr val="tx1"/>
          </a:fontRef>
        </p:style>
      </p:cxnSp>
      <p:pic>
        <p:nvPicPr>
          <p:cNvPr id="11" name="Imagem 7">
            <a:extLst>
              <a:ext uri="{FF2B5EF4-FFF2-40B4-BE49-F238E27FC236}">
                <a16:creationId xmlns:a16="http://schemas.microsoft.com/office/drawing/2014/main" id="{B6B7FF30-8996-4462-205E-728ED56FC368}"/>
              </a:ext>
            </a:extLst>
          </p:cNvPr>
          <p:cNvPicPr>
            <a:picLocks noChangeAspect="1"/>
          </p:cNvPicPr>
          <p:nvPr/>
        </p:nvPicPr>
        <p:blipFill>
          <a:blip r:embed="rId4"/>
          <a:stretch>
            <a:fillRect/>
          </a:stretch>
        </p:blipFill>
        <p:spPr>
          <a:xfrm>
            <a:off x="1463049" y="19671850"/>
            <a:ext cx="26057609" cy="10863535"/>
          </a:xfrm>
          <a:prstGeom prst="rect">
            <a:avLst/>
          </a:prstGeom>
        </p:spPr>
      </p:pic>
      <p:sp>
        <p:nvSpPr>
          <p:cNvPr id="12" name="TextBox 11">
            <a:extLst>
              <a:ext uri="{FF2B5EF4-FFF2-40B4-BE49-F238E27FC236}">
                <a16:creationId xmlns:a16="http://schemas.microsoft.com/office/drawing/2014/main" id="{91FA12C4-37C8-3072-0067-3063A942472F}"/>
              </a:ext>
            </a:extLst>
          </p:cNvPr>
          <p:cNvSpPr txBox="1"/>
          <p:nvPr/>
        </p:nvSpPr>
        <p:spPr>
          <a:xfrm>
            <a:off x="562105" y="35387806"/>
            <a:ext cx="11998863" cy="6088270"/>
          </a:xfrm>
          <a:prstGeom prst="rect">
            <a:avLst/>
          </a:prstGeom>
          <a:noFill/>
        </p:spPr>
        <p:txBody>
          <a:bodyPr wrap="square" rtlCol="0">
            <a:spAutoFit/>
          </a:bodyPr>
          <a:lstStyle/>
          <a:p>
            <a:pPr algn="just">
              <a:lnSpc>
                <a:spcPct val="120000"/>
              </a:lnSpc>
            </a:pPr>
            <a:r>
              <a:rPr lang="en-US" sz="3600" b="1" dirty="0">
                <a:solidFill>
                  <a:srgbClr val="8C1616"/>
                </a:solidFill>
                <a:latin typeface="Arial" panose="020B0604020202020204" pitchFamily="34" charset="0"/>
                <a:cs typeface="Arial" panose="020B0604020202020204" pitchFamily="34" charset="0"/>
              </a:rPr>
              <a:t>METHODS</a:t>
            </a:r>
          </a:p>
          <a:p>
            <a:pPr algn="just">
              <a:lnSpc>
                <a:spcPct val="120000"/>
              </a:lnSpc>
            </a:pPr>
            <a:endParaRPr lang="en-US" sz="400" b="1" dirty="0">
              <a:solidFill>
                <a:srgbClr val="8C1616"/>
              </a:solidFill>
              <a:latin typeface="Arial" panose="020B0604020202020204" pitchFamily="34" charset="0"/>
              <a:cs typeface="Arial" panose="020B0604020202020204" pitchFamily="34" charset="0"/>
            </a:endParaRPr>
          </a:p>
          <a:p>
            <a:pPr marL="455503" indent="-455503" algn="just">
              <a:lnSpc>
                <a:spcPct val="120000"/>
              </a:lnSpc>
              <a:buFont typeface="Arial" panose="020B0604020202020204" pitchFamily="34" charset="0"/>
              <a:buChar char="•"/>
            </a:pPr>
            <a:r>
              <a:rPr lang="en-US" sz="3600" dirty="0">
                <a:latin typeface="Arial" panose="020B0604020202020204" pitchFamily="34" charset="0"/>
                <a:cs typeface="Arial" panose="020B0604020202020204" pitchFamily="34" charset="0"/>
              </a:rPr>
              <a:t>Retrospective cohort study of 8,776 PHC teams across Brazil, utilizing public PMAQ-AB data;</a:t>
            </a:r>
          </a:p>
          <a:p>
            <a:pPr marL="455503" indent="-455503" algn="just">
              <a:lnSpc>
                <a:spcPct val="120000"/>
              </a:lnSpc>
              <a:buFont typeface="Arial" panose="020B0604020202020204" pitchFamily="34" charset="0"/>
              <a:buChar char="•"/>
            </a:pPr>
            <a:r>
              <a:rPr lang="en-US" sz="3600" dirty="0">
                <a:latin typeface="Arial" panose="020B0604020202020204" pitchFamily="34" charset="0"/>
                <a:cs typeface="Arial" panose="020B0604020202020204" pitchFamily="34" charset="0"/>
              </a:rPr>
              <a:t>The variables were joined into indicators, then used to constitute the immunization component, and categorized as adequate/inadequate. </a:t>
            </a:r>
          </a:p>
          <a:p>
            <a:pPr marL="455503" indent="-455503" algn="just">
              <a:lnSpc>
                <a:spcPct val="120000"/>
              </a:lnSpc>
              <a:buFont typeface="Arial" panose="020B0604020202020204" pitchFamily="34" charset="0"/>
              <a:buChar char="•"/>
            </a:pPr>
            <a:r>
              <a:rPr lang="en-US" sz="3600" dirty="0">
                <a:latin typeface="Arial" panose="020B0604020202020204" pitchFamily="34" charset="0"/>
                <a:cs typeface="Arial" panose="020B0604020202020204" pitchFamily="34" charset="0"/>
              </a:rPr>
              <a:t>A descriptive analysis was carried out to determine the frequency of adequacy found among the surveyed teams, across the three cycles of the PMAQ-AB.</a:t>
            </a:r>
          </a:p>
        </p:txBody>
      </p:sp>
      <p:sp>
        <p:nvSpPr>
          <p:cNvPr id="13" name="TextBox 12">
            <a:extLst>
              <a:ext uri="{FF2B5EF4-FFF2-40B4-BE49-F238E27FC236}">
                <a16:creationId xmlns:a16="http://schemas.microsoft.com/office/drawing/2014/main" id="{BF3CB8EC-F74C-ABD7-C719-AF725B6D91AA}"/>
              </a:ext>
            </a:extLst>
          </p:cNvPr>
          <p:cNvSpPr txBox="1"/>
          <p:nvPr/>
        </p:nvSpPr>
        <p:spPr>
          <a:xfrm>
            <a:off x="13793101" y="33933957"/>
            <a:ext cx="16237455" cy="6679201"/>
          </a:xfrm>
          <a:prstGeom prst="rect">
            <a:avLst/>
          </a:prstGeom>
          <a:solidFill>
            <a:schemeClr val="bg1"/>
          </a:solidFill>
        </p:spPr>
        <p:txBody>
          <a:bodyPr wrap="square" rtlCol="0">
            <a:spAutoFit/>
          </a:bodyPr>
          <a:lstStyle/>
          <a:p>
            <a:pPr>
              <a:lnSpc>
                <a:spcPct val="120000"/>
              </a:lnSpc>
            </a:pPr>
            <a:r>
              <a:rPr lang="en-US" sz="3600" b="1" dirty="0">
                <a:solidFill>
                  <a:srgbClr val="8C1616"/>
                </a:solidFill>
                <a:latin typeface="Arial" panose="020B0604020202020204" pitchFamily="34" charset="0"/>
                <a:cs typeface="Arial" panose="020B0604020202020204" pitchFamily="34" charset="0"/>
              </a:rPr>
              <a:t>RESULTS</a:t>
            </a:r>
          </a:p>
          <a:p>
            <a:pPr>
              <a:lnSpc>
                <a:spcPct val="120000"/>
              </a:lnSpc>
            </a:pPr>
            <a:endParaRPr lang="en-US" sz="400" b="1" dirty="0">
              <a:latin typeface="Arial" panose="020B0604020202020204" pitchFamily="34" charset="0"/>
              <a:cs typeface="Arial" panose="020B0604020202020204" pitchFamily="34" charset="0"/>
            </a:endParaRPr>
          </a:p>
          <a:p>
            <a:pPr marL="350387" indent="-350387">
              <a:lnSpc>
                <a:spcPct val="120000"/>
              </a:lnSpc>
              <a:buFont typeface="Arial" panose="020B0604020202020204" pitchFamily="34" charset="0"/>
              <a:buChar char="•"/>
            </a:pPr>
            <a:r>
              <a:rPr lang="en-US" sz="3200" dirty="0">
                <a:latin typeface="Arial" panose="020B0604020202020204" pitchFamily="34" charset="0"/>
                <a:cs typeface="Arial" panose="020B0604020202020204" pitchFamily="34" charset="0"/>
              </a:rPr>
              <a:t>‘</a:t>
            </a:r>
            <a:r>
              <a:rPr lang="en-US" sz="3600" b="1" dirty="0">
                <a:latin typeface="Arial" panose="020B0604020202020204" pitchFamily="34" charset="0"/>
                <a:cs typeface="Arial" panose="020B0604020202020204" pitchFamily="34" charset="0"/>
              </a:rPr>
              <a:t>Tetanus vaccine orientation for pregnant women</a:t>
            </a:r>
            <a:r>
              <a:rPr lang="en-US" sz="3200" dirty="0">
                <a:latin typeface="Arial" panose="020B0604020202020204" pitchFamily="34" charset="0"/>
                <a:cs typeface="Arial" panose="020B0604020202020204" pitchFamily="34" charset="0"/>
              </a:rPr>
              <a:t>’ - indicator with </a:t>
            </a:r>
            <a:r>
              <a:rPr lang="en-US" sz="3600" b="1" dirty="0">
                <a:latin typeface="Arial" panose="020B0604020202020204" pitchFamily="34" charset="0"/>
                <a:cs typeface="Arial" panose="020B0604020202020204" pitchFamily="34" charset="0"/>
              </a:rPr>
              <a:t>highest adequacy </a:t>
            </a:r>
            <a:r>
              <a:rPr lang="en-US" sz="3200" dirty="0">
                <a:latin typeface="Arial" panose="020B0604020202020204" pitchFamily="34" charset="0"/>
                <a:cs typeface="Arial" panose="020B0604020202020204" pitchFamily="34" charset="0"/>
              </a:rPr>
              <a:t>across the three cycles (approx. </a:t>
            </a:r>
            <a:r>
              <a:rPr lang="en-US" sz="3600" b="1" dirty="0">
                <a:latin typeface="Arial" panose="020B0604020202020204" pitchFamily="34" charset="0"/>
                <a:cs typeface="Arial" panose="020B0604020202020204" pitchFamily="34" charset="0"/>
              </a:rPr>
              <a:t>99% </a:t>
            </a:r>
            <a:r>
              <a:rPr lang="en-US" sz="3200" dirty="0">
                <a:latin typeface="Arial" panose="020B0604020202020204" pitchFamily="34" charset="0"/>
                <a:cs typeface="Arial" panose="020B0604020202020204" pitchFamily="34" charset="0"/>
              </a:rPr>
              <a:t>of PHC teams across the country);</a:t>
            </a:r>
          </a:p>
          <a:p>
            <a:pPr marL="350387" indent="-350387">
              <a:lnSpc>
                <a:spcPct val="120000"/>
              </a:lnSpc>
              <a:buFont typeface="Arial" panose="020B0604020202020204" pitchFamily="34" charset="0"/>
              <a:buChar char="•"/>
            </a:pPr>
            <a:r>
              <a:rPr lang="en-US" sz="3200" dirty="0">
                <a:latin typeface="Arial" panose="020B0604020202020204" pitchFamily="34" charset="0"/>
                <a:cs typeface="Arial" panose="020B0604020202020204" pitchFamily="34" charset="0"/>
              </a:rPr>
              <a:t>‘</a:t>
            </a:r>
            <a:r>
              <a:rPr lang="en-US" sz="3600" b="1" dirty="0">
                <a:latin typeface="Arial" panose="020B0604020202020204" pitchFamily="34" charset="0"/>
                <a:cs typeface="Arial" panose="020B0604020202020204" pitchFamily="34" charset="0"/>
              </a:rPr>
              <a:t>Availability of key childhood vaccines in the PHC facility</a:t>
            </a:r>
            <a:r>
              <a:rPr lang="en-US" sz="3200" dirty="0">
                <a:latin typeface="Arial" panose="020B0604020202020204" pitchFamily="34" charset="0"/>
                <a:cs typeface="Arial" panose="020B0604020202020204" pitchFamily="34" charset="0"/>
              </a:rPr>
              <a:t>’ - indicator with </a:t>
            </a:r>
            <a:r>
              <a:rPr lang="en-US" sz="3600" b="1" dirty="0">
                <a:latin typeface="Arial" panose="020B0604020202020204" pitchFamily="34" charset="0"/>
                <a:cs typeface="Arial" panose="020B0604020202020204" pitchFamily="34" charset="0"/>
              </a:rPr>
              <a:t>lowest adequacy </a:t>
            </a:r>
            <a:r>
              <a:rPr lang="en-US" sz="3200" dirty="0">
                <a:latin typeface="Arial" panose="020B0604020202020204" pitchFamily="34" charset="0"/>
                <a:cs typeface="Arial" panose="020B0604020202020204" pitchFamily="34" charset="0"/>
              </a:rPr>
              <a:t>(</a:t>
            </a:r>
            <a:r>
              <a:rPr lang="en-US" sz="3600" b="1" dirty="0">
                <a:latin typeface="Arial" panose="020B0604020202020204" pitchFamily="34" charset="0"/>
                <a:cs typeface="Arial" panose="020B0604020202020204" pitchFamily="34" charset="0"/>
              </a:rPr>
              <a:t>40.19%, 44.10% and 39.45%</a:t>
            </a:r>
            <a:r>
              <a:rPr lang="en-US" sz="3200" dirty="0">
                <a:latin typeface="Arial" panose="020B0604020202020204" pitchFamily="34" charset="0"/>
                <a:cs typeface="Arial" panose="020B0604020202020204" pitchFamily="34" charset="0"/>
              </a:rPr>
              <a:t> over the three cycles of PMAQ-AB, respectively);</a:t>
            </a:r>
          </a:p>
          <a:p>
            <a:pPr marL="350387" indent="-350387">
              <a:lnSpc>
                <a:spcPct val="120000"/>
              </a:lnSpc>
              <a:buFont typeface="Arial" panose="020B0604020202020204" pitchFamily="34" charset="0"/>
              <a:buChar char="•"/>
            </a:pPr>
            <a:r>
              <a:rPr lang="en-US" sz="3600" b="1" u="sng" dirty="0">
                <a:latin typeface="Arial" panose="020B0604020202020204" pitchFamily="34" charset="0"/>
                <a:cs typeface="Arial" panose="020B0604020202020204" pitchFamily="34" charset="0"/>
              </a:rPr>
              <a:t>Explicit improvements </a:t>
            </a:r>
            <a:r>
              <a:rPr lang="en-US" sz="3200" dirty="0">
                <a:latin typeface="Arial" panose="020B0604020202020204" pitchFamily="34" charset="0"/>
                <a:cs typeface="Arial" panose="020B0604020202020204" pitchFamily="34" charset="0"/>
              </a:rPr>
              <a:t>throughout the period of study:</a:t>
            </a:r>
          </a:p>
          <a:p>
            <a:pPr marL="914400" lvl="1" indent="-457200">
              <a:lnSpc>
                <a:spcPct val="120000"/>
              </a:lnSpc>
              <a:buFont typeface="Wingdings" panose="05000000000000000000" pitchFamily="2" charset="2"/>
              <a:buChar char="ü"/>
            </a:pPr>
            <a:r>
              <a:rPr lang="en-US" sz="3200" dirty="0">
                <a:latin typeface="Arial" panose="020B0604020202020204" pitchFamily="34" charset="0"/>
                <a:cs typeface="Arial" panose="020B0604020202020204" pitchFamily="34" charset="0"/>
              </a:rPr>
              <a:t>‘</a:t>
            </a:r>
            <a:r>
              <a:rPr lang="en-US" sz="3600" b="1" dirty="0">
                <a:latin typeface="Arial" panose="020B0604020202020204" pitchFamily="34" charset="0"/>
                <a:cs typeface="Arial" panose="020B0604020202020204" pitchFamily="34" charset="0"/>
              </a:rPr>
              <a:t>Records for MCH vaccination monitoring</a:t>
            </a:r>
            <a:r>
              <a:rPr lang="en-US" sz="3200" dirty="0">
                <a:latin typeface="Arial" panose="020B0604020202020204" pitchFamily="34" charset="0"/>
                <a:cs typeface="Arial" panose="020B0604020202020204" pitchFamily="34" charset="0"/>
              </a:rPr>
              <a:t>’ (</a:t>
            </a:r>
            <a:r>
              <a:rPr lang="en-US" sz="3600" b="1" dirty="0">
                <a:latin typeface="Arial" panose="020B0604020202020204" pitchFamily="34" charset="0"/>
                <a:cs typeface="Arial" panose="020B0604020202020204" pitchFamily="34" charset="0"/>
              </a:rPr>
              <a:t>75% - 81% - 89%</a:t>
            </a:r>
            <a:r>
              <a:rPr lang="en-US" sz="3200" dirty="0">
                <a:latin typeface="Arial" panose="020B0604020202020204" pitchFamily="34" charset="0"/>
                <a:cs typeface="Arial" panose="020B0604020202020204" pitchFamily="34" charset="0"/>
              </a:rPr>
              <a:t>); </a:t>
            </a:r>
          </a:p>
          <a:p>
            <a:pPr marL="914400" lvl="1" indent="-457200">
              <a:lnSpc>
                <a:spcPct val="120000"/>
              </a:lnSpc>
              <a:buFont typeface="Wingdings" panose="05000000000000000000" pitchFamily="2" charset="2"/>
              <a:buChar char="ü"/>
            </a:pPr>
            <a:r>
              <a:rPr lang="en-US" sz="3200" dirty="0">
                <a:latin typeface="Arial" panose="020B0604020202020204" pitchFamily="34" charset="0"/>
                <a:cs typeface="Arial" panose="020B0604020202020204" pitchFamily="34" charset="0"/>
              </a:rPr>
              <a:t>‘</a:t>
            </a:r>
            <a:r>
              <a:rPr lang="en-US" sz="3600" b="1" dirty="0">
                <a:latin typeface="Arial" panose="020B0604020202020204" pitchFamily="34" charset="0"/>
                <a:cs typeface="Arial" panose="020B0604020202020204" pitchFamily="34" charset="0"/>
              </a:rPr>
              <a:t>Vaccines for antenatal care available</a:t>
            </a:r>
            <a:r>
              <a:rPr lang="en-US" sz="3200" dirty="0">
                <a:latin typeface="Arial" panose="020B0604020202020204" pitchFamily="34" charset="0"/>
                <a:cs typeface="Arial" panose="020B0604020202020204" pitchFamily="34" charset="0"/>
              </a:rPr>
              <a:t>’ (</a:t>
            </a:r>
            <a:r>
              <a:rPr lang="en-US" sz="3600" b="1" dirty="0">
                <a:latin typeface="Arial" panose="020B0604020202020204" pitchFamily="34" charset="0"/>
                <a:cs typeface="Arial" panose="020B0604020202020204" pitchFamily="34" charset="0"/>
              </a:rPr>
              <a:t>73% - 75% - 82%</a:t>
            </a:r>
            <a:r>
              <a:rPr lang="en-US" sz="3200" dirty="0">
                <a:latin typeface="Arial" panose="020B0604020202020204" pitchFamily="34" charset="0"/>
                <a:cs typeface="Arial" panose="020B0604020202020204" pitchFamily="34" charset="0"/>
              </a:rPr>
              <a:t>); and, </a:t>
            </a:r>
          </a:p>
          <a:p>
            <a:pPr marL="914400" lvl="1" indent="-457200">
              <a:lnSpc>
                <a:spcPct val="120000"/>
              </a:lnSpc>
              <a:buFont typeface="Wingdings" panose="05000000000000000000" pitchFamily="2" charset="2"/>
              <a:buChar char="ü"/>
            </a:pPr>
            <a:r>
              <a:rPr lang="en-US" sz="3200" dirty="0">
                <a:latin typeface="Arial" panose="020B0604020202020204" pitchFamily="34" charset="0"/>
                <a:cs typeface="Arial" panose="020B0604020202020204" pitchFamily="34" charset="0"/>
              </a:rPr>
              <a:t>‘</a:t>
            </a:r>
            <a:r>
              <a:rPr lang="en-US" sz="3600" b="1" dirty="0">
                <a:latin typeface="Arial" panose="020B0604020202020204" pitchFamily="34" charset="0"/>
                <a:cs typeface="Arial" panose="020B0604020202020204" pitchFamily="34" charset="0"/>
              </a:rPr>
              <a:t>Cold chain supplies available</a:t>
            </a:r>
            <a:r>
              <a:rPr lang="en-US" sz="3200" dirty="0">
                <a:latin typeface="Arial" panose="020B0604020202020204" pitchFamily="34" charset="0"/>
                <a:cs typeface="Arial" panose="020B0604020202020204" pitchFamily="34" charset="0"/>
              </a:rPr>
              <a:t>’ (</a:t>
            </a:r>
            <a:r>
              <a:rPr lang="en-US" sz="3600" b="1" dirty="0">
                <a:latin typeface="Arial" panose="020B0604020202020204" pitchFamily="34" charset="0"/>
                <a:cs typeface="Arial" panose="020B0604020202020204" pitchFamily="34" charset="0"/>
              </a:rPr>
              <a:t>71% - 74% -  76%</a:t>
            </a:r>
            <a:r>
              <a:rPr lang="en-US" sz="3200" dirty="0">
                <a:latin typeface="Arial" panose="020B0604020202020204" pitchFamily="34" charset="0"/>
                <a:cs typeface="Arial" panose="020B0604020202020204" pitchFamily="34" charset="0"/>
              </a:rPr>
              <a:t>). </a:t>
            </a:r>
          </a:p>
        </p:txBody>
      </p:sp>
      <p:pic>
        <p:nvPicPr>
          <p:cNvPr id="14" name="Imagem 2" descr="Logotipo&#10;&#10;Descrição gerada automaticamente">
            <a:extLst>
              <a:ext uri="{FF2B5EF4-FFF2-40B4-BE49-F238E27FC236}">
                <a16:creationId xmlns:a16="http://schemas.microsoft.com/office/drawing/2014/main" id="{8A8CDE44-BAB9-047E-E061-C76F816705E9}"/>
              </a:ext>
            </a:extLst>
          </p:cNvPr>
          <p:cNvPicPr>
            <a:picLocks noChangeAspect="1"/>
          </p:cNvPicPr>
          <p:nvPr/>
        </p:nvPicPr>
        <p:blipFill>
          <a:blip r:embed="rId5"/>
          <a:stretch>
            <a:fillRect/>
          </a:stretch>
        </p:blipFill>
        <p:spPr>
          <a:xfrm>
            <a:off x="326858" y="1291686"/>
            <a:ext cx="4437647" cy="1525441"/>
          </a:xfrm>
          <a:prstGeom prst="rect">
            <a:avLst/>
          </a:prstGeom>
        </p:spPr>
      </p:pic>
      <p:sp>
        <p:nvSpPr>
          <p:cNvPr id="16" name="Retângulo 8">
            <a:extLst>
              <a:ext uri="{FF2B5EF4-FFF2-40B4-BE49-F238E27FC236}">
                <a16:creationId xmlns:a16="http://schemas.microsoft.com/office/drawing/2014/main" id="{48666C91-9815-C7B9-20B1-A4073A656F73}"/>
              </a:ext>
            </a:extLst>
          </p:cNvPr>
          <p:cNvSpPr/>
          <p:nvPr/>
        </p:nvSpPr>
        <p:spPr bwMode="auto">
          <a:xfrm>
            <a:off x="2627811" y="20626623"/>
            <a:ext cx="3200400" cy="8953987"/>
          </a:xfrm>
          <a:prstGeom prst="rect">
            <a:avLst/>
          </a:prstGeom>
          <a:noFill/>
          <a:ln w="762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665413" rtl="0" eaLnBrk="1" fontAlgn="base" latinLnBrk="0" hangingPunct="1">
              <a:lnSpc>
                <a:spcPct val="100000"/>
              </a:lnSpc>
              <a:spcBef>
                <a:spcPct val="0"/>
              </a:spcBef>
              <a:spcAft>
                <a:spcPct val="0"/>
              </a:spcAft>
              <a:buClrTx/>
              <a:buSzTx/>
              <a:buFontTx/>
              <a:buNone/>
              <a:tabLst/>
            </a:pPr>
            <a:endParaRPr kumimoji="0" lang="pt-BR" sz="5200" b="0" i="0" u="none" strike="noStrike" cap="none" normalizeH="0" baseline="0">
              <a:ln>
                <a:noFill/>
              </a:ln>
              <a:solidFill>
                <a:schemeClr val="tx1"/>
              </a:solidFill>
              <a:effectLst/>
              <a:latin typeface="Arial" charset="0"/>
            </a:endParaRPr>
          </a:p>
        </p:txBody>
      </p:sp>
      <p:pic>
        <p:nvPicPr>
          <p:cNvPr id="18" name="Picture 2" descr="Green check mark icon symbol logo ...">
            <a:extLst>
              <a:ext uri="{FF2B5EF4-FFF2-40B4-BE49-F238E27FC236}">
                <a16:creationId xmlns:a16="http://schemas.microsoft.com/office/drawing/2014/main" id="{07E1B4B9-C55F-DBB8-64E9-59DB56315C8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2530" y="29108309"/>
            <a:ext cx="1633176" cy="1633176"/>
          </a:xfrm>
          <a:prstGeom prst="rect">
            <a:avLst/>
          </a:prstGeom>
          <a:noFill/>
          <a:extLst>
            <a:ext uri="{909E8E84-426E-40DD-AFC4-6F175D3DCCD1}">
              <a14:hiddenFill xmlns:a14="http://schemas.microsoft.com/office/drawing/2010/main">
                <a:solidFill>
                  <a:srgbClr val="FFFFFF"/>
                </a:solidFill>
              </a14:hiddenFill>
            </a:ext>
          </a:extLst>
        </p:spPr>
      </p:pic>
      <p:sp>
        <p:nvSpPr>
          <p:cNvPr id="19" name="Retângulo 14">
            <a:extLst>
              <a:ext uri="{FF2B5EF4-FFF2-40B4-BE49-F238E27FC236}">
                <a16:creationId xmlns:a16="http://schemas.microsoft.com/office/drawing/2014/main" id="{5C4057E9-1309-B4BE-74A5-29E544914A5C}"/>
              </a:ext>
            </a:extLst>
          </p:cNvPr>
          <p:cNvSpPr/>
          <p:nvPr/>
        </p:nvSpPr>
        <p:spPr bwMode="auto">
          <a:xfrm>
            <a:off x="23926805" y="24587340"/>
            <a:ext cx="3200400" cy="5029200"/>
          </a:xfrm>
          <a:prstGeom prst="rect">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665413" rtl="0" eaLnBrk="1" fontAlgn="base" latinLnBrk="0" hangingPunct="1">
              <a:lnSpc>
                <a:spcPct val="100000"/>
              </a:lnSpc>
              <a:spcBef>
                <a:spcPct val="0"/>
              </a:spcBef>
              <a:spcAft>
                <a:spcPct val="0"/>
              </a:spcAft>
              <a:buClrTx/>
              <a:buSzTx/>
              <a:buFontTx/>
              <a:buNone/>
              <a:tabLst/>
            </a:pPr>
            <a:endParaRPr kumimoji="0" lang="pt-BR" sz="5200" b="0" i="0" u="none" strike="noStrike" cap="none" normalizeH="0" baseline="0">
              <a:ln>
                <a:noFill/>
              </a:ln>
              <a:solidFill>
                <a:schemeClr val="tx1"/>
              </a:solidFill>
              <a:effectLst/>
              <a:latin typeface="Arial" charset="0"/>
            </a:endParaRPr>
          </a:p>
        </p:txBody>
      </p:sp>
      <p:pic>
        <p:nvPicPr>
          <p:cNvPr id="28" name="Picture 14" descr="Free Medication Medicine photo and picture">
            <a:extLst>
              <a:ext uri="{FF2B5EF4-FFF2-40B4-BE49-F238E27FC236}">
                <a16:creationId xmlns:a16="http://schemas.microsoft.com/office/drawing/2014/main" id="{CAEE0D94-2503-9A97-1BA6-9BD84F3F2D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88948" y="30410327"/>
            <a:ext cx="5017916" cy="29323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3" name="Picture 10" descr="Free Woman Pregnant vector and picture">
            <a:extLst>
              <a:ext uri="{FF2B5EF4-FFF2-40B4-BE49-F238E27FC236}">
                <a16:creationId xmlns:a16="http://schemas.microsoft.com/office/drawing/2014/main" id="{830E0A36-8A2B-6301-1EF6-143E90F3D36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82720" y="29791643"/>
            <a:ext cx="3872120" cy="4916977"/>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Conector de Seta Reta 26">
            <a:extLst>
              <a:ext uri="{FF2B5EF4-FFF2-40B4-BE49-F238E27FC236}">
                <a16:creationId xmlns:a16="http://schemas.microsoft.com/office/drawing/2014/main" id="{FED74BCC-9B9D-F75F-200E-B265BAC98095}"/>
              </a:ext>
            </a:extLst>
          </p:cNvPr>
          <p:cNvCxnSpPr/>
          <p:nvPr/>
        </p:nvCxnSpPr>
        <p:spPr bwMode="auto">
          <a:xfrm flipV="1">
            <a:off x="15380703" y="22352600"/>
            <a:ext cx="2504352" cy="1213263"/>
          </a:xfrm>
          <a:prstGeom prst="straightConnector1">
            <a:avLst/>
          </a:prstGeom>
          <a:ln w="88900">
            <a:solidFill>
              <a:srgbClr val="00B050"/>
            </a:solidFill>
            <a:prstDash val="sysDash"/>
            <a:headEnd type="none" w="med" len="med"/>
            <a:tailEnd type="triangle"/>
          </a:ln>
        </p:spPr>
        <p:style>
          <a:lnRef idx="3">
            <a:schemeClr val="accent4"/>
          </a:lnRef>
          <a:fillRef idx="0">
            <a:schemeClr val="accent4"/>
          </a:fillRef>
          <a:effectRef idx="2">
            <a:schemeClr val="accent4"/>
          </a:effectRef>
          <a:fontRef idx="minor">
            <a:schemeClr val="tx1"/>
          </a:fontRef>
        </p:style>
      </p:cxnSp>
      <p:cxnSp>
        <p:nvCxnSpPr>
          <p:cNvPr id="26" name="Conector de Seta Reta 27">
            <a:extLst>
              <a:ext uri="{FF2B5EF4-FFF2-40B4-BE49-F238E27FC236}">
                <a16:creationId xmlns:a16="http://schemas.microsoft.com/office/drawing/2014/main" id="{26C36B5A-6559-CE73-9A81-7542CAA1D7FB}"/>
              </a:ext>
            </a:extLst>
          </p:cNvPr>
          <p:cNvCxnSpPr/>
          <p:nvPr/>
        </p:nvCxnSpPr>
        <p:spPr bwMode="auto">
          <a:xfrm flipV="1">
            <a:off x="18270669" y="22662475"/>
            <a:ext cx="2504352" cy="1213263"/>
          </a:xfrm>
          <a:prstGeom prst="straightConnector1">
            <a:avLst/>
          </a:prstGeom>
          <a:ln w="88900">
            <a:solidFill>
              <a:srgbClr val="00B050"/>
            </a:solidFill>
            <a:prstDash val="sysDash"/>
            <a:headEnd type="none" w="med" len="med"/>
            <a:tailEnd type="triangle"/>
          </a:ln>
        </p:spPr>
        <p:style>
          <a:lnRef idx="3">
            <a:schemeClr val="accent4"/>
          </a:lnRef>
          <a:fillRef idx="0">
            <a:schemeClr val="accent4"/>
          </a:fillRef>
          <a:effectRef idx="2">
            <a:schemeClr val="accent4"/>
          </a:effectRef>
          <a:fontRef idx="minor">
            <a:schemeClr val="tx1"/>
          </a:fontRef>
        </p:style>
      </p:cxnSp>
      <p:cxnSp>
        <p:nvCxnSpPr>
          <p:cNvPr id="27" name="Conector de Seta Reta 28">
            <a:extLst>
              <a:ext uri="{FF2B5EF4-FFF2-40B4-BE49-F238E27FC236}">
                <a16:creationId xmlns:a16="http://schemas.microsoft.com/office/drawing/2014/main" id="{E9E60F38-34A7-ED53-395D-5469FB3FDB13}"/>
              </a:ext>
            </a:extLst>
          </p:cNvPr>
          <p:cNvCxnSpPr/>
          <p:nvPr/>
        </p:nvCxnSpPr>
        <p:spPr bwMode="auto">
          <a:xfrm flipV="1">
            <a:off x="21366643" y="22992738"/>
            <a:ext cx="2504352" cy="1213263"/>
          </a:xfrm>
          <a:prstGeom prst="straightConnector1">
            <a:avLst/>
          </a:prstGeom>
          <a:ln w="88900">
            <a:solidFill>
              <a:srgbClr val="00B050"/>
            </a:solidFill>
            <a:prstDash val="sysDash"/>
            <a:headEnd type="none" w="med" len="med"/>
            <a:tailEnd type="triangle"/>
          </a:ln>
        </p:spPr>
        <p:style>
          <a:lnRef idx="3">
            <a:schemeClr val="accent4"/>
          </a:lnRef>
          <a:fillRef idx="0">
            <a:schemeClr val="accent4"/>
          </a:fillRef>
          <a:effectRef idx="2">
            <a:schemeClr val="accent4"/>
          </a:effectRef>
          <a:fontRef idx="minor">
            <a:schemeClr val="tx1"/>
          </a:fontRef>
        </p:style>
      </p:cxnSp>
      <p:pic>
        <p:nvPicPr>
          <p:cNvPr id="29" name="Picture 16" descr="Free Bear Fridge illustration and picture">
            <a:extLst>
              <a:ext uri="{FF2B5EF4-FFF2-40B4-BE49-F238E27FC236}">
                <a16:creationId xmlns:a16="http://schemas.microsoft.com/office/drawing/2014/main" id="{466C5284-1337-FDE3-AB3A-C0E28B61D31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482844" y="27604573"/>
            <a:ext cx="4271949" cy="4271949"/>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Straight Connector 32">
            <a:extLst>
              <a:ext uri="{FF2B5EF4-FFF2-40B4-BE49-F238E27FC236}">
                <a16:creationId xmlns:a16="http://schemas.microsoft.com/office/drawing/2014/main" id="{3BE734D1-5203-2B30-8E2C-B4AA1506EC64}"/>
              </a:ext>
            </a:extLst>
          </p:cNvPr>
          <p:cNvCxnSpPr/>
          <p:nvPr/>
        </p:nvCxnSpPr>
        <p:spPr>
          <a:xfrm>
            <a:off x="12970042" y="33660392"/>
            <a:ext cx="0" cy="8642640"/>
          </a:xfrm>
          <a:prstGeom prst="line">
            <a:avLst/>
          </a:prstGeom>
          <a:ln w="76200"/>
        </p:spPr>
        <p:style>
          <a:lnRef idx="1">
            <a:schemeClr val="accent2"/>
          </a:lnRef>
          <a:fillRef idx="0">
            <a:schemeClr val="accent2"/>
          </a:fillRef>
          <a:effectRef idx="0">
            <a:schemeClr val="accent2"/>
          </a:effectRef>
          <a:fontRef idx="minor">
            <a:schemeClr val="tx1"/>
          </a:fontRef>
        </p:style>
      </p:cxnSp>
      <p:pic>
        <p:nvPicPr>
          <p:cNvPr id="1028" name="Picture 4" descr="Free Syringe Needle vector and picture">
            <a:extLst>
              <a:ext uri="{FF2B5EF4-FFF2-40B4-BE49-F238E27FC236}">
                <a16:creationId xmlns:a16="http://schemas.microsoft.com/office/drawing/2014/main" id="{49E916E9-A1A6-A39E-A1B8-737DC8556B8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5400000">
            <a:off x="8565184" y="28560700"/>
            <a:ext cx="2400742" cy="303052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Dirty Grunge Hand Drawn With Brush ...">
            <a:extLst>
              <a:ext uri="{FF2B5EF4-FFF2-40B4-BE49-F238E27FC236}">
                <a16:creationId xmlns:a16="http://schemas.microsoft.com/office/drawing/2014/main" id="{AB6AAFEC-6B82-0026-F517-C055C910834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723973" y="29219346"/>
            <a:ext cx="1219793" cy="121979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ree Calendar Blank vector and picture">
            <a:extLst>
              <a:ext uri="{FF2B5EF4-FFF2-40B4-BE49-F238E27FC236}">
                <a16:creationId xmlns:a16="http://schemas.microsoft.com/office/drawing/2014/main" id="{ED6A4A97-4A79-0BA5-1155-F1C648BDBD0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81114" y="29814573"/>
            <a:ext cx="1911303" cy="1917295"/>
          </a:xfrm>
          <a:prstGeom prst="rect">
            <a:avLst/>
          </a:prstGeom>
          <a:noFill/>
          <a:extLst>
            <a:ext uri="{909E8E84-426E-40DD-AFC4-6F175D3DCCD1}">
              <a14:hiddenFill xmlns:a14="http://schemas.microsoft.com/office/drawing/2010/main">
                <a:solidFill>
                  <a:srgbClr val="FFFFFF"/>
                </a:solidFill>
              </a14:hiddenFill>
            </a:ext>
          </a:extLst>
        </p:spPr>
      </p:pic>
      <p:sp>
        <p:nvSpPr>
          <p:cNvPr id="34" name="Partial Circle 33">
            <a:extLst>
              <a:ext uri="{FF2B5EF4-FFF2-40B4-BE49-F238E27FC236}">
                <a16:creationId xmlns:a16="http://schemas.microsoft.com/office/drawing/2014/main" id="{3A0C7AC3-15A2-3D26-D71F-1D1AE89EDF50}"/>
              </a:ext>
            </a:extLst>
          </p:cNvPr>
          <p:cNvSpPr/>
          <p:nvPr/>
        </p:nvSpPr>
        <p:spPr>
          <a:xfrm>
            <a:off x="23631711" y="30311330"/>
            <a:ext cx="5017916" cy="3031342"/>
          </a:xfrm>
          <a:prstGeom prst="pie">
            <a:avLst>
              <a:gd name="adj1" fmla="val 1665201"/>
              <a:gd name="adj2" fmla="val 16200000"/>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it-IT">
              <a:solidFill>
                <a:schemeClr val="tx1"/>
              </a:solidFill>
            </a:endParaRPr>
          </a:p>
        </p:txBody>
      </p:sp>
      <p:pic>
        <p:nvPicPr>
          <p:cNvPr id="1032" name="Picture 8" descr="Free Diversity Equality illustration and picture">
            <a:extLst>
              <a:ext uri="{FF2B5EF4-FFF2-40B4-BE49-F238E27FC236}">
                <a16:creationId xmlns:a16="http://schemas.microsoft.com/office/drawing/2014/main" id="{5BE028BA-0782-2E8E-86B4-A67D3D842721}"/>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24773" b="29922"/>
          <a:stretch/>
        </p:blipFill>
        <p:spPr bwMode="auto">
          <a:xfrm>
            <a:off x="18376356" y="30923928"/>
            <a:ext cx="5076825" cy="276181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ree Notebook Book vector and picture">
            <a:extLst>
              <a:ext uri="{FF2B5EF4-FFF2-40B4-BE49-F238E27FC236}">
                <a16:creationId xmlns:a16="http://schemas.microsoft.com/office/drawing/2014/main" id="{8B8F820D-3759-C1E0-337B-261AE0F019E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687129" y="28975072"/>
            <a:ext cx="2105837" cy="2572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8457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I Poster PowerPointTemplate" id="{D1A5D400-EFD4-460F-AC14-34B99A381677}" vid="{E4E7F868-5AD6-4C89-B349-939F0783FB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2014</TotalTime>
  <Words>499</Words>
  <Application>Microsoft Office PowerPoint</Application>
  <PresentationFormat>Custom</PresentationFormat>
  <Paragraphs>27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Wingdings</vt:lpstr>
      <vt:lpstr>Calibri Light</vt:lpstr>
      <vt:lpstr>Arial</vt:lpstr>
      <vt:lpstr>Office Theme</vt:lpstr>
      <vt:lpstr>Variability in immunization infrastructure across the Brazilian primary health care system may help understand in more depth the relation between efforts to expand the coverage of immunization services and this intervention’s effectiveness, especially for child health.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Notes:  1. Correct fonts won’t load until you open this in PowerPoint (e.g., if you’re previewing this in your browser it’ll look uglier than it actually is).  2. Generate QR codes here: https://www.qrcode-monkey.com/</dc:title>
  <dc:creator>Morrison, Mike</dc:creator>
  <cp:lastModifiedBy>Valentina Martufi</cp:lastModifiedBy>
  <cp:revision>69</cp:revision>
  <cp:lastPrinted>2019-09-17T15:52:02Z</cp:lastPrinted>
  <dcterms:created xsi:type="dcterms:W3CDTF">2019-07-02T13:39:34Z</dcterms:created>
  <dcterms:modified xsi:type="dcterms:W3CDTF">2024-09-20T13:52:49Z</dcterms:modified>
</cp:coreProperties>
</file>