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1" r:id="rId5"/>
  </p:sldIdLst>
  <p:sldSz cx="30275213" cy="4280376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75386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350773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526159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701546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8769325" algn="l" defTabSz="35077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10523190" algn="l" defTabSz="35077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12277054" algn="l" defTabSz="35077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14030919" algn="l" defTabSz="35077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486982-F824-4749-953A-367188684BD0}">
          <p14:sldIdLst>
            <p14:sldId id="261"/>
          </p14:sldIdLst>
        </p14:section>
        <p14:section name="Untitled Section" id="{0422A821-833D-1349-AB07-F75860B854A7}">
          <p14:sldIdLst/>
        </p14:section>
      </p14:sectionLst>
    </p:ext>
    <p:ext uri="{EFAFB233-063F-42B5-8137-9DF3F51BA10A}">
      <p15:sldGuideLst xmlns:p15="http://schemas.microsoft.com/office/powerpoint/2012/main">
        <p15:guide id="1" pos="237" userDrawn="1">
          <p15:clr>
            <a:srgbClr val="A4A3A4"/>
          </p15:clr>
        </p15:guide>
        <p15:guide id="3" pos="18607" userDrawn="1">
          <p15:clr>
            <a:srgbClr val="A4A3A4"/>
          </p15:clr>
        </p15:guide>
        <p15:guide id="4" orient="horz" pos="25955" userDrawn="1">
          <p15:clr>
            <a:srgbClr val="A4A3A4"/>
          </p15:clr>
        </p15:guide>
        <p15:guide id="5" orient="horz" pos="1008" userDrawn="1">
          <p15:clr>
            <a:srgbClr val="A4A3A4"/>
          </p15:clr>
        </p15:guide>
        <p15:guide id="6" orient="horz" pos="100" userDrawn="1">
          <p15:clr>
            <a:srgbClr val="A4A3A4"/>
          </p15:clr>
        </p15:guide>
        <p15:guide id="7" pos="464" userDrawn="1">
          <p15:clr>
            <a:srgbClr val="A4A3A4"/>
          </p15:clr>
        </p15:guide>
        <p15:guide id="8" pos="18834" userDrawn="1">
          <p15:clr>
            <a:srgbClr val="A4A3A4"/>
          </p15:clr>
        </p15:guide>
        <p15:guide id="9" orient="horz" pos="3276" userDrawn="1">
          <p15:clr>
            <a:srgbClr val="A4A3A4"/>
          </p15:clr>
        </p15:guide>
        <p15:guide id="10" orient="horz" pos="26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353F2A-E726-E8C7-0698-84F1EC82B614}" name="Adam Booth" initials="AB" userId="S::Adam.Booth@ourfuturehealth.org.uk::69cc04b6-64d5-465a-9ba8-1db913b43581" providerId="AD"/>
  <p188:author id="{87B2BE2D-863C-CEAA-BF54-A8D06B1E266B}" name="Chris Jones" initials="CJ" userId="S::chris.jones@ourfuturehealth.org.uk::654f6f92-22e2-4928-9f5d-faa4e748b6d0" providerId="AD"/>
  <p188:author id="{7BC94F4D-0CAB-0BAB-01BA-16E9935B709C}" name="Jonny Cooper" initials="" userId="S::jonny.cooper@ourfuturehealth.org.uk::b2bc8316-2af8-4209-b637-349f1aaf2c51" providerId="AD"/>
  <p188:author id="{60FD1C53-C015-0C3A-8678-F75F949E98CB}" name="Rachel Moran" initials="RM" userId="S::rachel.moran@ourfuturehealth.org.uk::59410d45-44f6-41c7-bb5e-5cb2ed24677b" providerId="AD"/>
  <p188:author id="{14E0625A-C54C-BB24-7C8F-1B99560FC324}" name="Alicia Peel" initials="AP" userId="S::Alicia.Peel@ourfuturehealth.org.uk::5c8a6382-6bd1-49e0-936f-009db972f265" providerId="AD"/>
  <p188:author id="{C88E7F60-4618-C2CC-300B-6FE1E0059A55}" name="Simon Wiscombe" initials="SW" userId="S::Simon.Wiscombe@ourfuturehealth.org.uk::8d665b3c-fcc3-4f0f-a8e7-04f46d010719" providerId="AD"/>
  <p188:author id="{F584616E-F3F5-8A75-7448-C4C31F2B1C43}" name="Adam Booth" initials="AB" userId="S::adam.booth@ourfuturehealth.org.uk::69cc04b6-64d5-465a-9ba8-1db913b43581" providerId="AD"/>
  <p188:author id="{FA047379-9E96-B7BC-525F-2BADF7E34ED9}" name="Alicia Peel" initials="AP" userId="S::alicia.peel@ourfuturehealth.org.uk::5c8a6382-6bd1-49e0-936f-009db972f265" providerId="AD"/>
  <p188:author id="{0F7DEC8E-30A4-A6FF-20E1-54B758A88B1A}" name="Maeve Groot Bluemink" initials="MGB" userId="S::maeve.grootbluemink@ourfuturehealth.org.uk::29ee8296-3325-4142-8915-d4267cc08ea0" providerId="AD"/>
  <p188:author id="{12AF24BC-286B-602A-77E6-066E2BEF973D}" name="Simon Wiscombe" initials="SW" userId="S::simon.wiscombe@ourfuturehealth.org.uk::8d665b3c-fcc3-4f0f-a8e7-04f46d010719" providerId="AD"/>
  <p188:author id="{C84007BF-0D5A-F6DB-5BA2-6BA80D027C40}" name="Michael Cook" initials="MC" userId="S::Michael.Cook@ourfuturehealth.org.uk::9b58ad47-38b0-4dbe-bd80-c1ceb525bee6" providerId="AD"/>
  <p188:author id="{0ED30AEF-E0A7-9A64-7929-1C71B8D48944}" name="Naomi Adams" initials="NA" userId="S::naomi.adams@ourfuturehealth.org.uk::6f5778b7-96bf-4cbf-87cf-9fa8f66da109" providerId="AD"/>
  <p188:author id="{371330F6-F0DF-DE3D-4200-2550349613BB}" name="Naomi Adams" initials="NA" userId="S::Naomi.Adams@ourfuturehealth.org.uk::6f5778b7-96bf-4cbf-87cf-9fa8f66da1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9DF"/>
    <a:srgbClr val="A4E7E2"/>
    <a:srgbClr val="FFC62C"/>
    <a:srgbClr val="108BE2"/>
    <a:srgbClr val="011D4A"/>
    <a:srgbClr val="1D2348"/>
    <a:srgbClr val="16375F"/>
    <a:srgbClr val="F2F2F2"/>
    <a:srgbClr val="011C4A"/>
    <a:srgbClr val="007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3BEEF6-E95B-4C4B-944E-10C0D61A8777}" v="8" dt="2024-09-18T21:46:56.348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4"/>
    <p:restoredTop sz="94694"/>
  </p:normalViewPr>
  <p:slideViewPr>
    <p:cSldViewPr snapToGrid="0">
      <p:cViewPr>
        <p:scale>
          <a:sx n="15" d="100"/>
          <a:sy n="15" d="100"/>
        </p:scale>
        <p:origin x="2506" y="10"/>
      </p:cViewPr>
      <p:guideLst>
        <p:guide pos="237"/>
        <p:guide pos="18607"/>
        <p:guide orient="horz" pos="25955"/>
        <p:guide orient="horz" pos="1008"/>
        <p:guide orient="horz" pos="100"/>
        <p:guide pos="464"/>
        <p:guide pos="18834"/>
        <p:guide orient="horz" pos="3276"/>
        <p:guide orient="horz" pos="26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Cook" userId="9b58ad47-38b0-4dbe-bd80-c1ceb525bee6" providerId="ADAL" clId="{B73BEEF6-E95B-4C4B-944E-10C0D61A8777}"/>
    <pc:docChg chg="undo custSel addSld delSld modSld modSection">
      <pc:chgData name="Michael Cook" userId="9b58ad47-38b0-4dbe-bd80-c1ceb525bee6" providerId="ADAL" clId="{B73BEEF6-E95B-4C4B-944E-10C0D61A8777}" dt="2024-09-18T21:48:02.453" v="58" actId="47"/>
      <pc:docMkLst>
        <pc:docMk/>
      </pc:docMkLst>
      <pc:sldChg chg="del">
        <pc:chgData name="Michael Cook" userId="9b58ad47-38b0-4dbe-bd80-c1ceb525bee6" providerId="ADAL" clId="{B73BEEF6-E95B-4C4B-944E-10C0D61A8777}" dt="2024-09-18T21:48:02.453" v="58" actId="47"/>
        <pc:sldMkLst>
          <pc:docMk/>
          <pc:sldMk cId="1989722448" sldId="260"/>
        </pc:sldMkLst>
      </pc:sldChg>
      <pc:sldChg chg="addSp delSp modSp add mod">
        <pc:chgData name="Michael Cook" userId="9b58ad47-38b0-4dbe-bd80-c1ceb525bee6" providerId="ADAL" clId="{B73BEEF6-E95B-4C4B-944E-10C0D61A8777}" dt="2024-09-18T21:47:49.828" v="57" actId="207"/>
        <pc:sldMkLst>
          <pc:docMk/>
          <pc:sldMk cId="1357225365" sldId="261"/>
        </pc:sldMkLst>
        <pc:spChg chg="mod">
          <ac:chgData name="Michael Cook" userId="9b58ad47-38b0-4dbe-bd80-c1ceb525bee6" providerId="ADAL" clId="{B73BEEF6-E95B-4C4B-944E-10C0D61A8777}" dt="2024-09-18T21:42:22.332" v="5" actId="1076"/>
          <ac:spMkLst>
            <pc:docMk/>
            <pc:sldMk cId="1357225365" sldId="261"/>
            <ac:spMk id="4" creationId="{F9CEAD24-DDAE-5AF1-6BD6-8F57D918591A}"/>
          </ac:spMkLst>
        </pc:spChg>
        <pc:spChg chg="mod topLvl">
          <ac:chgData name="Michael Cook" userId="9b58ad47-38b0-4dbe-bd80-c1ceb525bee6" providerId="ADAL" clId="{B73BEEF6-E95B-4C4B-944E-10C0D61A8777}" dt="2024-09-18T21:42:11.545" v="1" actId="165"/>
          <ac:spMkLst>
            <pc:docMk/>
            <pc:sldMk cId="1357225365" sldId="261"/>
            <ac:spMk id="8" creationId="{A473ED7A-699F-E824-8159-C815692B3349}"/>
          </ac:spMkLst>
        </pc:spChg>
        <pc:spChg chg="mod topLvl">
          <ac:chgData name="Michael Cook" userId="9b58ad47-38b0-4dbe-bd80-c1ceb525bee6" providerId="ADAL" clId="{B73BEEF6-E95B-4C4B-944E-10C0D61A8777}" dt="2024-09-18T21:42:11.545" v="1" actId="165"/>
          <ac:spMkLst>
            <pc:docMk/>
            <pc:sldMk cId="1357225365" sldId="261"/>
            <ac:spMk id="10" creationId="{599FA626-FFA9-B02E-CE5F-9490848961B3}"/>
          </ac:spMkLst>
        </pc:spChg>
        <pc:spChg chg="mod topLvl">
          <ac:chgData name="Michael Cook" userId="9b58ad47-38b0-4dbe-bd80-c1ceb525bee6" providerId="ADAL" clId="{B73BEEF6-E95B-4C4B-944E-10C0D61A8777}" dt="2024-09-18T21:42:11.545" v="1" actId="165"/>
          <ac:spMkLst>
            <pc:docMk/>
            <pc:sldMk cId="1357225365" sldId="261"/>
            <ac:spMk id="14" creationId="{ABF9EFE9-4FBA-7130-54CA-79EAF61940A2}"/>
          </ac:spMkLst>
        </pc:spChg>
        <pc:spChg chg="add mod">
          <ac:chgData name="Michael Cook" userId="9b58ad47-38b0-4dbe-bd80-c1ceb525bee6" providerId="ADAL" clId="{B73BEEF6-E95B-4C4B-944E-10C0D61A8777}" dt="2024-09-18T21:46:56.348" v="52" actId="1076"/>
          <ac:spMkLst>
            <pc:docMk/>
            <pc:sldMk cId="1357225365" sldId="261"/>
            <ac:spMk id="18" creationId="{18E24C22-0426-D2B9-7EE9-B4A142A29670}"/>
          </ac:spMkLst>
        </pc:spChg>
        <pc:spChg chg="mod topLvl">
          <ac:chgData name="Michael Cook" userId="9b58ad47-38b0-4dbe-bd80-c1ceb525bee6" providerId="ADAL" clId="{B73BEEF6-E95B-4C4B-944E-10C0D61A8777}" dt="2024-09-18T21:43:06.923" v="14" actId="1037"/>
          <ac:spMkLst>
            <pc:docMk/>
            <pc:sldMk cId="1357225365" sldId="261"/>
            <ac:spMk id="158" creationId="{2F4C0F60-32BF-33D9-2120-B56AD5A97FBD}"/>
          </ac:spMkLst>
        </pc:spChg>
        <pc:spChg chg="mod ord topLvl">
          <ac:chgData name="Michael Cook" userId="9b58ad47-38b0-4dbe-bd80-c1ceb525bee6" providerId="ADAL" clId="{B73BEEF6-E95B-4C4B-944E-10C0D61A8777}" dt="2024-09-18T21:47:49.828" v="57" actId="207"/>
          <ac:spMkLst>
            <pc:docMk/>
            <pc:sldMk cId="1357225365" sldId="261"/>
            <ac:spMk id="161" creationId="{CA775E14-E48C-0C4D-BE9C-4304EFCF8BEF}"/>
          </ac:spMkLst>
        </pc:spChg>
        <pc:spChg chg="del mod topLvl">
          <ac:chgData name="Michael Cook" userId="9b58ad47-38b0-4dbe-bd80-c1ceb525bee6" providerId="ADAL" clId="{B73BEEF6-E95B-4C4B-944E-10C0D61A8777}" dt="2024-09-18T21:43:01.807" v="13" actId="478"/>
          <ac:spMkLst>
            <pc:docMk/>
            <pc:sldMk cId="1357225365" sldId="261"/>
            <ac:spMk id="162" creationId="{18686ECB-0F40-5FBB-B058-EC27B93956E2}"/>
          </ac:spMkLst>
        </pc:spChg>
        <pc:grpChg chg="del">
          <ac:chgData name="Michael Cook" userId="9b58ad47-38b0-4dbe-bd80-c1ceb525bee6" providerId="ADAL" clId="{B73BEEF6-E95B-4C4B-944E-10C0D61A8777}" dt="2024-09-18T21:42:11.545" v="1" actId="165"/>
          <ac:grpSpMkLst>
            <pc:docMk/>
            <pc:sldMk cId="1357225365" sldId="261"/>
            <ac:grpSpMk id="163" creationId="{AB7C17BF-542B-2B7C-8C56-3183718C6302}"/>
          </ac:grpSpMkLst>
        </pc:grpChg>
        <pc:picChg chg="mod topLvl">
          <ac:chgData name="Michael Cook" userId="9b58ad47-38b0-4dbe-bd80-c1ceb525bee6" providerId="ADAL" clId="{B73BEEF6-E95B-4C4B-944E-10C0D61A8777}" dt="2024-09-18T21:42:41.359" v="11" actId="1076"/>
          <ac:picMkLst>
            <pc:docMk/>
            <pc:sldMk cId="1357225365" sldId="261"/>
            <ac:picMk id="9" creationId="{C4427DF3-0423-AE70-9142-AC79A688CDD6}"/>
          </ac:picMkLst>
        </pc:picChg>
        <pc:picChg chg="mod topLvl">
          <ac:chgData name="Michael Cook" userId="9b58ad47-38b0-4dbe-bd80-c1ceb525bee6" providerId="ADAL" clId="{B73BEEF6-E95B-4C4B-944E-10C0D61A8777}" dt="2024-09-18T21:42:11.545" v="1" actId="165"/>
          <ac:picMkLst>
            <pc:docMk/>
            <pc:sldMk cId="1357225365" sldId="261"/>
            <ac:picMk id="12" creationId="{27E5F2C8-F729-4BD2-ED04-9A8DFF885F70}"/>
          </ac:picMkLst>
        </pc:picChg>
        <pc:picChg chg="mod topLvl">
          <ac:chgData name="Michael Cook" userId="9b58ad47-38b0-4dbe-bd80-c1ceb525bee6" providerId="ADAL" clId="{B73BEEF6-E95B-4C4B-944E-10C0D61A8777}" dt="2024-09-18T21:42:11.545" v="1" actId="165"/>
          <ac:picMkLst>
            <pc:docMk/>
            <pc:sldMk cId="1357225365" sldId="261"/>
            <ac:picMk id="13" creationId="{B0FF6662-EA26-8BA0-4FF9-F6427155788A}"/>
          </ac:picMkLst>
        </pc:picChg>
        <pc:picChg chg="mod topLvl">
          <ac:chgData name="Michael Cook" userId="9b58ad47-38b0-4dbe-bd80-c1ceb525bee6" providerId="ADAL" clId="{B73BEEF6-E95B-4C4B-944E-10C0D61A8777}" dt="2024-09-18T21:42:11.545" v="1" actId="165"/>
          <ac:picMkLst>
            <pc:docMk/>
            <pc:sldMk cId="1357225365" sldId="261"/>
            <ac:picMk id="15" creationId="{2EC22049-5110-EF16-C5D1-5BFF711CFFA1}"/>
          </ac:picMkLst>
        </pc:picChg>
        <pc:picChg chg="mod topLvl">
          <ac:chgData name="Michael Cook" userId="9b58ad47-38b0-4dbe-bd80-c1ceb525bee6" providerId="ADAL" clId="{B73BEEF6-E95B-4C4B-944E-10C0D61A8777}" dt="2024-09-18T21:46:05.620" v="43" actId="1037"/>
          <ac:picMkLst>
            <pc:docMk/>
            <pc:sldMk cId="1357225365" sldId="261"/>
            <ac:picMk id="157" creationId="{4B8EC68C-86A7-15EA-D44F-6289BED614F1}"/>
          </ac:picMkLst>
        </pc:picChg>
        <pc:cxnChg chg="add del mod">
          <ac:chgData name="Michael Cook" userId="9b58ad47-38b0-4dbe-bd80-c1ceb525bee6" providerId="ADAL" clId="{B73BEEF6-E95B-4C4B-944E-10C0D61A8777}" dt="2024-09-18T21:45:34.204" v="35" actId="11529"/>
          <ac:cxnSpMkLst>
            <pc:docMk/>
            <pc:sldMk cId="1357225365" sldId="261"/>
            <ac:cxnSpMk id="5" creationId="{E7B124F1-5CA2-558B-B910-9EC3DC694840}"/>
          </ac:cxnSpMkLst>
        </pc:cxnChg>
        <pc:cxnChg chg="add del mod">
          <ac:chgData name="Michael Cook" userId="9b58ad47-38b0-4dbe-bd80-c1ceb525bee6" providerId="ADAL" clId="{B73BEEF6-E95B-4C4B-944E-10C0D61A8777}" dt="2024-09-18T21:45:33.795" v="34" actId="11529"/>
          <ac:cxnSpMkLst>
            <pc:docMk/>
            <pc:sldMk cId="1357225365" sldId="261"/>
            <ac:cxnSpMk id="7" creationId="{BFA38180-90D6-B2C3-4B49-71F538551F88}"/>
          </ac:cxnSpMkLst>
        </pc:cxnChg>
        <pc:cxnChg chg="add del mod">
          <ac:chgData name="Michael Cook" userId="9b58ad47-38b0-4dbe-bd80-c1ceb525bee6" providerId="ADAL" clId="{B73BEEF6-E95B-4C4B-944E-10C0D61A8777}" dt="2024-09-18T21:46:03.094" v="41" actId="478"/>
          <ac:cxnSpMkLst>
            <pc:docMk/>
            <pc:sldMk cId="1357225365" sldId="261"/>
            <ac:cxnSpMk id="16" creationId="{9CF4E316-3FA3-6366-24F8-846B15FC5AB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0BF668-9958-0AF1-023B-DBDB0F5FE6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78CC3-B0CA-53F1-00AC-36348FAF78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FF4DD5-BC33-E84D-9A7E-B42BF4299D5F}" type="datetimeFigureOut">
              <a:rPr lang="en-GB"/>
              <a:pPr>
                <a:defRPr/>
              </a:pPr>
              <a:t>18/09/2024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E14E08-A2E4-B437-CA23-B94B78CD57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0261BAB-BB1F-4D77-B610-13A4E81A1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90DDA-F9F4-2A7C-329E-8770B13C28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41123-4627-6773-C4D4-3B2D7E931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D9B21F-E11C-2A40-B853-D1D1F3220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rtl="0" eaLnBrk="0" fontAlgn="base" hangingPunct="0">
      <a:spcBef>
        <a:spcPct val="30000"/>
      </a:spcBef>
      <a:spcAft>
        <a:spcPct val="0"/>
      </a:spcAft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rtl="0" eaLnBrk="0" fontAlgn="base" hangingPunct="0">
      <a:spcBef>
        <a:spcPct val="30000"/>
      </a:spcBef>
      <a:spcAft>
        <a:spcPct val="0"/>
      </a:spcAft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rtl="0" eaLnBrk="0" fontAlgn="base" hangingPunct="0">
      <a:spcBef>
        <a:spcPct val="30000"/>
      </a:spcBef>
      <a:spcAft>
        <a:spcPct val="0"/>
      </a:spcAft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rtl="0" eaLnBrk="0" fontAlgn="base" hangingPunct="0">
      <a:spcBef>
        <a:spcPct val="30000"/>
      </a:spcBef>
      <a:spcAft>
        <a:spcPct val="0"/>
      </a:spcAft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9B21F-E11C-2A40-B853-D1D1F3220D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2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042A6D-ED15-E4B0-1DDF-51BA79A0DD50}"/>
              </a:ext>
            </a:extLst>
          </p:cNvPr>
          <p:cNvSpPr/>
          <p:nvPr/>
        </p:nvSpPr>
        <p:spPr>
          <a:xfrm>
            <a:off x="3943" y="0"/>
            <a:ext cx="30271270" cy="42803763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B554C1-3566-F3AB-5591-FB24A079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0" y="3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B5F194A-0CFB-2708-44F9-35688D74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31" y="28070156"/>
            <a:ext cx="2787053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A9BA0D6-DB60-FC7A-35D3-C0873F50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43" y="14049939"/>
            <a:ext cx="2787053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49D5915B-1B9D-673A-0236-3F81F17A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936" y="28070156"/>
            <a:ext cx="2787053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80D4FCF-7EF0-00AB-12F7-5C4E0D02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805" y="7044789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E9D9B94E-3F3C-3DAA-B96A-6700E9CFA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43" y="28070156"/>
            <a:ext cx="2787053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69EB9267-96C0-68E6-A3EB-B20B0569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19" y="28080061"/>
            <a:ext cx="2787053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A6D5816E-0A16-CA03-95DE-8623812D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19" y="21065000"/>
            <a:ext cx="2787053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D0E1B098-CDA7-7791-C86E-CA02575C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805" y="14069759"/>
            <a:ext cx="2787053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77EFCF7F-8B72-2C25-7F6E-11D0A5A3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928" y="14049942"/>
            <a:ext cx="2790996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341E8A58-1933-804E-0F63-2D0B9DAAC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76" y="14049939"/>
            <a:ext cx="2790996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51F4532-535F-AECE-0B06-AB06B6DE9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809" y="14049939"/>
            <a:ext cx="2790996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C848E013-1BBD-DC36-30F6-F627A089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809" y="21065000"/>
            <a:ext cx="2790996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0B1337A2-A4D6-1D82-1A39-7594E1F7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805" y="21065000"/>
            <a:ext cx="2787053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0523BDD7-1FBE-77CF-2C9B-5025C7F8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056" y="7034881"/>
            <a:ext cx="2790996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9CAB5EB3-D894-A0D3-58FD-5524104EE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052" y="7024973"/>
            <a:ext cx="2790996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22C1C6F9-5DD4-4106-9715-97FA11FD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989" y="7034881"/>
            <a:ext cx="2790996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32DB2A88-73AE-132B-4B5B-A5B313E5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928" y="7034881"/>
            <a:ext cx="2790996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680C1822-CB8D-B266-F2DB-01309E1C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751" y="7044789"/>
            <a:ext cx="2787055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 descr="Background pattern&#10;&#10;Description automatically generated">
            <a:extLst>
              <a:ext uri="{FF2B5EF4-FFF2-40B4-BE49-F238E27FC236}">
                <a16:creationId xmlns:a16="http://schemas.microsoft.com/office/drawing/2014/main" id="{3C4C6EA0-168F-B8CE-A09C-CA1E425A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928" y="21065000"/>
            <a:ext cx="2790996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8" descr="Background pattern&#10;&#10;Description automatically generated">
            <a:extLst>
              <a:ext uri="{FF2B5EF4-FFF2-40B4-BE49-F238E27FC236}">
                <a16:creationId xmlns:a16="http://schemas.microsoft.com/office/drawing/2014/main" id="{28A2F48D-C701-22C6-D26A-16644906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989" y="28080061"/>
            <a:ext cx="2790996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 descr="Background pattern&#10;&#10;Description automatically generated">
            <a:extLst>
              <a:ext uri="{FF2B5EF4-FFF2-40B4-BE49-F238E27FC236}">
                <a16:creationId xmlns:a16="http://schemas.microsoft.com/office/drawing/2014/main" id="{007D119B-935E-2846-22C2-D12294C4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940" y="28070156"/>
            <a:ext cx="2790996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E518609B-1A96-E36D-8C6B-DBEA717C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31" y="14049939"/>
            <a:ext cx="2787053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6EA71B6A-F359-8CB1-9178-AD3733EE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43" y="21065000"/>
            <a:ext cx="2787053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2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A86AF928-FC76-A2DE-875C-B2056D8A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31" y="21074912"/>
            <a:ext cx="2787053" cy="70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3" descr="A picture containing hand&#10;&#10;Description automatically generated">
            <a:extLst>
              <a:ext uri="{FF2B5EF4-FFF2-40B4-BE49-F238E27FC236}">
                <a16:creationId xmlns:a16="http://schemas.microsoft.com/office/drawing/2014/main" id="{C0064B9F-7E30-3161-CC85-A71ADCC5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1143203" y="26801899"/>
            <a:ext cx="7718602" cy="1939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4" descr="A picture containing hand&#10;&#10;Description automatically generated">
            <a:extLst>
              <a:ext uri="{FF2B5EF4-FFF2-40B4-BE49-F238E27FC236}">
                <a16:creationId xmlns:a16="http://schemas.microsoft.com/office/drawing/2014/main" id="{3676C3C1-54F0-95F9-932C-08E2165F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833" y="-4062391"/>
            <a:ext cx="7714659" cy="1940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2883" y="14054626"/>
            <a:ext cx="8367401" cy="14013046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7946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61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590EF0-CB9B-A33F-2BFF-647B18869F4F}"/>
              </a:ext>
            </a:extLst>
          </p:cNvPr>
          <p:cNvSpPr/>
          <p:nvPr/>
        </p:nvSpPr>
        <p:spPr>
          <a:xfrm>
            <a:off x="5597762" y="35719350"/>
            <a:ext cx="1411266" cy="7104233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AA6720E-0978-A331-D36E-A434845B1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62" y="39266511"/>
            <a:ext cx="1411266" cy="355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12236E5-6A71-776C-60B5-46C70CE5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62" y="35719350"/>
            <a:ext cx="1411266" cy="354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5481" y="28704398"/>
            <a:ext cx="5560709" cy="14117303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008771" y="14091135"/>
            <a:ext cx="21942547" cy="21038936"/>
          </a:xfrm>
        </p:spPr>
        <p:txBody>
          <a:bodyPr lIns="0"/>
          <a:lstStyle>
            <a:lvl1pPr marL="679404" indent="-679404">
              <a:lnSpc>
                <a:spcPct val="100000"/>
              </a:lnSpc>
              <a:spcBef>
                <a:spcPts val="1490"/>
              </a:spcBef>
              <a:spcAft>
                <a:spcPts val="0"/>
              </a:spcAft>
              <a:buClr>
                <a:srgbClr val="00A08A"/>
              </a:buClr>
              <a:buSzPct val="120000"/>
              <a:buFont typeface="Wingdings" panose="05000000000000000000" pitchFamily="2" charset="2"/>
              <a:buChar char="§"/>
              <a:defRPr sz="4966"/>
            </a:lvl1pPr>
            <a:lvl2pPr marL="1439263" indent="-679404">
              <a:lnSpc>
                <a:spcPct val="100000"/>
              </a:lnSpc>
              <a:spcBef>
                <a:spcPts val="1490"/>
              </a:spcBef>
              <a:spcAft>
                <a:spcPts val="0"/>
              </a:spcAft>
              <a:buClr>
                <a:srgbClr val="FFC62C"/>
              </a:buClr>
              <a:buSzPct val="120000"/>
              <a:buFont typeface="Wingdings" panose="05000000000000000000" pitchFamily="2" charset="2"/>
              <a:buChar char="§"/>
              <a:defRPr sz="4470"/>
            </a:lvl2pPr>
            <a:lvl3pPr marL="2217001" indent="-679404">
              <a:lnSpc>
                <a:spcPct val="100000"/>
              </a:lnSpc>
              <a:spcBef>
                <a:spcPts val="149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3973"/>
            </a:lvl3pPr>
            <a:lvl4pPr marL="2869586" indent="-679404">
              <a:lnSpc>
                <a:spcPct val="100000"/>
              </a:lnSpc>
              <a:spcBef>
                <a:spcPts val="1490"/>
              </a:spcBef>
              <a:buFont typeface="Wingdings" pitchFamily="2" charset="2"/>
              <a:buChar char="§"/>
              <a:defRPr sz="3476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55360" y="0"/>
            <a:ext cx="25095959" cy="6958052"/>
          </a:xfrm>
        </p:spPr>
        <p:txBody>
          <a:bodyPr tIns="0" bIns="0" anchor="b"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CE49EE2-729A-BF13-0064-5AEC68AF76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96DBB-FEB0-8D4C-91A5-B56FD9B75C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9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804" y="9928907"/>
            <a:ext cx="9110137" cy="15112624"/>
          </a:xfrm>
        </p:spPr>
        <p:txBody>
          <a:bodyPr lIns="0" anchor="t"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Chart Placeholder 19"/>
          <p:cNvSpPr>
            <a:spLocks noGrp="1"/>
          </p:cNvSpPr>
          <p:nvPr>
            <p:ph type="chart" sz="quarter" idx="12"/>
          </p:nvPr>
        </p:nvSpPr>
        <p:spPr>
          <a:xfrm>
            <a:off x="13347901" y="9928910"/>
            <a:ext cx="16927313" cy="28010394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chart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6D571E8-963E-0C95-F6EC-FE9D4608F4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81F6E-EE3F-0440-8B99-D642C2E7E9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7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360" y="0"/>
            <a:ext cx="25095959" cy="6958052"/>
          </a:xfrm>
        </p:spPr>
        <p:txBody>
          <a:bodyPr tIns="0" bIns="0" anchor="b"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B10F918-6EE1-6DFD-18CE-210F39A5B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7478F-0A9B-9945-B3D6-08815B87EA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8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883F9A5E-1ACD-28E3-E0D7-ABA16B364F5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365296" y="39611991"/>
            <a:ext cx="3557069" cy="2826476"/>
            <a:chOff x="3376613" y="5722363"/>
            <a:chExt cx="569657" cy="11388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69594B8-4AB3-F6D9-1319-45643989B870}"/>
                </a:ext>
              </a:extLst>
            </p:cNvPr>
            <p:cNvSpPr/>
            <p:nvPr/>
          </p:nvSpPr>
          <p:spPr>
            <a:xfrm>
              <a:off x="3363918" y="5722362"/>
              <a:ext cx="568071" cy="1138812"/>
            </a:xfrm>
            <a:prstGeom prst="rect">
              <a:avLst/>
            </a:prstGeom>
            <a:solidFill>
              <a:srgbClr val="FFC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65275F23-CC1A-BBA7-23C5-20A28CAD3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6291518"/>
              <a:ext cx="569657" cy="56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01EBE1EE-4BC4-82AA-B402-A9FE1967B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5722363"/>
              <a:ext cx="568854" cy="5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55360" y="0"/>
            <a:ext cx="25095959" cy="6958052"/>
          </a:xfrm>
        </p:spPr>
        <p:txBody>
          <a:bodyPr tIns="0" bIns="0" anchor="b"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99C43F3-8AFF-760D-A0AD-B185723955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A430-6571-4E49-BED6-682597EF1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33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E9D3DC42-81E1-A7DE-CAB4-D87F39DA488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365296" y="39611991"/>
            <a:ext cx="3557069" cy="2826476"/>
            <a:chOff x="3376613" y="5722363"/>
            <a:chExt cx="569657" cy="11388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23307E-FC23-4C9F-D042-C7E842CD2F85}"/>
                </a:ext>
              </a:extLst>
            </p:cNvPr>
            <p:cNvSpPr/>
            <p:nvPr/>
          </p:nvSpPr>
          <p:spPr>
            <a:xfrm>
              <a:off x="3363918" y="5722362"/>
              <a:ext cx="568071" cy="1138812"/>
            </a:xfrm>
            <a:prstGeom prst="rect">
              <a:avLst/>
            </a:prstGeom>
            <a:solidFill>
              <a:srgbClr val="FFC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FF941DF2-DEB6-5A26-1748-D53AC4301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6291518"/>
              <a:ext cx="569657" cy="56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DE2DB910-205A-C955-EAA4-6450F19A1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5722363"/>
              <a:ext cx="568854" cy="5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55360" y="0"/>
            <a:ext cx="25095959" cy="6958052"/>
          </a:xfrm>
        </p:spPr>
        <p:txBody>
          <a:bodyPr tIns="0" bIns="0" anchor="b"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855359" y="11542592"/>
            <a:ext cx="25024356" cy="23587482"/>
          </a:xfrm>
        </p:spPr>
        <p:txBody>
          <a:bodyPr lIns="0"/>
          <a:lstStyle>
            <a:lvl1pPr marL="679404" indent="-679404">
              <a:lnSpc>
                <a:spcPct val="100000"/>
              </a:lnSpc>
              <a:spcBef>
                <a:spcPts val="1490"/>
              </a:spcBef>
              <a:spcAft>
                <a:spcPts val="0"/>
              </a:spcAft>
              <a:buClr>
                <a:srgbClr val="00A08A"/>
              </a:buClr>
              <a:buSzPct val="120000"/>
              <a:buFont typeface="Wingdings" panose="05000000000000000000" pitchFamily="2" charset="2"/>
              <a:buChar char="§"/>
              <a:defRPr sz="4966"/>
            </a:lvl1pPr>
            <a:lvl2pPr marL="1439263" indent="-679404">
              <a:lnSpc>
                <a:spcPct val="100000"/>
              </a:lnSpc>
              <a:spcBef>
                <a:spcPts val="1490"/>
              </a:spcBef>
              <a:spcAft>
                <a:spcPts val="0"/>
              </a:spcAft>
              <a:buClr>
                <a:srgbClr val="FFC62C"/>
              </a:buClr>
              <a:buSzPct val="120000"/>
              <a:buFont typeface="Wingdings" panose="05000000000000000000" pitchFamily="2" charset="2"/>
              <a:buChar char="§"/>
              <a:defRPr/>
            </a:lvl2pPr>
            <a:lvl3pPr marL="2217001" indent="-679404">
              <a:buFont typeface="Wingdings" pitchFamily="2" charset="2"/>
              <a:buChar char="§"/>
              <a:defRPr/>
            </a:lvl3pPr>
            <a:lvl4pPr marL="2869586" indent="-679404"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615A43-702F-CDF0-850D-1A53D42E5D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47F4-A26B-6A44-B09B-77FC3514E7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95635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7902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3161"/>
            </a:lvl1pPr>
            <a:lvl2pPr marL="602181" indent="0" algn="ctr">
              <a:buNone/>
              <a:defRPr sz="2635"/>
            </a:lvl2pPr>
            <a:lvl3pPr marL="1204359" indent="0" algn="ctr">
              <a:buNone/>
              <a:defRPr sz="2371"/>
            </a:lvl3pPr>
            <a:lvl4pPr marL="1806540" indent="0" algn="ctr">
              <a:buNone/>
              <a:defRPr sz="2108"/>
            </a:lvl4pPr>
            <a:lvl5pPr marL="2408721" indent="0" algn="ctr">
              <a:buNone/>
              <a:defRPr sz="2108"/>
            </a:lvl5pPr>
            <a:lvl6pPr marL="3010900" indent="0" algn="ctr">
              <a:buNone/>
              <a:defRPr sz="2108"/>
            </a:lvl6pPr>
            <a:lvl7pPr marL="3613081" indent="0" algn="ctr">
              <a:buNone/>
              <a:defRPr sz="2108"/>
            </a:lvl7pPr>
            <a:lvl8pPr marL="4215262" indent="0" algn="ctr">
              <a:buNone/>
              <a:defRPr sz="2108"/>
            </a:lvl8pPr>
            <a:lvl9pPr marL="4817443" indent="0" algn="ctr">
              <a:buNone/>
              <a:defRPr sz="210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C933-D3A8-E340-964C-AB1486F0FE3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3AEC-A179-2345-A352-C40688A90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652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F3AF1A-BB34-6535-2809-6A5DB6F45C30}"/>
              </a:ext>
            </a:extLst>
          </p:cNvPr>
          <p:cNvSpPr/>
          <p:nvPr/>
        </p:nvSpPr>
        <p:spPr>
          <a:xfrm>
            <a:off x="0" y="0"/>
            <a:ext cx="30275213" cy="42803763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73AA6F-3C1F-AB01-093F-3DC9A5AB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A16B2C2C-4E5D-33D5-0884-5C41E806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095">
            <a:off x="24500060" y="23750146"/>
            <a:ext cx="2897431" cy="728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C7B05D8-50BE-65EC-E4B1-E241515B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03" y="6995248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0FEE5BB-B336-6F3C-F963-06B22248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95" y="-9908"/>
            <a:ext cx="2787053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9522BD7-0F32-6C35-BC60-6FEC785A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380" y="6995248"/>
            <a:ext cx="2787053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DF7B10A8-085B-B5B5-EB00-97E4E63C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450" y="-9908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E8B26D11-9F97-76D5-A013-0DC26102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442" y="21065003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4B2239E3-0681-1F4A-228C-FABF9715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442" y="-9908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7C1B13CE-1B10-AD35-4CFA-B960C2A7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380" y="28070156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3D498414-3F3C-EDAD-59DB-D37FEB7A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83" y="-9911"/>
            <a:ext cx="2787053" cy="699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61F95CC-1E37-A2EC-53FC-F9BE1F81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503" y="-9908"/>
            <a:ext cx="2787053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7BF87DFB-AD1C-C7C9-3C87-27C51FF71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380" y="21065003"/>
            <a:ext cx="2787053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8E4513AC-BEEF-6279-C384-D9CC3979B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442" y="6995248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26A698F8-446E-BD4C-BFB6-2A719D653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442" y="28070156"/>
            <a:ext cx="2787055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91572B72-8E13-B6E2-6C29-004ACC4FB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442" y="14030125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8FECC79C-4802-86E2-5E76-FEF76D10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03" y="14030125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D72A6635-EA3C-D940-74A3-91287074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03" y="-9908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CE1BBDE0-BFA1-A482-5DAF-842C6848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380" y="14030125"/>
            <a:ext cx="2787053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11948EE2-FE8F-B95F-E991-AD2F6EA9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380" y="-9908"/>
            <a:ext cx="2787053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 descr="A picture containing hand&#10;&#10;Description automatically generated">
            <a:extLst>
              <a:ext uri="{FF2B5EF4-FFF2-40B4-BE49-F238E27FC236}">
                <a16:creationId xmlns:a16="http://schemas.microsoft.com/office/drawing/2014/main" id="{346EA938-513C-1404-02A7-981F67A6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4952" flipV="1">
            <a:off x="23959993" y="21045184"/>
            <a:ext cx="7714662" cy="1939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3962" y="6994689"/>
            <a:ext cx="11154136" cy="28080629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7946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761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EBFBBB-75D8-8B71-2F07-2B39465D5D50}"/>
              </a:ext>
            </a:extLst>
          </p:cNvPr>
          <p:cNvSpPr/>
          <p:nvPr/>
        </p:nvSpPr>
        <p:spPr>
          <a:xfrm>
            <a:off x="0" y="0"/>
            <a:ext cx="30275213" cy="42803763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7E139D-CAAE-E55D-31FF-28FB0408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B0425451-B083-C9B4-EFD8-DF44DAAD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58" y="6935798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AC8B284C-89AD-CA8B-3ABB-488647DFA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72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ABC9088-E4A7-E281-80B5-DE610E57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13940951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82CDACA-6653-3476-AE35-6C62837D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6945706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FB0176D7-7648-E93E-CC7B-78434CAF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84BBB82F-AA55-5D86-104E-5340C088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50" y="27990893"/>
            <a:ext cx="2783112" cy="69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B9EB0F85-1FC3-3731-D793-BAF6F731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924" y="6965523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DEDC311D-8491-0ED7-5B12-EA9AFBB7B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20975829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89E937C6-44E8-E231-6A16-4DB470781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20946104"/>
            <a:ext cx="2787053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B86EDAD0-7140-00F9-E7C3-4B3DCE26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152" y="6925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396A3A40-6F06-A334-704D-EDC2E224E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696" y="6925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9145C63-5579-762F-871C-806FF05F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68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DA2FD09F-FA85-A8A6-8D34-EFA1D300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13940951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F324606C-30A9-96FF-97B9-A4A06703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869" y="27990890"/>
            <a:ext cx="2775228" cy="697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A picture containing hand&#10;&#10;Description automatically generated">
            <a:extLst>
              <a:ext uri="{FF2B5EF4-FFF2-40B4-BE49-F238E27FC236}">
                <a16:creationId xmlns:a16="http://schemas.microsoft.com/office/drawing/2014/main" id="{5EC3A6D6-8303-7BE2-60D7-1FB115C81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64" y="0"/>
            <a:ext cx="27050587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3185" y="13952523"/>
            <a:ext cx="8337379" cy="14010337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596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975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C00065-44DB-0AC6-F537-6857C8FBBBC1}"/>
              </a:ext>
            </a:extLst>
          </p:cNvPr>
          <p:cNvSpPr/>
          <p:nvPr/>
        </p:nvSpPr>
        <p:spPr>
          <a:xfrm>
            <a:off x="0" y="0"/>
            <a:ext cx="30275213" cy="42803763"/>
          </a:xfrm>
          <a:prstGeom prst="rect">
            <a:avLst/>
          </a:prstGeom>
          <a:solidFill>
            <a:srgbClr val="A2F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CF531B8-82C6-1CA1-5C98-12D40C88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00DD27F7-997E-53E5-BAAC-201F4661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58" y="6935798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80EE0CC7-63CF-0F7A-E115-EDECDF06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72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6252BF8-04D3-5704-7B01-89054195E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13940951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E66C91B-DAF6-203D-5FD7-FA596B2B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6945706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D3EF5F85-6E57-C58F-A461-041F29740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79BD0ACB-9E87-796F-7A05-F9539AB3C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50" y="27990893"/>
            <a:ext cx="2783112" cy="69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B7BD901-3402-9780-B43F-1FC3F9C9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924" y="6965523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18B5D6F7-B23D-5508-4DBD-E2E8BF462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20975829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785E8CDC-03C7-5D22-B714-0D15AB5E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20946104"/>
            <a:ext cx="2787053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C7E949AD-3E2E-C308-87E2-3FF92C2F0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152" y="6925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61B3700-FE2B-AB86-4788-38B0288C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696" y="6925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2D28B67-7F6F-4815-7829-7B79CF3B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68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B9775CC4-3799-2F8E-CC25-602645FC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13940951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827FE1E3-71CF-F7AE-5A23-9FB0B2B23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869" y="27990890"/>
            <a:ext cx="2775228" cy="697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A picture containing hand&#10;&#10;Description automatically generated">
            <a:extLst>
              <a:ext uri="{FF2B5EF4-FFF2-40B4-BE49-F238E27FC236}">
                <a16:creationId xmlns:a16="http://schemas.microsoft.com/office/drawing/2014/main" id="{815F10F4-0243-BD58-5A94-82633293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64" y="0"/>
            <a:ext cx="27050587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3185" y="13952523"/>
            <a:ext cx="8337379" cy="14010337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596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03896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709AD2-1C43-0CC0-AE39-88DFC0283539}"/>
              </a:ext>
            </a:extLst>
          </p:cNvPr>
          <p:cNvSpPr/>
          <p:nvPr/>
        </p:nvSpPr>
        <p:spPr>
          <a:xfrm>
            <a:off x="0" y="0"/>
            <a:ext cx="30275213" cy="42803763"/>
          </a:xfrm>
          <a:prstGeom prst="rect">
            <a:avLst/>
          </a:prstGeom>
          <a:solidFill>
            <a:srgbClr val="A4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B5339E0-5C26-D363-BBED-CCBD1C1B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EFE9C6B-B2F9-E90D-A711-6EBFD1D8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58" y="6935798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0B14B19-A550-5108-0206-BD73765F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72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66C0262-31E5-9C31-C9D1-639789D3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13940951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53BDB31-8502-D2FF-3C20-83FC31C3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6945706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F5C76E7B-86B5-3901-7E3A-8F5299F0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47161AE6-77D0-5438-D681-2C07EBDD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50" y="27990893"/>
            <a:ext cx="2783112" cy="69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B7228177-9AEC-E046-467A-B60CAF114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924" y="6965523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5E19C97D-B78D-A28F-C18A-94B93D174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20975829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4D1D9913-EC87-2E35-D027-F514A99FC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20946104"/>
            <a:ext cx="2787053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0A258C53-F245-E03D-CACE-D1C3A2F0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152" y="6925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F6CBE13F-AF93-887B-A965-0A8161E84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696" y="6925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CEB3CA81-A6E6-BB5E-DA0F-4D529A9D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68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95C7A3F0-535B-3A87-68B3-44DFDE682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13940951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A7AFD711-F6C7-083E-AE51-C227CD3D5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869" y="27990890"/>
            <a:ext cx="2775228" cy="697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A picture containing hand&#10;&#10;Description automatically generated">
            <a:extLst>
              <a:ext uri="{FF2B5EF4-FFF2-40B4-BE49-F238E27FC236}">
                <a16:creationId xmlns:a16="http://schemas.microsoft.com/office/drawing/2014/main" id="{1297DB3B-FCBD-F327-22DD-7F2E442A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64" y="0"/>
            <a:ext cx="27050587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3185" y="13952523"/>
            <a:ext cx="8337379" cy="14010337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596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87038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CB62E-2309-200D-2F6E-F92B0C261BC9}"/>
              </a:ext>
            </a:extLst>
          </p:cNvPr>
          <p:cNvSpPr/>
          <p:nvPr/>
        </p:nvSpPr>
        <p:spPr>
          <a:xfrm>
            <a:off x="0" y="0"/>
            <a:ext cx="30275213" cy="42803763"/>
          </a:xfrm>
          <a:prstGeom prst="rect">
            <a:avLst/>
          </a:prstGeom>
          <a:solidFill>
            <a:srgbClr val="00A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17FDB1-B294-1DA5-CEEE-052301983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58660C0-553B-C1CE-4CDA-AD3805FD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58" y="6935798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DAC5C7C-4C7D-D5A7-5545-EAE789B46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72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0788F419-8A6F-0E99-9387-047AEBDE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13940951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5FFD75F-2E7B-241C-93A0-DEA663FC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6945706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C8085958-E079-C96C-DE13-885682BB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6477F32F-8D89-96A0-2835-EAD4BAF8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50" y="27990893"/>
            <a:ext cx="2783112" cy="69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DB260B66-7B73-3257-D083-2087173F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924" y="6965523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8FDD1D39-6F01-8FCB-97BD-4C09B380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20975829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E44C1AB5-CE0F-BAF6-3562-747B6481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20946104"/>
            <a:ext cx="2787053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EF34078B-CEAD-BCCD-A549-A0F01EF4D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152" y="6925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64C9458A-B6A5-A6E8-2C35-BC9A8602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696" y="6925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A8C81C28-8031-F69C-CD2E-F3535BCF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68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D7BED495-FB90-55B1-A02A-04B5EA7B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13940951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CCB6E997-8583-A58C-F8E9-297083C55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869" y="27990890"/>
            <a:ext cx="2775228" cy="697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A picture containing hand&#10;&#10;Description automatically generated">
            <a:extLst>
              <a:ext uri="{FF2B5EF4-FFF2-40B4-BE49-F238E27FC236}">
                <a16:creationId xmlns:a16="http://schemas.microsoft.com/office/drawing/2014/main" id="{41CB7080-86C4-B4DF-E99B-42DC7684F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64" y="0"/>
            <a:ext cx="27050587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3185" y="13952523"/>
            <a:ext cx="8337379" cy="14010337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596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66144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D4CC70-F45C-AA34-6A37-3E39BCC48690}"/>
              </a:ext>
            </a:extLst>
          </p:cNvPr>
          <p:cNvSpPr/>
          <p:nvPr/>
        </p:nvSpPr>
        <p:spPr>
          <a:xfrm>
            <a:off x="0" y="0"/>
            <a:ext cx="30275213" cy="42803763"/>
          </a:xfrm>
          <a:prstGeom prst="rect">
            <a:avLst/>
          </a:prstGeom>
          <a:solidFill>
            <a:srgbClr val="F3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3DFEEE-513A-98A6-4A80-3F5975736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B0E5970-2BEA-CC33-0A6B-26B40695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58" y="6935798"/>
            <a:ext cx="2787055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30822855-D411-0B2E-85F1-87E6E0592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72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976CF388-BF1A-B69E-B0F2-4F84C3CC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13940951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221D8D4B-BCB1-7513-C0D6-B7A0B3642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6945706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6A2B27F2-5CF1-8F8D-55A7-37ADD55A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FC824335-F1DC-0C35-A135-B8032AAD1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50" y="27990893"/>
            <a:ext cx="2783112" cy="69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980FEFF6-7C58-AFFA-06DA-09B55B9A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924" y="6965523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877093B4-7B60-085F-86AB-0B97CCB5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20975829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0BEEBBD5-DF70-3824-63B8-3C9A12D10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0" y="20946104"/>
            <a:ext cx="2787053" cy="70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F3714184-D9E1-9ECA-5770-B823FD8EE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152" y="6925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D3B0662A-D349-E484-E925-7096D97C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696" y="6925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01AD6BE8-2004-7E9E-4A76-20FA5C45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68" y="27990890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CCC2CC6B-2451-5076-BFDA-B5E6DC57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148" y="13940951"/>
            <a:ext cx="2787053" cy="70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8061AA3-532E-1421-221B-383EAB3BF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869" y="27990890"/>
            <a:ext cx="2775228" cy="697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A picture containing hand&#10;&#10;Description automatically generated">
            <a:extLst>
              <a:ext uri="{FF2B5EF4-FFF2-40B4-BE49-F238E27FC236}">
                <a16:creationId xmlns:a16="http://schemas.microsoft.com/office/drawing/2014/main" id="{59E45AE2-6306-5CE8-8A2D-39737F0CA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64" y="0"/>
            <a:ext cx="27050587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3185" y="13952523"/>
            <a:ext cx="8337379" cy="14010337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596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925936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BC54F9-D806-0479-8E3F-46F4238BEC3F}"/>
              </a:ext>
            </a:extLst>
          </p:cNvPr>
          <p:cNvSpPr/>
          <p:nvPr/>
        </p:nvSpPr>
        <p:spPr>
          <a:xfrm>
            <a:off x="1" y="35808521"/>
            <a:ext cx="1395498" cy="3507531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8F3E1F-E6E1-C03E-B038-D3B8F17C4CE8}"/>
              </a:ext>
            </a:extLst>
          </p:cNvPr>
          <p:cNvSpPr/>
          <p:nvPr/>
        </p:nvSpPr>
        <p:spPr>
          <a:xfrm>
            <a:off x="1" y="39316052"/>
            <a:ext cx="4174669" cy="3507531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AAF8F48-4D52-4A66-9AE8-D7C15C8E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16052"/>
            <a:ext cx="1395498" cy="35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8D33500-4404-31B7-3A87-0AC5E4D3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13" y="39316049"/>
            <a:ext cx="1395498" cy="34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D2429FDC-B174-6377-FE8C-7947B863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15" y="39316052"/>
            <a:ext cx="1399441" cy="35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54ECB1CF-32A7-02E1-0EEE-77EA2344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08521"/>
            <a:ext cx="1395498" cy="35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584" y="9883141"/>
            <a:ext cx="9253095" cy="15242315"/>
          </a:xfrm>
        </p:spPr>
        <p:txBody>
          <a:bodyPr lIns="0" tIns="0" anchor="t">
            <a:normAutofit/>
          </a:bodyPr>
          <a:lstStyle>
            <a:lvl1pPr>
              <a:defRPr sz="596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280609" y="9916857"/>
            <a:ext cx="15670708" cy="18672196"/>
          </a:xfrm>
        </p:spPr>
        <p:txBody>
          <a:bodyPr lIns="0"/>
          <a:lstStyle>
            <a:lvl1pPr marL="679404" indent="-679404">
              <a:lnSpc>
                <a:spcPct val="100000"/>
              </a:lnSpc>
              <a:spcBef>
                <a:spcPts val="1490"/>
              </a:spcBef>
              <a:spcAft>
                <a:spcPts val="0"/>
              </a:spcAft>
              <a:defRPr sz="4966"/>
            </a:lvl1pPr>
            <a:lvl2pPr marL="1439263" indent="-679404">
              <a:lnSpc>
                <a:spcPct val="100000"/>
              </a:lnSpc>
              <a:spcBef>
                <a:spcPts val="1490"/>
              </a:spcBef>
              <a:spcAft>
                <a:spcPts val="0"/>
              </a:spcAft>
              <a:buClr>
                <a:srgbClr val="FFC62C"/>
              </a:buClr>
              <a:buSzPct val="120000"/>
              <a:buFont typeface="Wingdings" panose="05000000000000000000" pitchFamily="2" charset="2"/>
              <a:buChar char="§"/>
              <a:defRPr sz="4470"/>
            </a:lvl2pPr>
            <a:lvl3pPr marL="2217001" indent="-679404">
              <a:lnSpc>
                <a:spcPct val="100000"/>
              </a:lnSpc>
              <a:spcBef>
                <a:spcPts val="149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3973"/>
            </a:lvl3pPr>
            <a:lvl4pPr marL="2869586" indent="-670464">
              <a:lnSpc>
                <a:spcPct val="100000"/>
              </a:lnSpc>
              <a:spcBef>
                <a:spcPts val="1490"/>
              </a:spcBef>
              <a:buFont typeface="Wingdings" pitchFamily="2" charset="2"/>
              <a:buChar char="§"/>
              <a:defRPr sz="3476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EF7A7B8-3745-1174-3043-65626AF984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8950674" y="39454768"/>
            <a:ext cx="1395498" cy="350753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703A-22DD-9249-9262-E626DCEF4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00862C-FE66-84BB-A534-92EB9855E318}"/>
              </a:ext>
            </a:extLst>
          </p:cNvPr>
          <p:cNvSpPr/>
          <p:nvPr/>
        </p:nvSpPr>
        <p:spPr>
          <a:xfrm>
            <a:off x="8384818" y="35719350"/>
            <a:ext cx="1411266" cy="7104233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BAD990A-451B-9666-500B-C6D75E524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16" y="39266511"/>
            <a:ext cx="1415207" cy="355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50865653-35BF-1411-054E-99AF7579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18" y="35719350"/>
            <a:ext cx="1411266" cy="354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797399" y="14144337"/>
            <a:ext cx="19153919" cy="20985734"/>
          </a:xfrm>
        </p:spPr>
        <p:txBody>
          <a:bodyPr lIns="0"/>
          <a:lstStyle>
            <a:lvl1pPr marL="679404" indent="-679404">
              <a:lnSpc>
                <a:spcPct val="100000"/>
              </a:lnSpc>
              <a:spcBef>
                <a:spcPts val="1490"/>
              </a:spcBef>
              <a:spcAft>
                <a:spcPts val="0"/>
              </a:spcAft>
              <a:buClr>
                <a:srgbClr val="00A08A"/>
              </a:buClr>
              <a:buSzPct val="120000"/>
              <a:buFont typeface="Wingdings" panose="05000000000000000000" pitchFamily="2" charset="2"/>
              <a:buChar char="§"/>
              <a:defRPr sz="4966"/>
            </a:lvl1pPr>
            <a:lvl2pPr marL="1439263" indent="-679404">
              <a:lnSpc>
                <a:spcPct val="100000"/>
              </a:lnSpc>
              <a:spcBef>
                <a:spcPts val="1490"/>
              </a:spcBef>
              <a:spcAft>
                <a:spcPts val="0"/>
              </a:spcAft>
              <a:buClr>
                <a:srgbClr val="FFC62C"/>
              </a:buClr>
              <a:buSzPct val="120000"/>
              <a:buFont typeface="Wingdings" panose="05000000000000000000" pitchFamily="2" charset="2"/>
              <a:buChar char="§"/>
              <a:defRPr sz="4470"/>
            </a:lvl2pPr>
            <a:lvl3pPr marL="2217001" indent="-679404">
              <a:lnSpc>
                <a:spcPct val="100000"/>
              </a:lnSpc>
              <a:spcBef>
                <a:spcPts val="149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3973"/>
            </a:lvl3pPr>
            <a:lvl4pPr marL="2869586" indent="-679404">
              <a:lnSpc>
                <a:spcPct val="100000"/>
              </a:lnSpc>
              <a:spcBef>
                <a:spcPts val="1490"/>
              </a:spcBef>
              <a:buFont typeface="Wingdings" pitchFamily="2" charset="2"/>
              <a:buChar char="§"/>
              <a:defRPr sz="3476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5481" y="21835970"/>
            <a:ext cx="8349336" cy="20985734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55360" y="0"/>
            <a:ext cx="25095959" cy="6958052"/>
          </a:xfrm>
        </p:spPr>
        <p:txBody>
          <a:bodyPr tIns="0" bIns="0" anchor="b"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C0BCAD0-02D3-D488-5662-5A6C3046C6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4F78-3455-634C-B1D5-B3101A208A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29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24E3808-493F-D1F5-75D2-67671BB15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60001" y="4104742"/>
            <a:ext cx="1183777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is 90pt Source Sans </a:t>
            </a:r>
            <a:r>
              <a:rPr lang="en-GB" altLang="en-US" err="1"/>
              <a:t>Semibold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4822393-EBC1-2E78-AA5C-133CE6E1F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001" y="9175065"/>
            <a:ext cx="11837778" cy="244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Forth level</a:t>
            </a:r>
          </a:p>
          <a:p>
            <a:pPr lvl="2"/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D1B60-261F-38D6-353A-2417189A6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79716" y="39296235"/>
            <a:ext cx="1395498" cy="3507531"/>
          </a:xfrm>
          <a:prstGeom prst="rect">
            <a:avLst/>
          </a:prstGeom>
          <a:solidFill>
            <a:srgbClr val="FFC62C"/>
          </a:solidFill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98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>
              <a:defRPr/>
            </a:pPr>
            <a:fld id="{7A311EAF-8F82-FD43-B8E7-7F00CD5051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00" r:id="rId11"/>
    <p:sldLayoutId id="2147483901" r:id="rId12"/>
    <p:sldLayoutId id="2147483912" r:id="rId13"/>
    <p:sldLayoutId id="2147483913" r:id="rId14"/>
    <p:sldLayoutId id="2147483914" r:id="rId1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9000" b="1" i="0" kern="1200">
          <a:solidFill>
            <a:schemeClr val="tx1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6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6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6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6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113531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60">
          <a:solidFill>
            <a:schemeClr val="tx1"/>
          </a:solidFill>
          <a:latin typeface="Source Sans Pro" panose="020B0503030403020204" pitchFamily="34" charset="0"/>
          <a:cs typeface="Source Sans Pro" panose="020B0503030403020204" pitchFamily="34" charset="0"/>
        </a:defRPr>
      </a:lvl6pPr>
      <a:lvl7pPr marL="22706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60">
          <a:solidFill>
            <a:schemeClr val="tx1"/>
          </a:solidFill>
          <a:latin typeface="Source Sans Pro" panose="020B0503030403020204" pitchFamily="34" charset="0"/>
          <a:cs typeface="Source Sans Pro" panose="020B0503030403020204" pitchFamily="34" charset="0"/>
        </a:defRPr>
      </a:lvl7pPr>
      <a:lvl8pPr marL="340595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60">
          <a:solidFill>
            <a:schemeClr val="tx1"/>
          </a:solidFill>
          <a:latin typeface="Source Sans Pro" panose="020B0503030403020204" pitchFamily="34" charset="0"/>
          <a:cs typeface="Source Sans Pro" panose="020B0503030403020204" pitchFamily="34" charset="0"/>
        </a:defRPr>
      </a:lvl8pPr>
      <a:lvl9pPr marL="4541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60">
          <a:solidFill>
            <a:schemeClr val="tx1"/>
          </a:solidFill>
          <a:latin typeface="Source Sans Pro" panose="020B0503030403020204" pitchFamily="34" charset="0"/>
          <a:cs typeface="Source Sans Pro" panose="020B0503030403020204" pitchFamily="34" charset="0"/>
        </a:defRPr>
      </a:lvl9pPr>
    </p:titleStyle>
    <p:bodyStyle>
      <a:lvl1pPr marL="679404" indent="-679404" algn="l" rtl="0" eaLnBrk="1" fontAlgn="base" hangingPunct="1">
        <a:lnSpc>
          <a:spcPct val="100000"/>
        </a:lnSpc>
        <a:spcBef>
          <a:spcPts val="1490"/>
        </a:spcBef>
        <a:spcAft>
          <a:spcPct val="0"/>
        </a:spcAft>
        <a:buClr>
          <a:srgbClr val="00A08A"/>
        </a:buClr>
        <a:buSzPct val="120000"/>
        <a:buFont typeface="Wingdings" pitchFamily="2" charset="2"/>
        <a:buChar char="§"/>
        <a:defRPr sz="4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1439263" indent="-679404" algn="l" rtl="0" eaLnBrk="1" fontAlgn="base" hangingPunct="1">
        <a:lnSpc>
          <a:spcPct val="100000"/>
        </a:lnSpc>
        <a:spcBef>
          <a:spcPts val="1490"/>
        </a:spcBef>
        <a:spcAft>
          <a:spcPct val="0"/>
        </a:spcAft>
        <a:buClr>
          <a:schemeClr val="accent1"/>
        </a:buClr>
        <a:buSzPct val="120000"/>
        <a:buFont typeface="Wingdings" pitchFamily="2" charset="2"/>
        <a:buChar char="§"/>
        <a:defRPr sz="36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2217001" indent="-679404" algn="l" rtl="0" eaLnBrk="1" fontAlgn="base" hangingPunct="1">
        <a:lnSpc>
          <a:spcPct val="100000"/>
        </a:lnSpc>
        <a:spcBef>
          <a:spcPts val="1490"/>
        </a:spcBef>
        <a:spcAft>
          <a:spcPct val="0"/>
        </a:spcAft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36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2869586" indent="-679404" algn="l" rtl="0" eaLnBrk="1" fontAlgn="base" hangingPunct="1">
        <a:lnSpc>
          <a:spcPct val="100000"/>
        </a:lnSpc>
        <a:spcBef>
          <a:spcPts val="1490"/>
        </a:spcBef>
        <a:spcAft>
          <a:spcPct val="0"/>
        </a:spcAft>
        <a:buFont typeface="Wingdings" pitchFamily="2" charset="2"/>
        <a:buChar char="§"/>
        <a:defRPr sz="36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5108936" indent="-567660" algn="l" rtl="0" eaLnBrk="1" fontAlgn="base" hangingPunct="1">
        <a:lnSpc>
          <a:spcPct val="90000"/>
        </a:lnSpc>
        <a:spcBef>
          <a:spcPts val="124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F9CEAD24-DDAE-5AF1-6BD6-8F57D9185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718" y="8170807"/>
            <a:ext cx="27567864" cy="308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342" tIns="64671" rIns="129342" bIns="64671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9600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Our Future Health: a unique global resource for discovery and translational research</a:t>
            </a:r>
            <a:endParaRPr lang="en-US" altLang="en-US" sz="9600" dirty="0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5AD06C-C829-9AD9-232C-A794C0857EF5}"/>
              </a:ext>
            </a:extLst>
          </p:cNvPr>
          <p:cNvSpPr txBox="1"/>
          <p:nvPr/>
        </p:nvSpPr>
        <p:spPr>
          <a:xfrm>
            <a:off x="1371717" y="11790751"/>
            <a:ext cx="27465007" cy="1015663"/>
          </a:xfrm>
          <a:prstGeom prst="rect">
            <a:avLst/>
          </a:prstGeom>
          <a:solidFill>
            <a:srgbClr val="108BE2"/>
          </a:solidFill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Aims of the programme</a:t>
            </a:r>
          </a:p>
        </p:txBody>
      </p:sp>
      <p:sp>
        <p:nvSpPr>
          <p:cNvPr id="33" name="Text Box 472">
            <a:extLst>
              <a:ext uri="{FF2B5EF4-FFF2-40B4-BE49-F238E27FC236}">
                <a16:creationId xmlns:a16="http://schemas.microsoft.com/office/drawing/2014/main" id="{C9283CC9-161F-8B90-24CA-63AABE23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717" y="12806414"/>
            <a:ext cx="27465007" cy="61126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74995" tIns="374995" rIns="374995" bIns="374995" anchor="t">
            <a:spAutoFit/>
          </a:bodyPr>
          <a:lstStyle>
            <a:lvl1pPr defTabSz="360045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6004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6004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6004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60045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2400"/>
              </a:spcAft>
              <a:buClr>
                <a:srgbClr val="108BE2"/>
              </a:buClr>
              <a:buFont typeface="Wingdings" panose="05000000000000000000" pitchFamily="2" charset="2"/>
              <a:buChar char="§"/>
            </a:pPr>
            <a:r>
              <a:rPr lang="en-GB" sz="3600" b="0" i="0" dirty="0">
                <a:solidFill>
                  <a:srgbClr val="0D0D0D"/>
                </a:solidFill>
                <a:effectLst/>
                <a:latin typeface="Source Sans Pro"/>
                <a:ea typeface="Source Sans Pro"/>
              </a:rPr>
              <a:t>Our Future Health, a new prospective cohort in the United Kingdom, has a mission to help everyone live longer and healthier lives through the discovery and testing of more effective approaches to prevention, earlier detection, and treatment of diseases. 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Clr>
                <a:srgbClr val="108BE2"/>
              </a:buClr>
              <a:buFont typeface="Wingdings" panose="05000000000000000000" pitchFamily="2" charset="2"/>
              <a:buChar char="§"/>
            </a:pPr>
            <a:r>
              <a:rPr lang="en-GB" sz="3600" b="0" i="0" dirty="0">
                <a:solidFill>
                  <a:srgbClr val="0D0D0D"/>
                </a:solidFill>
                <a:effectLst/>
                <a:latin typeface="Source Sans Pro"/>
                <a:ea typeface="Source Sans Pro"/>
              </a:rPr>
              <a:t>Our Future Health is a charity supported by the UK government, industry and medical charities which aims to recruit 5﻿ million volunteers from the UK adult population in order to create a unique resource which will catalyse aetiological and translational research for both common and rare diseases. </a:t>
            </a:r>
            <a:endParaRPr lang="en-GB" sz="3600" dirty="0">
              <a:solidFill>
                <a:srgbClr val="0D0D0D"/>
              </a:solidFill>
              <a:latin typeface="Source Sans Pro"/>
              <a:ea typeface="Source Sans Pro"/>
            </a:endParaRP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Clr>
                <a:srgbClr val="108BE2"/>
              </a:buClr>
              <a:buFont typeface="Wingdings" panose="05000000000000000000" pitchFamily="2" charset="2"/>
              <a:buChar char="§"/>
            </a:pPr>
            <a:r>
              <a:rPr lang="en-GB" sz="3600" b="0" i="0" dirty="0">
                <a:solidFill>
                  <a:srgbClr val="0D0D0D"/>
                </a:solidFill>
                <a:effectLst/>
                <a:latin typeface="Source Sans Pro"/>
                <a:ea typeface="Source Sans Pro"/>
              </a:rPr>
              <a:t>Our Future Health will facilitate translational research by </a:t>
            </a:r>
            <a:r>
              <a:rPr lang="en-GB" sz="3600" dirty="0">
                <a:solidFill>
                  <a:srgbClr val="0D0D0D"/>
                </a:solidFill>
                <a:latin typeface="Source Sans Pro"/>
                <a:ea typeface="Source Sans Pro"/>
              </a:rPr>
              <a:t>providing </a:t>
            </a:r>
            <a:r>
              <a:rPr lang="en-GB" sz="3600" b="0" i="0" dirty="0">
                <a:solidFill>
                  <a:srgbClr val="0D0D0D"/>
                </a:solidFill>
                <a:effectLst/>
                <a:latin typeface="Source Sans Pro"/>
                <a:ea typeface="Source Sans Pro"/>
              </a:rPr>
              <a:t>access to stored </a:t>
            </a:r>
            <a:r>
              <a:rPr lang="en-GB" sz="3600" b="0" i="0" dirty="0" err="1">
                <a:solidFill>
                  <a:srgbClr val="0D0D0D"/>
                </a:solidFill>
                <a:effectLst/>
                <a:latin typeface="Source Sans Pro"/>
                <a:ea typeface="Source Sans Pro"/>
              </a:rPr>
              <a:t>biosamples</a:t>
            </a:r>
            <a:r>
              <a:rPr lang="en-GB" sz="3600" b="0" i="0" dirty="0">
                <a:solidFill>
                  <a:srgbClr val="0D0D0D"/>
                </a:solidFill>
                <a:effectLst/>
                <a:latin typeface="Source Sans Pro"/>
                <a:ea typeface="Source Sans Pro"/>
              </a:rPr>
              <a:t>, and by enabling recontact studies and trials with participants selectively invited based on demographics, phenotypes, and disease risks.</a:t>
            </a:r>
          </a:p>
          <a:p>
            <a:pPr marL="571500" indent="-571500">
              <a:spcBef>
                <a:spcPts val="0"/>
              </a:spcBef>
              <a:spcAft>
                <a:spcPts val="2400"/>
              </a:spcAft>
              <a:buClr>
                <a:srgbClr val="108BE2"/>
              </a:buClr>
              <a:buFont typeface="Wingdings" panose="05000000000000000000" pitchFamily="2" charset="2"/>
              <a:buChar char="§"/>
            </a:pPr>
            <a:r>
              <a:rPr lang="en-GB" sz="3600" dirty="0">
                <a:solidFill>
                  <a:srgbClr val="0D0D0D"/>
                </a:solidFill>
                <a:latin typeface="Source Sans Pro"/>
                <a:ea typeface="Source Sans Pro"/>
              </a:rPr>
              <a:t>Apply for access now at </a:t>
            </a:r>
            <a:r>
              <a:rPr lang="en-GB" altLang="fr-FR" sz="3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research.ourfuturehealth.org.uk</a:t>
            </a:r>
            <a:endParaRPr lang="en-GB" sz="3600" b="0" i="0" dirty="0">
              <a:solidFill>
                <a:srgbClr val="0D0D0D"/>
              </a:solidFill>
              <a:effectLst/>
              <a:latin typeface="Source Sans Pro"/>
              <a:ea typeface="Source Sans Pro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E820E896-3AEC-3296-C73C-C5C8905D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81" y="35749089"/>
            <a:ext cx="27398244" cy="61402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73ED7A-699F-E824-8159-C815692B3349}"/>
              </a:ext>
            </a:extLst>
          </p:cNvPr>
          <p:cNvSpPr/>
          <p:nvPr/>
        </p:nvSpPr>
        <p:spPr>
          <a:xfrm>
            <a:off x="1438481" y="1339297"/>
            <a:ext cx="27501101" cy="6428290"/>
          </a:xfrm>
          <a:prstGeom prst="rect">
            <a:avLst/>
          </a:prstGeom>
          <a:solidFill>
            <a:srgbClr val="A4E7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70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470">
              <a:solidFill>
                <a:prstClr val="white"/>
              </a:solidFill>
              <a:latin typeface="Aptos" panose="020B0004020202020204"/>
            </a:endParaRPr>
          </a:p>
        </p:txBody>
      </p:sp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4427DF3-0423-AE70-9142-AC79A688CD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r="37572" b="33458"/>
          <a:stretch/>
        </p:blipFill>
        <p:spPr>
          <a:xfrm>
            <a:off x="14327235" y="1335160"/>
            <a:ext cx="14612347" cy="64282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9FA626-FFA9-B02E-CE5F-9490848961B3}"/>
              </a:ext>
            </a:extLst>
          </p:cNvPr>
          <p:cNvSpPr/>
          <p:nvPr/>
        </p:nvSpPr>
        <p:spPr>
          <a:xfrm>
            <a:off x="1438483" y="1358935"/>
            <a:ext cx="5897049" cy="3258991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70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470">
              <a:solidFill>
                <a:prstClr val="white"/>
              </a:solidFill>
              <a:latin typeface="Aptos" panose="020B0004020202020204"/>
            </a:endParaRPr>
          </a:p>
        </p:txBody>
      </p:sp>
      <p:pic>
        <p:nvPicPr>
          <p:cNvPr id="12" name="Picture 2" descr="A photograph of the people chosen to represent the diverse audience Our Future Health is looking to recruit">
            <a:extLst>
              <a:ext uri="{FF2B5EF4-FFF2-40B4-BE49-F238E27FC236}">
                <a16:creationId xmlns:a16="http://schemas.microsoft.com/office/drawing/2014/main" id="{27E5F2C8-F729-4BD2-ED04-9A8DFF885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17"/>
          <a:stretch/>
        </p:blipFill>
        <p:spPr bwMode="auto">
          <a:xfrm>
            <a:off x="1419438" y="1341146"/>
            <a:ext cx="15827299" cy="64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FF6662-EA26-8BA0-4FF9-F642715578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48" y="1331863"/>
            <a:ext cx="3362107" cy="32589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F9EFE9-4FBA-7130-54CA-79EAF61940A2}"/>
              </a:ext>
            </a:extLst>
          </p:cNvPr>
          <p:cNvSpPr/>
          <p:nvPr/>
        </p:nvSpPr>
        <p:spPr>
          <a:xfrm>
            <a:off x="10961412" y="1346636"/>
            <a:ext cx="3302750" cy="3232790"/>
          </a:xfrm>
          <a:prstGeom prst="rect">
            <a:avLst/>
          </a:prstGeom>
          <a:solidFill>
            <a:srgbClr val="A4E7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70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470">
              <a:solidFill>
                <a:prstClr val="white"/>
              </a:solidFill>
              <a:latin typeface="Aptos" panose="020B0004020202020204"/>
            </a:endParaRPr>
          </a:p>
        </p:txBody>
      </p:sp>
      <p:pic>
        <p:nvPicPr>
          <p:cNvPr id="15" name="Picture 1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EC22049-5110-EF16-C5D1-5BFF711CFF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9" t="66744" r="62554" b="-78"/>
          <a:stretch/>
        </p:blipFill>
        <p:spPr>
          <a:xfrm>
            <a:off x="11032146" y="1345908"/>
            <a:ext cx="3085082" cy="3430347"/>
          </a:xfrm>
          <a:prstGeom prst="rect">
            <a:avLst/>
          </a:prstGeom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2F4C0F60-32BF-33D9-2120-B56AD5A97FBD}"/>
              </a:ext>
            </a:extLst>
          </p:cNvPr>
          <p:cNvSpPr/>
          <p:nvPr/>
        </p:nvSpPr>
        <p:spPr>
          <a:xfrm>
            <a:off x="23067003" y="1233440"/>
            <a:ext cx="5915697" cy="6538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A775E14-E48C-0C4D-BE9C-4304EFCF8BEF}"/>
              </a:ext>
            </a:extLst>
          </p:cNvPr>
          <p:cNvSpPr/>
          <p:nvPr/>
        </p:nvSpPr>
        <p:spPr>
          <a:xfrm>
            <a:off x="23085998" y="1339297"/>
            <a:ext cx="5750725" cy="6432427"/>
          </a:xfrm>
          <a:prstGeom prst="rect">
            <a:avLst/>
          </a:prstGeom>
          <a:solidFill>
            <a:srgbClr val="FFC62C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7" name="Picture 15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B8EC68C-86A7-15EA-D44F-6289BED614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t="8987" r="8972" b="9057"/>
          <a:stretch/>
        </p:blipFill>
        <p:spPr>
          <a:xfrm>
            <a:off x="24510708" y="3120807"/>
            <a:ext cx="2897805" cy="286385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6D1DA0C4-1BBB-3386-4A0F-7B6FFFB6F6CB}"/>
              </a:ext>
            </a:extLst>
          </p:cNvPr>
          <p:cNvSpPr/>
          <p:nvPr/>
        </p:nvSpPr>
        <p:spPr>
          <a:xfrm>
            <a:off x="13014694" y="20963671"/>
            <a:ext cx="5838825" cy="4827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CB779BB-6C3E-4748-7917-D5E60503EE54}"/>
              </a:ext>
            </a:extLst>
          </p:cNvPr>
          <p:cNvGrpSpPr/>
          <p:nvPr/>
        </p:nvGrpSpPr>
        <p:grpSpPr>
          <a:xfrm>
            <a:off x="12722086" y="21090829"/>
            <a:ext cx="5677191" cy="4603548"/>
            <a:chOff x="1648519" y="1756760"/>
            <a:chExt cx="5677191" cy="4603548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B6BD2553-8AF5-360D-277A-EC0B028EA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19" t="1887" r="77646" b="74611"/>
            <a:stretch/>
          </p:blipFill>
          <p:spPr>
            <a:xfrm>
              <a:off x="1648519" y="1756760"/>
              <a:ext cx="1073660" cy="1054173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3A9536D7-549B-7A45-FFDD-7D4CF0BDF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19" t="26047" r="77646" b="50450"/>
            <a:stretch/>
          </p:blipFill>
          <p:spPr>
            <a:xfrm>
              <a:off x="1648519" y="2925790"/>
              <a:ext cx="1073660" cy="1054173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F04DB526-9C5C-0790-52FA-2E27AD7EF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19" t="50070" r="77646" b="26428"/>
            <a:stretch/>
          </p:blipFill>
          <p:spPr>
            <a:xfrm>
              <a:off x="1648519" y="4116948"/>
              <a:ext cx="1073660" cy="1054173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4D336C2D-3209-822A-01F5-B9F51AAF7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19" t="74420" r="77646" b="2123"/>
            <a:stretch/>
          </p:blipFill>
          <p:spPr>
            <a:xfrm>
              <a:off x="1648519" y="5308106"/>
              <a:ext cx="1073660" cy="1052202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A5D6C06-2361-8E5C-3F18-CCA59A8D50A7}"/>
                </a:ext>
              </a:extLst>
            </p:cNvPr>
            <p:cNvSpPr txBox="1"/>
            <p:nvPr/>
          </p:nvSpPr>
          <p:spPr>
            <a:xfrm>
              <a:off x="2890346" y="1756760"/>
              <a:ext cx="4435364" cy="10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tIns="108000" rIns="108000" bIns="108000" anchor="ctr">
              <a:noAutofit/>
            </a:bodyPr>
            <a:lstStyle/>
            <a:p>
              <a:r>
                <a:rPr lang="en-GB" sz="1600" b="0" i="0" u="none" strike="noStrike" baseline="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A blood sample for genotyping and for long-term storage of plasma, buffy coat, and DNA</a:t>
              </a:r>
              <a:endParaRPr lang="en-GB" sz="16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8C9F4FA-68A8-C1CD-0377-30B4B5D945CC}"/>
                </a:ext>
              </a:extLst>
            </p:cNvPr>
            <p:cNvSpPr txBox="1"/>
            <p:nvPr/>
          </p:nvSpPr>
          <p:spPr>
            <a:xfrm>
              <a:off x="2890346" y="2921168"/>
              <a:ext cx="4435364" cy="10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tIns="108000" rIns="108000" bIns="108000" anchor="ctr">
              <a:noAutofit/>
            </a:bodyPr>
            <a:lstStyle/>
            <a:p>
              <a:r>
                <a:rPr lang="en-GB" sz="1600" b="0" i="0" u="none" strike="noStrike" baseline="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Complete a baseline questionnaire (~30 minutes; modules on demographics</a:t>
              </a:r>
              <a:r>
                <a:rPr lang="en-GB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&amp; </a:t>
              </a:r>
              <a:r>
                <a:rPr lang="en-GB" sz="1600" b="0" i="0" u="none" strike="noStrike" baseline="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household, work &amp; education, lifestyle, family history, personal health history)</a:t>
              </a:r>
              <a:endParaRPr lang="en-GB" sz="16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417964B-A565-4CE9-9669-42A0CC9ACB40}"/>
                </a:ext>
              </a:extLst>
            </p:cNvPr>
            <p:cNvSpPr txBox="1"/>
            <p:nvPr/>
          </p:nvSpPr>
          <p:spPr>
            <a:xfrm>
              <a:off x="2890346" y="4116948"/>
              <a:ext cx="4435364" cy="10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tIns="108000" rIns="108000" bIns="108000" anchor="ctr">
              <a:noAutofit/>
            </a:bodyPr>
            <a:lstStyle/>
            <a:p>
              <a:r>
                <a:rPr lang="en-GB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Provide permission for data linkage to health-related datasets (e.g., primary care, secondary care, cancer, death)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FA135BD-5BDB-4399-7E86-16D07D1414F4}"/>
                </a:ext>
              </a:extLst>
            </p:cNvPr>
            <p:cNvSpPr txBox="1"/>
            <p:nvPr/>
          </p:nvSpPr>
          <p:spPr>
            <a:xfrm>
              <a:off x="2890346" y="5308106"/>
              <a:ext cx="4435364" cy="10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tIns="0" rIns="108000" bIns="0" anchor="ctr" anchorCtr="0">
              <a:noAutofit/>
            </a:bodyPr>
            <a:lstStyle/>
            <a:p>
              <a:r>
                <a:rPr lang="en-GB" sz="1600" b="0" i="0" u="none" strike="noStrike" baseline="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Provide permission to re-contact for further surveys/biospecimens/assessments and to invite participants to recontact studies.</a:t>
              </a:r>
              <a:endParaRPr lang="en-GB" sz="16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153" name="Title 109">
            <a:extLst>
              <a:ext uri="{FF2B5EF4-FFF2-40B4-BE49-F238E27FC236}">
                <a16:creationId xmlns:a16="http://schemas.microsoft.com/office/drawing/2014/main" id="{10E9AC1E-EB07-E356-E747-6C6C87BBDBE8}"/>
              </a:ext>
            </a:extLst>
          </p:cNvPr>
          <p:cNvSpPr txBox="1">
            <a:spLocks/>
          </p:cNvSpPr>
          <p:nvPr/>
        </p:nvSpPr>
        <p:spPr>
          <a:xfrm>
            <a:off x="12722086" y="20023828"/>
            <a:ext cx="6074623" cy="68429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11D4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Times New Roman" panose="02020603050405020304" pitchFamily="18" charset="0"/>
              </a:rPr>
              <a:t>What our participants donate to Our Future Health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DAC9812A-F2B4-A495-436B-592F8343A5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79358" y="21229605"/>
            <a:ext cx="9097455" cy="4295630"/>
          </a:xfrm>
          <a:prstGeom prst="rect">
            <a:avLst/>
          </a:prstGeom>
        </p:spPr>
      </p:pic>
      <p:pic>
        <p:nvPicPr>
          <p:cNvPr id="404" name="Picture 403">
            <a:extLst>
              <a:ext uri="{FF2B5EF4-FFF2-40B4-BE49-F238E27FC236}">
                <a16:creationId xmlns:a16="http://schemas.microsoft.com/office/drawing/2014/main" id="{9DB26963-9A73-195F-31D4-515B02111C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3822" y="21105190"/>
            <a:ext cx="10523436" cy="4544461"/>
          </a:xfrm>
          <a:prstGeom prst="rect">
            <a:avLst/>
          </a:prstGeom>
        </p:spPr>
      </p:pic>
      <p:sp>
        <p:nvSpPr>
          <p:cNvPr id="407" name="Title 109">
            <a:extLst>
              <a:ext uri="{FF2B5EF4-FFF2-40B4-BE49-F238E27FC236}">
                <a16:creationId xmlns:a16="http://schemas.microsoft.com/office/drawing/2014/main" id="{124E25A8-49BE-8879-AC65-A41A09AF2261}"/>
              </a:ext>
            </a:extLst>
          </p:cNvPr>
          <p:cNvSpPr txBox="1">
            <a:spLocks/>
          </p:cNvSpPr>
          <p:nvPr/>
        </p:nvSpPr>
        <p:spPr>
          <a:xfrm>
            <a:off x="1493822" y="20023828"/>
            <a:ext cx="10523435" cy="68429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11D4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Times New Roman" panose="02020603050405020304" pitchFamily="18" charset="0"/>
              </a:rPr>
              <a:t>The sign-up journey to becoming a participant of Our Future Health</a:t>
            </a:r>
          </a:p>
        </p:txBody>
      </p:sp>
      <p:sp>
        <p:nvSpPr>
          <p:cNvPr id="411" name="Title 109">
            <a:extLst>
              <a:ext uri="{FF2B5EF4-FFF2-40B4-BE49-F238E27FC236}">
                <a16:creationId xmlns:a16="http://schemas.microsoft.com/office/drawing/2014/main" id="{DBE2AD9F-A1E1-AA9F-5689-937947FA032A}"/>
              </a:ext>
            </a:extLst>
          </p:cNvPr>
          <p:cNvSpPr txBox="1">
            <a:spLocks/>
          </p:cNvSpPr>
          <p:nvPr/>
        </p:nvSpPr>
        <p:spPr>
          <a:xfrm>
            <a:off x="19579358" y="20023828"/>
            <a:ext cx="6074623" cy="68429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11D4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Times New Roman" panose="02020603050405020304" pitchFamily="18" charset="0"/>
              </a:rPr>
              <a:t>Recruitment progress to date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44F8041-09E5-A328-6BCE-E6311DFCAC6E}"/>
              </a:ext>
            </a:extLst>
          </p:cNvPr>
          <p:cNvSpPr txBox="1"/>
          <p:nvPr/>
        </p:nvSpPr>
        <p:spPr>
          <a:xfrm>
            <a:off x="1415478" y="27650190"/>
            <a:ext cx="961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11D4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Demographics – 1,547,014 consented participants</a:t>
            </a: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0F94D533-DAFB-EFEF-4FB8-297374FBB1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478" y="28474253"/>
            <a:ext cx="9616667" cy="547585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60DAD1-9CF9-E2DF-2EB9-6A418B1F638C}"/>
              </a:ext>
            </a:extLst>
          </p:cNvPr>
          <p:cNvGrpSpPr/>
          <p:nvPr/>
        </p:nvGrpSpPr>
        <p:grpSpPr>
          <a:xfrm>
            <a:off x="12084876" y="28405656"/>
            <a:ext cx="4232224" cy="5613049"/>
            <a:chOff x="12084876" y="28405656"/>
            <a:chExt cx="4232224" cy="5613049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DADE2D9C-3C99-0601-DF81-32EB767A2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084876" y="28405656"/>
              <a:ext cx="4207474" cy="2672983"/>
            </a:xfrm>
            <a:prstGeom prst="rect">
              <a:avLst/>
            </a:prstGeom>
          </p:spPr>
        </p:pic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E2D806B5-73D0-9802-57BB-1BE56B307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084876" y="31345722"/>
              <a:ext cx="4232224" cy="2672983"/>
            </a:xfrm>
            <a:prstGeom prst="rect">
              <a:avLst/>
            </a:prstGeom>
          </p:spPr>
        </p:pic>
      </p:grpSp>
      <p:sp>
        <p:nvSpPr>
          <p:cNvPr id="417" name="TextBox 416">
            <a:extLst>
              <a:ext uri="{FF2B5EF4-FFF2-40B4-BE49-F238E27FC236}">
                <a16:creationId xmlns:a16="http://schemas.microsoft.com/office/drawing/2014/main" id="{EC5895F7-B3DE-D992-A3C8-6ACF060A741D}"/>
              </a:ext>
            </a:extLst>
          </p:cNvPr>
          <p:cNvSpPr txBox="1"/>
          <p:nvPr/>
        </p:nvSpPr>
        <p:spPr>
          <a:xfrm>
            <a:off x="11993436" y="27650190"/>
            <a:ext cx="513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11D4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Ethnicity compared with census</a:t>
            </a:r>
          </a:p>
        </p:txBody>
      </p:sp>
      <p:pic>
        <p:nvPicPr>
          <p:cNvPr id="349" name="Picture 348">
            <a:extLst>
              <a:ext uri="{FF2B5EF4-FFF2-40B4-BE49-F238E27FC236}">
                <a16:creationId xmlns:a16="http://schemas.microsoft.com/office/drawing/2014/main" id="{78288F29-107A-6AE8-1C0F-EEC6C87C60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21745" y="29010618"/>
            <a:ext cx="10714979" cy="4403125"/>
          </a:xfrm>
          <a:prstGeom prst="rect">
            <a:avLst/>
          </a:prstGeom>
        </p:spPr>
      </p:pic>
      <p:sp>
        <p:nvSpPr>
          <p:cNvPr id="418" name="TextBox 417">
            <a:extLst>
              <a:ext uri="{FF2B5EF4-FFF2-40B4-BE49-F238E27FC236}">
                <a16:creationId xmlns:a16="http://schemas.microsoft.com/office/drawing/2014/main" id="{40BC1AAF-72D9-CAE6-2F52-54397634126D}"/>
              </a:ext>
            </a:extLst>
          </p:cNvPr>
          <p:cNvSpPr txBox="1"/>
          <p:nvPr/>
        </p:nvSpPr>
        <p:spPr>
          <a:xfrm>
            <a:off x="18121745" y="27650190"/>
            <a:ext cx="555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11D4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Data roadmap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18E24C22-0426-D2B9-7EE9-B4A142A29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3797" y="1345908"/>
            <a:ext cx="3362107" cy="16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342" tIns="64671" rIns="129342" bIns="64671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9600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P3-S7</a:t>
            </a:r>
            <a:endParaRPr lang="en-US" altLang="en-US" sz="9600" dirty="0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25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H colours">
      <a:dk1>
        <a:sysClr val="windowText" lastClr="000000"/>
      </a:dk1>
      <a:lt1>
        <a:sysClr val="window" lastClr="FFFFFF"/>
      </a:lt1>
      <a:dk2>
        <a:srgbClr val="011D4B"/>
      </a:dk2>
      <a:lt2>
        <a:srgbClr val="F4F4F4"/>
      </a:lt2>
      <a:accent1>
        <a:srgbClr val="FFC62C"/>
      </a:accent1>
      <a:accent2>
        <a:srgbClr val="00A08A"/>
      </a:accent2>
      <a:accent3>
        <a:srgbClr val="108BE2"/>
      </a:accent3>
      <a:accent4>
        <a:srgbClr val="F34848"/>
      </a:accent4>
      <a:accent5>
        <a:srgbClr val="FF7800"/>
      </a:accent5>
      <a:accent6>
        <a:srgbClr val="A2F5A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6C472-A3E6-DF40-9F84-452B591C0C5A}" vid="{66AD6806-07D8-E843-AA5D-6135F86734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D521FC8E82024F83F0640F667DBC00" ma:contentTypeVersion="18" ma:contentTypeDescription="Create a new document." ma:contentTypeScope="" ma:versionID="be31588db558b172191eced7dbf18126">
  <xsd:schema xmlns:xsd="http://www.w3.org/2001/XMLSchema" xmlns:xs="http://www.w3.org/2001/XMLSchema" xmlns:p="http://schemas.microsoft.com/office/2006/metadata/properties" xmlns:ns2="feec997f-3e67-4d92-a5d0-1871588e482b" xmlns:ns3="05b8bfca-0328-46ee-ba27-395cd14d5779" targetNamespace="http://schemas.microsoft.com/office/2006/metadata/properties" ma:root="true" ma:fieldsID="38ecd0933f63b390f162a333fd6d2e85" ns2:_="" ns3:_="">
    <xsd:import namespace="feec997f-3e67-4d92-a5d0-1871588e482b"/>
    <xsd:import namespace="05b8bfca-0328-46ee-ba27-395cd14d57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c997f-3e67-4d92-a5d0-1871588e48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7fcbbd-94c3-468e-a74a-2c2688dd5f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8bfca-0328-46ee-ba27-395cd14d577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4a70f7-efc6-4f6a-ba79-491c8ba0d30d}" ma:internalName="TaxCatchAll" ma:showField="CatchAllData" ma:web="05b8bfca-0328-46ee-ba27-395cd14d57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ec997f-3e67-4d92-a5d0-1871588e482b">
      <Terms xmlns="http://schemas.microsoft.com/office/infopath/2007/PartnerControls"/>
    </lcf76f155ced4ddcb4097134ff3c332f>
    <TaxCatchAll xmlns="05b8bfca-0328-46ee-ba27-395cd14d5779" xsi:nil="true"/>
  </documentManagement>
</p:properties>
</file>

<file path=customXml/itemProps1.xml><?xml version="1.0" encoding="utf-8"?>
<ds:datastoreItem xmlns:ds="http://schemas.openxmlformats.org/officeDocument/2006/customXml" ds:itemID="{BBE0A374-C6A1-41C6-9377-54915E3B0857}">
  <ds:schemaRefs>
    <ds:schemaRef ds:uri="05b8bfca-0328-46ee-ba27-395cd14d5779"/>
    <ds:schemaRef ds:uri="feec997f-3e67-4d92-a5d0-1871588e48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349E5D-5EA7-4859-AF63-29854041AA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B591F8-6570-4444-BACF-17D1B718015C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feec997f-3e67-4d92-a5d0-1871588e482b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5b8bfca-0328-46ee-ba27-395cd14d57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2260</TotalTime>
  <Words>280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Source Sans Pro</vt:lpstr>
      <vt:lpstr>Source Sans Pro SemiBold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Booth</dc:creator>
  <cp:lastModifiedBy>Michael Cook</cp:lastModifiedBy>
  <cp:revision>3</cp:revision>
  <cp:lastPrinted>2024-05-09T13:39:14Z</cp:lastPrinted>
  <dcterms:created xsi:type="dcterms:W3CDTF">2024-05-07T12:28:43Z</dcterms:created>
  <dcterms:modified xsi:type="dcterms:W3CDTF">2024-09-18T21:48:03Z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0x01010013173933E7AF0049BAB200AB7EBB7B0E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  <property fmtid="{D5CDD505-2E9C-101B-9397-08002B2CF9AE}" pid="5" name="MediaServiceImageTags">
    <vt:lpwstr/>
  </property>
</Properties>
</file>