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918400" cy="43891200"/>
  <p:notesSz cx="7004050" cy="929005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674" autoAdjust="0"/>
    <p:restoredTop sz="94629" autoAdjust="0"/>
  </p:normalViewPr>
  <p:slideViewPr>
    <p:cSldViewPr>
      <p:cViewPr>
        <p:scale>
          <a:sx n="20" d="100"/>
          <a:sy n="20" d="100"/>
        </p:scale>
        <p:origin x="3342" y="-402"/>
      </p:cViewPr>
      <p:guideLst>
        <p:guide orient="horz" pos="13824"/>
        <p:guide pos="1036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D7AF7C-F0EC-4B98-8DDA-75CD73E1AD6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6E73766-D285-4407-AAD7-E781F3F056F4}">
      <dgm:prSet/>
      <dgm:spPr/>
      <dgm:t>
        <a:bodyPr/>
        <a:lstStyle/>
        <a:p>
          <a:pPr>
            <a:lnSpc>
              <a:spcPct val="100000"/>
            </a:lnSpc>
          </a:pPr>
          <a:r>
            <a:rPr lang="en-US" dirty="0"/>
            <a:t>Model 1: Empty model - decompose the amount of variance between clusters </a:t>
          </a:r>
        </a:p>
      </dgm:t>
    </dgm:pt>
    <dgm:pt modelId="{EC8EE0C7-4679-4D52-9F2C-1D7D06C8224C}" type="parTrans" cxnId="{CE5B9228-51F2-4ADF-90CE-8ECEDC8FD369}">
      <dgm:prSet/>
      <dgm:spPr/>
      <dgm:t>
        <a:bodyPr/>
        <a:lstStyle/>
        <a:p>
          <a:endParaRPr lang="en-US"/>
        </a:p>
      </dgm:t>
    </dgm:pt>
    <dgm:pt modelId="{F4796368-2594-4006-9FF1-1CF4AF06F9E5}" type="sibTrans" cxnId="{CE5B9228-51F2-4ADF-90CE-8ECEDC8FD369}">
      <dgm:prSet/>
      <dgm:spPr/>
      <dgm:t>
        <a:bodyPr/>
        <a:lstStyle/>
        <a:p>
          <a:endParaRPr lang="en-US"/>
        </a:p>
      </dgm:t>
    </dgm:pt>
    <dgm:pt modelId="{2CDB3498-D998-4806-A080-1F3D5AC01896}">
      <dgm:prSet/>
      <dgm:spPr/>
      <dgm:t>
        <a:bodyPr/>
        <a:lstStyle/>
        <a:p>
          <a:pPr>
            <a:lnSpc>
              <a:spcPct val="100000"/>
            </a:lnSpc>
          </a:pPr>
          <a:r>
            <a:rPr lang="en-US" dirty="0"/>
            <a:t>Model 2: Individual variables (Level 1)</a:t>
          </a:r>
        </a:p>
      </dgm:t>
    </dgm:pt>
    <dgm:pt modelId="{9E638234-AEEC-47FD-A8CF-9BA5819B0208}" type="parTrans" cxnId="{1FAFE464-F789-4CCD-9024-D1CB7DC641B2}">
      <dgm:prSet/>
      <dgm:spPr/>
      <dgm:t>
        <a:bodyPr/>
        <a:lstStyle/>
        <a:p>
          <a:endParaRPr lang="en-US"/>
        </a:p>
      </dgm:t>
    </dgm:pt>
    <dgm:pt modelId="{E0413818-94E6-4075-9560-2F7C5DBCA7CB}" type="sibTrans" cxnId="{1FAFE464-F789-4CCD-9024-D1CB7DC641B2}">
      <dgm:prSet/>
      <dgm:spPr/>
      <dgm:t>
        <a:bodyPr/>
        <a:lstStyle/>
        <a:p>
          <a:endParaRPr lang="en-US"/>
        </a:p>
      </dgm:t>
    </dgm:pt>
    <dgm:pt modelId="{47C16AA9-62E9-4DB3-BB40-01578C7A19C0}">
      <dgm:prSet/>
      <dgm:spPr/>
      <dgm:t>
        <a:bodyPr/>
        <a:lstStyle/>
        <a:p>
          <a:pPr>
            <a:lnSpc>
              <a:spcPct val="100000"/>
            </a:lnSpc>
          </a:pPr>
          <a:r>
            <a:rPr lang="en-US" dirty="0"/>
            <a:t>Model 3: Level 1 plus community-level variables (Level 2)</a:t>
          </a:r>
        </a:p>
      </dgm:t>
    </dgm:pt>
    <dgm:pt modelId="{2A39B17B-BFA5-4929-A98B-FC9314DA4F1A}" type="parTrans" cxnId="{9C581114-4C47-4D98-9C25-0DFEDE0B5561}">
      <dgm:prSet/>
      <dgm:spPr/>
      <dgm:t>
        <a:bodyPr/>
        <a:lstStyle/>
        <a:p>
          <a:endParaRPr lang="en-US"/>
        </a:p>
      </dgm:t>
    </dgm:pt>
    <dgm:pt modelId="{571E3C8B-E059-4E31-A1B7-6FD243758C7B}" type="sibTrans" cxnId="{9C581114-4C47-4D98-9C25-0DFEDE0B5561}">
      <dgm:prSet/>
      <dgm:spPr/>
      <dgm:t>
        <a:bodyPr/>
        <a:lstStyle/>
        <a:p>
          <a:endParaRPr lang="en-US"/>
        </a:p>
      </dgm:t>
    </dgm:pt>
    <dgm:pt modelId="{36A5383B-0C1D-499F-81C9-02A622377B49}">
      <dgm:prSet/>
      <dgm:spPr/>
      <dgm:t>
        <a:bodyPr/>
        <a:lstStyle/>
        <a:p>
          <a:pPr>
            <a:lnSpc>
              <a:spcPct val="100000"/>
            </a:lnSpc>
          </a:pPr>
          <a:r>
            <a:rPr lang="en-US" dirty="0">
              <a:solidFill>
                <a:srgbClr val="FF0000"/>
              </a:solidFill>
            </a:rPr>
            <a:t>Model 4: Levels 1 and 2 plus State-level (Level 3)</a:t>
          </a:r>
        </a:p>
      </dgm:t>
    </dgm:pt>
    <dgm:pt modelId="{EAB8C8F1-ACDF-4E34-A7BB-ABA84F0CEF29}" type="parTrans" cxnId="{50EBF313-6E75-46F0-B35F-B0ED6BB8D95F}">
      <dgm:prSet/>
      <dgm:spPr/>
      <dgm:t>
        <a:bodyPr/>
        <a:lstStyle/>
        <a:p>
          <a:endParaRPr lang="en-US"/>
        </a:p>
      </dgm:t>
    </dgm:pt>
    <dgm:pt modelId="{9CD577DD-A5C2-409F-8631-78F4C142855D}" type="sibTrans" cxnId="{50EBF313-6E75-46F0-B35F-B0ED6BB8D95F}">
      <dgm:prSet/>
      <dgm:spPr/>
      <dgm:t>
        <a:bodyPr/>
        <a:lstStyle/>
        <a:p>
          <a:endParaRPr lang="en-US"/>
        </a:p>
      </dgm:t>
    </dgm:pt>
    <dgm:pt modelId="{0881D231-2032-4FE7-B40F-C95EB6D15512}" type="pres">
      <dgm:prSet presAssocID="{FCD7AF7C-F0EC-4B98-8DDA-75CD73E1AD6D}" presName="root" presStyleCnt="0">
        <dgm:presLayoutVars>
          <dgm:dir/>
          <dgm:resizeHandles val="exact"/>
        </dgm:presLayoutVars>
      </dgm:prSet>
      <dgm:spPr/>
    </dgm:pt>
    <dgm:pt modelId="{3306ABC1-5547-4A35-888D-82CDA3002B16}" type="pres">
      <dgm:prSet presAssocID="{46E73766-D285-4407-AAD7-E781F3F056F4}" presName="compNode" presStyleCnt="0"/>
      <dgm:spPr/>
    </dgm:pt>
    <dgm:pt modelId="{8E36180A-6A30-455F-AF64-10B49C5033CB}" type="pres">
      <dgm:prSet presAssocID="{46E73766-D285-4407-AAD7-E781F3F056F4}" presName="bgRect" presStyleLbl="bgShp" presStyleIdx="0" presStyleCnt="4"/>
      <dgm:spPr/>
    </dgm:pt>
    <dgm:pt modelId="{76D15E26-3BE7-468C-B5F4-FD42274038DB}" type="pres">
      <dgm:prSet presAssocID="{46E73766-D285-4407-AAD7-E781F3F056F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ears"/>
        </a:ext>
      </dgm:extLst>
    </dgm:pt>
    <dgm:pt modelId="{A3800E06-49EC-48C4-9E99-F3DB546298D3}" type="pres">
      <dgm:prSet presAssocID="{46E73766-D285-4407-AAD7-E781F3F056F4}" presName="spaceRect" presStyleCnt="0"/>
      <dgm:spPr/>
    </dgm:pt>
    <dgm:pt modelId="{7D3F9C5D-8D80-4A9D-8734-92C3F398C510}" type="pres">
      <dgm:prSet presAssocID="{46E73766-D285-4407-AAD7-E781F3F056F4}" presName="parTx" presStyleLbl="revTx" presStyleIdx="0" presStyleCnt="4">
        <dgm:presLayoutVars>
          <dgm:chMax val="0"/>
          <dgm:chPref val="0"/>
        </dgm:presLayoutVars>
      </dgm:prSet>
      <dgm:spPr/>
    </dgm:pt>
    <dgm:pt modelId="{5E2B62F7-DBC5-4317-99A1-B23A0A2EE6A1}" type="pres">
      <dgm:prSet presAssocID="{F4796368-2594-4006-9FF1-1CF4AF06F9E5}" presName="sibTrans" presStyleCnt="0"/>
      <dgm:spPr/>
    </dgm:pt>
    <dgm:pt modelId="{3D73C1F8-1D1F-4371-A10B-BF02A68420D3}" type="pres">
      <dgm:prSet presAssocID="{2CDB3498-D998-4806-A080-1F3D5AC01896}" presName="compNode" presStyleCnt="0"/>
      <dgm:spPr/>
    </dgm:pt>
    <dgm:pt modelId="{F523D615-3B6F-441E-983D-66C648D9BCE6}" type="pres">
      <dgm:prSet presAssocID="{2CDB3498-D998-4806-A080-1F3D5AC01896}" presName="bgRect" presStyleLbl="bgShp" presStyleIdx="1" presStyleCnt="4"/>
      <dgm:spPr/>
    </dgm:pt>
    <dgm:pt modelId="{713EEE2F-1904-4DD6-AF14-6324E87E62CB}" type="pres">
      <dgm:prSet presAssocID="{2CDB3498-D998-4806-A080-1F3D5AC0189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Network Diagram"/>
        </a:ext>
      </dgm:extLst>
    </dgm:pt>
    <dgm:pt modelId="{CF60DA5E-90A4-4BC3-85C3-548BE58C1D40}" type="pres">
      <dgm:prSet presAssocID="{2CDB3498-D998-4806-A080-1F3D5AC01896}" presName="spaceRect" presStyleCnt="0"/>
      <dgm:spPr/>
    </dgm:pt>
    <dgm:pt modelId="{9AB84778-D62A-4DA5-8D1D-7195F8DDBEEF}" type="pres">
      <dgm:prSet presAssocID="{2CDB3498-D998-4806-A080-1F3D5AC01896}" presName="parTx" presStyleLbl="revTx" presStyleIdx="1" presStyleCnt="4">
        <dgm:presLayoutVars>
          <dgm:chMax val="0"/>
          <dgm:chPref val="0"/>
        </dgm:presLayoutVars>
      </dgm:prSet>
      <dgm:spPr/>
    </dgm:pt>
    <dgm:pt modelId="{570E75AB-7C38-4A81-A319-8064552D19E7}" type="pres">
      <dgm:prSet presAssocID="{E0413818-94E6-4075-9560-2F7C5DBCA7CB}" presName="sibTrans" presStyleCnt="0"/>
      <dgm:spPr/>
    </dgm:pt>
    <dgm:pt modelId="{D4A6AF9A-53B5-42CA-9AF6-71C765F07A75}" type="pres">
      <dgm:prSet presAssocID="{47C16AA9-62E9-4DB3-BB40-01578C7A19C0}" presName="compNode" presStyleCnt="0"/>
      <dgm:spPr/>
    </dgm:pt>
    <dgm:pt modelId="{00BF9A9B-D2E2-497D-A51C-F35CBB67551C}" type="pres">
      <dgm:prSet presAssocID="{47C16AA9-62E9-4DB3-BB40-01578C7A19C0}" presName="bgRect" presStyleLbl="bgShp" presStyleIdx="2" presStyleCnt="4"/>
      <dgm:spPr/>
    </dgm:pt>
    <dgm:pt modelId="{E8AD1FBC-0B5A-4AD5-AC2F-37E98674C42D}" type="pres">
      <dgm:prSet presAssocID="{47C16AA9-62E9-4DB3-BB40-01578C7A19C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able"/>
        </a:ext>
      </dgm:extLst>
    </dgm:pt>
    <dgm:pt modelId="{BCFC9049-3123-460A-B81A-E0A572ACFEA4}" type="pres">
      <dgm:prSet presAssocID="{47C16AA9-62E9-4DB3-BB40-01578C7A19C0}" presName="spaceRect" presStyleCnt="0"/>
      <dgm:spPr/>
    </dgm:pt>
    <dgm:pt modelId="{B69E50D0-998F-435B-9E15-351E6D278461}" type="pres">
      <dgm:prSet presAssocID="{47C16AA9-62E9-4DB3-BB40-01578C7A19C0}" presName="parTx" presStyleLbl="revTx" presStyleIdx="2" presStyleCnt="4">
        <dgm:presLayoutVars>
          <dgm:chMax val="0"/>
          <dgm:chPref val="0"/>
        </dgm:presLayoutVars>
      </dgm:prSet>
      <dgm:spPr/>
    </dgm:pt>
    <dgm:pt modelId="{18470061-2EF4-478B-897C-1242A33130A5}" type="pres">
      <dgm:prSet presAssocID="{571E3C8B-E059-4E31-A1B7-6FD243758C7B}" presName="sibTrans" presStyleCnt="0"/>
      <dgm:spPr/>
    </dgm:pt>
    <dgm:pt modelId="{B8397F2D-2D00-4CBC-B512-2D63997BD667}" type="pres">
      <dgm:prSet presAssocID="{36A5383B-0C1D-499F-81C9-02A622377B49}" presName="compNode" presStyleCnt="0"/>
      <dgm:spPr/>
    </dgm:pt>
    <dgm:pt modelId="{77E31F49-6F00-4B15-B5A6-DB17F5DEC2E6}" type="pres">
      <dgm:prSet presAssocID="{36A5383B-0C1D-499F-81C9-02A622377B49}" presName="bgRect" presStyleLbl="bgShp" presStyleIdx="3" presStyleCnt="4"/>
      <dgm:spPr/>
    </dgm:pt>
    <dgm:pt modelId="{E4127013-339C-4943-BC27-E6EBD6B1D347}" type="pres">
      <dgm:prSet presAssocID="{36A5383B-0C1D-499F-81C9-02A622377B4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atabase"/>
        </a:ext>
      </dgm:extLst>
    </dgm:pt>
    <dgm:pt modelId="{68987A9F-3DE5-46FF-AB7C-EAC965A40B42}" type="pres">
      <dgm:prSet presAssocID="{36A5383B-0C1D-499F-81C9-02A622377B49}" presName="spaceRect" presStyleCnt="0"/>
      <dgm:spPr/>
    </dgm:pt>
    <dgm:pt modelId="{13173F14-CA3C-4B20-ABB1-CF74303C3DC8}" type="pres">
      <dgm:prSet presAssocID="{36A5383B-0C1D-499F-81C9-02A622377B49}" presName="parTx" presStyleLbl="revTx" presStyleIdx="3" presStyleCnt="4">
        <dgm:presLayoutVars>
          <dgm:chMax val="0"/>
          <dgm:chPref val="0"/>
        </dgm:presLayoutVars>
      </dgm:prSet>
      <dgm:spPr/>
    </dgm:pt>
  </dgm:ptLst>
  <dgm:cxnLst>
    <dgm:cxn modelId="{50EBF313-6E75-46F0-B35F-B0ED6BB8D95F}" srcId="{FCD7AF7C-F0EC-4B98-8DDA-75CD73E1AD6D}" destId="{36A5383B-0C1D-499F-81C9-02A622377B49}" srcOrd="3" destOrd="0" parTransId="{EAB8C8F1-ACDF-4E34-A7BB-ABA84F0CEF29}" sibTransId="{9CD577DD-A5C2-409F-8631-78F4C142855D}"/>
    <dgm:cxn modelId="{9C581114-4C47-4D98-9C25-0DFEDE0B5561}" srcId="{FCD7AF7C-F0EC-4B98-8DDA-75CD73E1AD6D}" destId="{47C16AA9-62E9-4DB3-BB40-01578C7A19C0}" srcOrd="2" destOrd="0" parTransId="{2A39B17B-BFA5-4929-A98B-FC9314DA4F1A}" sibTransId="{571E3C8B-E059-4E31-A1B7-6FD243758C7B}"/>
    <dgm:cxn modelId="{CE5B9228-51F2-4ADF-90CE-8ECEDC8FD369}" srcId="{FCD7AF7C-F0EC-4B98-8DDA-75CD73E1AD6D}" destId="{46E73766-D285-4407-AAD7-E781F3F056F4}" srcOrd="0" destOrd="0" parTransId="{EC8EE0C7-4679-4D52-9F2C-1D7D06C8224C}" sibTransId="{F4796368-2594-4006-9FF1-1CF4AF06F9E5}"/>
    <dgm:cxn modelId="{5FA6E661-E0A6-4C4E-A630-3E59F9E169D9}" type="presOf" srcId="{47C16AA9-62E9-4DB3-BB40-01578C7A19C0}" destId="{B69E50D0-998F-435B-9E15-351E6D278461}" srcOrd="0" destOrd="0" presId="urn:microsoft.com/office/officeart/2018/2/layout/IconVerticalSolidList"/>
    <dgm:cxn modelId="{1FAFE464-F789-4CCD-9024-D1CB7DC641B2}" srcId="{FCD7AF7C-F0EC-4B98-8DDA-75CD73E1AD6D}" destId="{2CDB3498-D998-4806-A080-1F3D5AC01896}" srcOrd="1" destOrd="0" parTransId="{9E638234-AEEC-47FD-A8CF-9BA5819B0208}" sibTransId="{E0413818-94E6-4075-9560-2F7C5DBCA7CB}"/>
    <dgm:cxn modelId="{8EAE317C-1D73-47E0-BC5B-52756D18ECA3}" type="presOf" srcId="{2CDB3498-D998-4806-A080-1F3D5AC01896}" destId="{9AB84778-D62A-4DA5-8D1D-7195F8DDBEEF}" srcOrd="0" destOrd="0" presId="urn:microsoft.com/office/officeart/2018/2/layout/IconVerticalSolidList"/>
    <dgm:cxn modelId="{C677107F-20CB-45D8-9D0F-0B665FF0F561}" type="presOf" srcId="{36A5383B-0C1D-499F-81C9-02A622377B49}" destId="{13173F14-CA3C-4B20-ABB1-CF74303C3DC8}" srcOrd="0" destOrd="0" presId="urn:microsoft.com/office/officeart/2018/2/layout/IconVerticalSolidList"/>
    <dgm:cxn modelId="{C6E183D4-801F-4F19-9CB1-5876ECB82FE0}" type="presOf" srcId="{FCD7AF7C-F0EC-4B98-8DDA-75CD73E1AD6D}" destId="{0881D231-2032-4FE7-B40F-C95EB6D15512}" srcOrd="0" destOrd="0" presId="urn:microsoft.com/office/officeart/2018/2/layout/IconVerticalSolidList"/>
    <dgm:cxn modelId="{866CFFD4-A063-4AC0-AF54-519424FDBF68}" type="presOf" srcId="{46E73766-D285-4407-AAD7-E781F3F056F4}" destId="{7D3F9C5D-8D80-4A9D-8734-92C3F398C510}" srcOrd="0" destOrd="0" presId="urn:microsoft.com/office/officeart/2018/2/layout/IconVerticalSolidList"/>
    <dgm:cxn modelId="{4F3D4D2B-12B9-47C0-8A9C-B84F43BAEAEE}" type="presParOf" srcId="{0881D231-2032-4FE7-B40F-C95EB6D15512}" destId="{3306ABC1-5547-4A35-888D-82CDA3002B16}" srcOrd="0" destOrd="0" presId="urn:microsoft.com/office/officeart/2018/2/layout/IconVerticalSolidList"/>
    <dgm:cxn modelId="{DB26399F-649E-49E6-A0A0-BBC8BA941FD3}" type="presParOf" srcId="{3306ABC1-5547-4A35-888D-82CDA3002B16}" destId="{8E36180A-6A30-455F-AF64-10B49C5033CB}" srcOrd="0" destOrd="0" presId="urn:microsoft.com/office/officeart/2018/2/layout/IconVerticalSolidList"/>
    <dgm:cxn modelId="{D92F5DCD-BB40-4151-96C1-9438CAEDCC25}" type="presParOf" srcId="{3306ABC1-5547-4A35-888D-82CDA3002B16}" destId="{76D15E26-3BE7-468C-B5F4-FD42274038DB}" srcOrd="1" destOrd="0" presId="urn:microsoft.com/office/officeart/2018/2/layout/IconVerticalSolidList"/>
    <dgm:cxn modelId="{683821ED-3637-4448-805A-5AF36898FBED}" type="presParOf" srcId="{3306ABC1-5547-4A35-888D-82CDA3002B16}" destId="{A3800E06-49EC-48C4-9E99-F3DB546298D3}" srcOrd="2" destOrd="0" presId="urn:microsoft.com/office/officeart/2018/2/layout/IconVerticalSolidList"/>
    <dgm:cxn modelId="{4783D4BD-7E82-4E10-9F02-6EF44098000B}" type="presParOf" srcId="{3306ABC1-5547-4A35-888D-82CDA3002B16}" destId="{7D3F9C5D-8D80-4A9D-8734-92C3F398C510}" srcOrd="3" destOrd="0" presId="urn:microsoft.com/office/officeart/2018/2/layout/IconVerticalSolidList"/>
    <dgm:cxn modelId="{E17D0E3B-4155-4F08-9E05-22A5B76199C9}" type="presParOf" srcId="{0881D231-2032-4FE7-B40F-C95EB6D15512}" destId="{5E2B62F7-DBC5-4317-99A1-B23A0A2EE6A1}" srcOrd="1" destOrd="0" presId="urn:microsoft.com/office/officeart/2018/2/layout/IconVerticalSolidList"/>
    <dgm:cxn modelId="{14862353-CEA9-4A9C-A03F-7F604BB664F5}" type="presParOf" srcId="{0881D231-2032-4FE7-B40F-C95EB6D15512}" destId="{3D73C1F8-1D1F-4371-A10B-BF02A68420D3}" srcOrd="2" destOrd="0" presId="urn:microsoft.com/office/officeart/2018/2/layout/IconVerticalSolidList"/>
    <dgm:cxn modelId="{D7CAEB70-B371-47D1-A387-332365F18305}" type="presParOf" srcId="{3D73C1F8-1D1F-4371-A10B-BF02A68420D3}" destId="{F523D615-3B6F-441E-983D-66C648D9BCE6}" srcOrd="0" destOrd="0" presId="urn:microsoft.com/office/officeart/2018/2/layout/IconVerticalSolidList"/>
    <dgm:cxn modelId="{C8C51568-45CE-489C-9E70-F0F67C6C2808}" type="presParOf" srcId="{3D73C1F8-1D1F-4371-A10B-BF02A68420D3}" destId="{713EEE2F-1904-4DD6-AF14-6324E87E62CB}" srcOrd="1" destOrd="0" presId="urn:microsoft.com/office/officeart/2018/2/layout/IconVerticalSolidList"/>
    <dgm:cxn modelId="{83296495-D45C-4D43-902B-1832169FFCB3}" type="presParOf" srcId="{3D73C1F8-1D1F-4371-A10B-BF02A68420D3}" destId="{CF60DA5E-90A4-4BC3-85C3-548BE58C1D40}" srcOrd="2" destOrd="0" presId="urn:microsoft.com/office/officeart/2018/2/layout/IconVerticalSolidList"/>
    <dgm:cxn modelId="{A05E4AAA-D476-402D-AA1F-8D8FBF21B3C1}" type="presParOf" srcId="{3D73C1F8-1D1F-4371-A10B-BF02A68420D3}" destId="{9AB84778-D62A-4DA5-8D1D-7195F8DDBEEF}" srcOrd="3" destOrd="0" presId="urn:microsoft.com/office/officeart/2018/2/layout/IconVerticalSolidList"/>
    <dgm:cxn modelId="{A5E63AAA-AC0C-4341-8752-574B45522D31}" type="presParOf" srcId="{0881D231-2032-4FE7-B40F-C95EB6D15512}" destId="{570E75AB-7C38-4A81-A319-8064552D19E7}" srcOrd="3" destOrd="0" presId="urn:microsoft.com/office/officeart/2018/2/layout/IconVerticalSolidList"/>
    <dgm:cxn modelId="{92D66648-3F76-449B-AA56-1F9F17180C9E}" type="presParOf" srcId="{0881D231-2032-4FE7-B40F-C95EB6D15512}" destId="{D4A6AF9A-53B5-42CA-9AF6-71C765F07A75}" srcOrd="4" destOrd="0" presId="urn:microsoft.com/office/officeart/2018/2/layout/IconVerticalSolidList"/>
    <dgm:cxn modelId="{14D9D5C8-BC81-494C-B8C9-1D9F34789866}" type="presParOf" srcId="{D4A6AF9A-53B5-42CA-9AF6-71C765F07A75}" destId="{00BF9A9B-D2E2-497D-A51C-F35CBB67551C}" srcOrd="0" destOrd="0" presId="urn:microsoft.com/office/officeart/2018/2/layout/IconVerticalSolidList"/>
    <dgm:cxn modelId="{155BFD66-98B1-4F89-8BE0-2208DC2ABF81}" type="presParOf" srcId="{D4A6AF9A-53B5-42CA-9AF6-71C765F07A75}" destId="{E8AD1FBC-0B5A-4AD5-AC2F-37E98674C42D}" srcOrd="1" destOrd="0" presId="urn:microsoft.com/office/officeart/2018/2/layout/IconVerticalSolidList"/>
    <dgm:cxn modelId="{4EF23514-1582-4279-9730-56B4C8AFE133}" type="presParOf" srcId="{D4A6AF9A-53B5-42CA-9AF6-71C765F07A75}" destId="{BCFC9049-3123-460A-B81A-E0A572ACFEA4}" srcOrd="2" destOrd="0" presId="urn:microsoft.com/office/officeart/2018/2/layout/IconVerticalSolidList"/>
    <dgm:cxn modelId="{937FF644-5166-484F-85C7-2F5C6E02FC4B}" type="presParOf" srcId="{D4A6AF9A-53B5-42CA-9AF6-71C765F07A75}" destId="{B69E50D0-998F-435B-9E15-351E6D278461}" srcOrd="3" destOrd="0" presId="urn:microsoft.com/office/officeart/2018/2/layout/IconVerticalSolidList"/>
    <dgm:cxn modelId="{62F291BF-9161-44AC-BF10-A277AB0A4EBA}" type="presParOf" srcId="{0881D231-2032-4FE7-B40F-C95EB6D15512}" destId="{18470061-2EF4-478B-897C-1242A33130A5}" srcOrd="5" destOrd="0" presId="urn:microsoft.com/office/officeart/2018/2/layout/IconVerticalSolidList"/>
    <dgm:cxn modelId="{39B14822-BF9E-4123-9D9B-8B23651DAB09}" type="presParOf" srcId="{0881D231-2032-4FE7-B40F-C95EB6D15512}" destId="{B8397F2D-2D00-4CBC-B512-2D63997BD667}" srcOrd="6" destOrd="0" presId="urn:microsoft.com/office/officeart/2018/2/layout/IconVerticalSolidList"/>
    <dgm:cxn modelId="{90E53B52-0080-465B-8343-0A30E1C0EEB1}" type="presParOf" srcId="{B8397F2D-2D00-4CBC-B512-2D63997BD667}" destId="{77E31F49-6F00-4B15-B5A6-DB17F5DEC2E6}" srcOrd="0" destOrd="0" presId="urn:microsoft.com/office/officeart/2018/2/layout/IconVerticalSolidList"/>
    <dgm:cxn modelId="{DB4953BB-B77C-4AEA-B612-DF81F876874B}" type="presParOf" srcId="{B8397F2D-2D00-4CBC-B512-2D63997BD667}" destId="{E4127013-339C-4943-BC27-E6EBD6B1D347}" srcOrd="1" destOrd="0" presId="urn:microsoft.com/office/officeart/2018/2/layout/IconVerticalSolidList"/>
    <dgm:cxn modelId="{FC1DF30E-1FC3-4810-93D8-7A13A7824D54}" type="presParOf" srcId="{B8397F2D-2D00-4CBC-B512-2D63997BD667}" destId="{68987A9F-3DE5-46FF-AB7C-EAC965A40B42}" srcOrd="2" destOrd="0" presId="urn:microsoft.com/office/officeart/2018/2/layout/IconVerticalSolidList"/>
    <dgm:cxn modelId="{56A5D207-B8C1-40B2-81D5-11F09EA8CC41}" type="presParOf" srcId="{B8397F2D-2D00-4CBC-B512-2D63997BD667}" destId="{13173F14-CA3C-4B20-ABB1-CF74303C3DC8}"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6180A-6A30-455F-AF64-10B49C5033CB}">
      <dsp:nvSpPr>
        <dsp:cNvPr id="0" name=""/>
        <dsp:cNvSpPr/>
      </dsp:nvSpPr>
      <dsp:spPr>
        <a:xfrm>
          <a:off x="0" y="1696"/>
          <a:ext cx="10420134" cy="8596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D15E26-3BE7-468C-B5F4-FD42274038DB}">
      <dsp:nvSpPr>
        <dsp:cNvPr id="0" name=""/>
        <dsp:cNvSpPr/>
      </dsp:nvSpPr>
      <dsp:spPr>
        <a:xfrm>
          <a:off x="260055" y="195126"/>
          <a:ext cx="472829" cy="4728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3F9C5D-8D80-4A9D-8734-92C3F398C510}">
      <dsp:nvSpPr>
        <dsp:cNvPr id="0" name=""/>
        <dsp:cNvSpPr/>
      </dsp:nvSpPr>
      <dsp:spPr>
        <a:xfrm>
          <a:off x="992940" y="1696"/>
          <a:ext cx="9427193" cy="8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984" tIns="90984" rIns="90984" bIns="90984" numCol="1" spcCol="1270" anchor="ctr" anchorCtr="0">
          <a:noAutofit/>
        </a:bodyPr>
        <a:lstStyle/>
        <a:p>
          <a:pPr marL="0" lvl="0" indent="0" algn="l" defTabSz="977900">
            <a:lnSpc>
              <a:spcPct val="100000"/>
            </a:lnSpc>
            <a:spcBef>
              <a:spcPct val="0"/>
            </a:spcBef>
            <a:spcAft>
              <a:spcPct val="35000"/>
            </a:spcAft>
            <a:buNone/>
          </a:pPr>
          <a:r>
            <a:rPr lang="en-US" sz="2200" kern="1200" dirty="0"/>
            <a:t>Model 1: Empty model - decompose the amount of variance between clusters </a:t>
          </a:r>
        </a:p>
      </dsp:txBody>
      <dsp:txXfrm>
        <a:off x="992940" y="1696"/>
        <a:ext cx="9427193" cy="859689"/>
      </dsp:txXfrm>
    </dsp:sp>
    <dsp:sp modelId="{F523D615-3B6F-441E-983D-66C648D9BCE6}">
      <dsp:nvSpPr>
        <dsp:cNvPr id="0" name=""/>
        <dsp:cNvSpPr/>
      </dsp:nvSpPr>
      <dsp:spPr>
        <a:xfrm>
          <a:off x="0" y="1076307"/>
          <a:ext cx="10420134" cy="8596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3EEE2F-1904-4DD6-AF14-6324E87E62CB}">
      <dsp:nvSpPr>
        <dsp:cNvPr id="0" name=""/>
        <dsp:cNvSpPr/>
      </dsp:nvSpPr>
      <dsp:spPr>
        <a:xfrm>
          <a:off x="260055" y="1269737"/>
          <a:ext cx="472829" cy="4728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B84778-D62A-4DA5-8D1D-7195F8DDBEEF}">
      <dsp:nvSpPr>
        <dsp:cNvPr id="0" name=""/>
        <dsp:cNvSpPr/>
      </dsp:nvSpPr>
      <dsp:spPr>
        <a:xfrm>
          <a:off x="992940" y="1076307"/>
          <a:ext cx="9427193" cy="8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984" tIns="90984" rIns="90984" bIns="90984" numCol="1" spcCol="1270" anchor="ctr" anchorCtr="0">
          <a:noAutofit/>
        </a:bodyPr>
        <a:lstStyle/>
        <a:p>
          <a:pPr marL="0" lvl="0" indent="0" algn="l" defTabSz="977900">
            <a:lnSpc>
              <a:spcPct val="100000"/>
            </a:lnSpc>
            <a:spcBef>
              <a:spcPct val="0"/>
            </a:spcBef>
            <a:spcAft>
              <a:spcPct val="35000"/>
            </a:spcAft>
            <a:buNone/>
          </a:pPr>
          <a:r>
            <a:rPr lang="en-US" sz="2200" kern="1200" dirty="0"/>
            <a:t>Model 2: Individual variables (Level 1)</a:t>
          </a:r>
        </a:p>
      </dsp:txBody>
      <dsp:txXfrm>
        <a:off x="992940" y="1076307"/>
        <a:ext cx="9427193" cy="859689"/>
      </dsp:txXfrm>
    </dsp:sp>
    <dsp:sp modelId="{00BF9A9B-D2E2-497D-A51C-F35CBB67551C}">
      <dsp:nvSpPr>
        <dsp:cNvPr id="0" name=""/>
        <dsp:cNvSpPr/>
      </dsp:nvSpPr>
      <dsp:spPr>
        <a:xfrm>
          <a:off x="0" y="2150919"/>
          <a:ext cx="10420134" cy="8596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AD1FBC-0B5A-4AD5-AC2F-37E98674C42D}">
      <dsp:nvSpPr>
        <dsp:cNvPr id="0" name=""/>
        <dsp:cNvSpPr/>
      </dsp:nvSpPr>
      <dsp:spPr>
        <a:xfrm>
          <a:off x="260055" y="2344349"/>
          <a:ext cx="472829" cy="4728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9E50D0-998F-435B-9E15-351E6D278461}">
      <dsp:nvSpPr>
        <dsp:cNvPr id="0" name=""/>
        <dsp:cNvSpPr/>
      </dsp:nvSpPr>
      <dsp:spPr>
        <a:xfrm>
          <a:off x="992940" y="2150919"/>
          <a:ext cx="9427193" cy="8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984" tIns="90984" rIns="90984" bIns="90984" numCol="1" spcCol="1270" anchor="ctr" anchorCtr="0">
          <a:noAutofit/>
        </a:bodyPr>
        <a:lstStyle/>
        <a:p>
          <a:pPr marL="0" lvl="0" indent="0" algn="l" defTabSz="977900">
            <a:lnSpc>
              <a:spcPct val="100000"/>
            </a:lnSpc>
            <a:spcBef>
              <a:spcPct val="0"/>
            </a:spcBef>
            <a:spcAft>
              <a:spcPct val="35000"/>
            </a:spcAft>
            <a:buNone/>
          </a:pPr>
          <a:r>
            <a:rPr lang="en-US" sz="2200" kern="1200" dirty="0"/>
            <a:t>Model 3: Level 1 plus community-level variables (Level 2)</a:t>
          </a:r>
        </a:p>
      </dsp:txBody>
      <dsp:txXfrm>
        <a:off x="992940" y="2150919"/>
        <a:ext cx="9427193" cy="859689"/>
      </dsp:txXfrm>
    </dsp:sp>
    <dsp:sp modelId="{77E31F49-6F00-4B15-B5A6-DB17F5DEC2E6}">
      <dsp:nvSpPr>
        <dsp:cNvPr id="0" name=""/>
        <dsp:cNvSpPr/>
      </dsp:nvSpPr>
      <dsp:spPr>
        <a:xfrm>
          <a:off x="0" y="3225530"/>
          <a:ext cx="10420134" cy="8596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127013-339C-4943-BC27-E6EBD6B1D347}">
      <dsp:nvSpPr>
        <dsp:cNvPr id="0" name=""/>
        <dsp:cNvSpPr/>
      </dsp:nvSpPr>
      <dsp:spPr>
        <a:xfrm>
          <a:off x="260055" y="3418960"/>
          <a:ext cx="472829" cy="47282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173F14-CA3C-4B20-ABB1-CF74303C3DC8}">
      <dsp:nvSpPr>
        <dsp:cNvPr id="0" name=""/>
        <dsp:cNvSpPr/>
      </dsp:nvSpPr>
      <dsp:spPr>
        <a:xfrm>
          <a:off x="992940" y="3225530"/>
          <a:ext cx="9427193" cy="8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984" tIns="90984" rIns="90984" bIns="90984" numCol="1" spcCol="1270" anchor="ctr" anchorCtr="0">
          <a:noAutofit/>
        </a:bodyPr>
        <a:lstStyle/>
        <a:p>
          <a:pPr marL="0" lvl="0" indent="0" algn="l" defTabSz="977900">
            <a:lnSpc>
              <a:spcPct val="100000"/>
            </a:lnSpc>
            <a:spcBef>
              <a:spcPct val="0"/>
            </a:spcBef>
            <a:spcAft>
              <a:spcPct val="35000"/>
            </a:spcAft>
            <a:buNone/>
          </a:pPr>
          <a:r>
            <a:rPr lang="en-US" sz="2200" kern="1200" dirty="0">
              <a:solidFill>
                <a:srgbClr val="FF0000"/>
              </a:solidFill>
            </a:rPr>
            <a:t>Model 4: Levels 1 and 2 plus State-level (Level 3)</a:t>
          </a:r>
        </a:p>
      </dsp:txBody>
      <dsp:txXfrm>
        <a:off x="992940" y="3225530"/>
        <a:ext cx="9427193" cy="85968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32004000" y="0"/>
            <a:ext cx="914400" cy="43891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0"/>
            <a:ext cx="914400" cy="43891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0"/>
            <a:ext cx="32918400" cy="5486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38404800"/>
            <a:ext cx="32918400" cy="5486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nstructions"/>
          <p:cNvSpPr/>
          <p:nvPr userDrawn="1"/>
        </p:nvSpPr>
        <p:spPr>
          <a:xfrm>
            <a:off x="-137160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2400"/>
              </a:spcAft>
            </a:pPr>
            <a:endParaRPr lang="en-US" sz="4800" dirty="0">
              <a:solidFill>
                <a:srgbClr val="7F7F7F"/>
              </a:solidFill>
              <a:latin typeface="Calibri" pitchFamily="34" charset="0"/>
              <a:cs typeface="Calibri" panose="020F0502020204030204" pitchFamily="34" charset="0"/>
            </a:endParaRPr>
          </a:p>
        </p:txBody>
      </p:sp>
      <p:sp>
        <p:nvSpPr>
          <p:cNvPr id="13" name="Instructions"/>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2400"/>
              </a:spcAft>
            </a:pPr>
            <a:endParaRPr lang="en-US" sz="4800" dirty="0">
              <a:solidFill>
                <a:schemeClr val="bg1">
                  <a:lumMod val="50000"/>
                </a:schemeClr>
              </a:solidFill>
              <a:latin typeface="Calibri" pitchFamily="34" charset="0"/>
              <a:cs typeface="Calibri" panose="020F0502020204030204" pitchFamily="34" charset="0"/>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782765" y="43476672"/>
            <a:ext cx="5297435" cy="185928"/>
          </a:xfrm>
          <a:prstGeom prst="rect">
            <a:avLst/>
          </a:prstGeom>
        </p:spPr>
      </p:pic>
    </p:spTree>
    <p:extLst>
      <p:ext uri="{BB962C8B-B14F-4D97-AF65-F5344CB8AC3E}">
        <p14:creationId xmlns:p14="http://schemas.microsoft.com/office/powerpoint/2010/main" val="381294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5D6BDF-9D0E-4E2B-85B8-D8F4790360C9}" type="datetimeFigureOut">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9316651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438912" tIns="219456" rIns="438912" bIns="219456" rtlCol="0" anchor="ctr">
            <a:normAutofit/>
          </a:bodyPr>
          <a:lstStyle/>
          <a:p>
            <a:r>
              <a:rPr lang="en-US" dirty="0"/>
              <a:t>Click to edit Master title style</a:t>
            </a:r>
          </a:p>
        </p:txBody>
      </p:sp>
      <p:sp>
        <p:nvSpPr>
          <p:cNvPr id="3" name="Text Placeholder 2"/>
          <p:cNvSpPr>
            <a:spLocks noGrp="1"/>
          </p:cNvSpPr>
          <p:nvPr>
            <p:ph type="body" idx="1"/>
          </p:nvPr>
        </p:nvSpPr>
        <p:spPr>
          <a:xfrm>
            <a:off x="1645920" y="10241283"/>
            <a:ext cx="29626560" cy="28966163"/>
          </a:xfrm>
          <a:prstGeom prst="rect">
            <a:avLst/>
          </a:prstGeom>
        </p:spPr>
        <p:txBody>
          <a:bodyPr vert="horz" lIns="438912" tIns="219456" rIns="438912" bIns="21945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45920" y="40680643"/>
            <a:ext cx="7680960" cy="23368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985D6BDF-9D0E-4E2B-85B8-D8F4790360C9}" type="datetimeFigureOut">
              <a:rPr lang="en-US" smtClean="0"/>
              <a:t>9/19/2024</a:t>
            </a:fld>
            <a:endParaRPr lang="en-US" dirty="0"/>
          </a:p>
        </p:txBody>
      </p:sp>
      <p:sp>
        <p:nvSpPr>
          <p:cNvPr id="5" name="Footer Placeholder 4"/>
          <p:cNvSpPr>
            <a:spLocks noGrp="1"/>
          </p:cNvSpPr>
          <p:nvPr>
            <p:ph type="ftr" sz="quarter" idx="3"/>
          </p:nvPr>
        </p:nvSpPr>
        <p:spPr>
          <a:xfrm>
            <a:off x="11247120" y="40680643"/>
            <a:ext cx="10424160" cy="23368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3591520" y="40680643"/>
            <a:ext cx="7680960" cy="23368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FBB075EA-769C-4ECD-B48E-D6FCDC24F876}" type="slidenum">
              <a:rPr lang="en-US" smtClean="0"/>
              <a:t>‹#›</a:t>
            </a:fld>
            <a:endParaRPr lang="en-US" dirty="0"/>
          </a:p>
        </p:txBody>
      </p:sp>
    </p:spTree>
    <p:extLst>
      <p:ext uri="{BB962C8B-B14F-4D97-AF65-F5344CB8AC3E}">
        <p14:creationId xmlns:p14="http://schemas.microsoft.com/office/powerpoint/2010/main" val="7232218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389120" rtl="0" eaLnBrk="1" latinLnBrk="0" hangingPunct="1">
        <a:spcBef>
          <a:spcPct val="0"/>
        </a:spcBef>
        <a:buNone/>
        <a:defRPr sz="8000" kern="1200">
          <a:solidFill>
            <a:schemeClr val="tx1"/>
          </a:solidFill>
          <a:latin typeface="+mj-lt"/>
          <a:ea typeface="+mj-ea"/>
          <a:cs typeface="+mj-cs"/>
        </a:defRPr>
      </a:lvl1pPr>
    </p:titleStyle>
    <p:bodyStyle>
      <a:lvl1pPr marL="457200" indent="-457200" algn="l" defTabSz="438912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914400" indent="-457200" algn="l" defTabSz="4389120"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371600" indent="-457200" algn="l" defTabSz="4389120"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1828800" indent="-457200" algn="l" defTabSz="4389120"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2286000" indent="-457200" algn="l" defTabSz="4389120"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apps.who.int/iris/handle/10665/255016" TargetMode="External"/><Relationship Id="rId7" Type="http://schemas.openxmlformats.org/officeDocument/2006/relationships/diagramQuickStyle" Target="../diagrams/quickStyle1.xml"/><Relationship Id="rId2" Type="http://schemas.openxmlformats.org/officeDocument/2006/relationships/hyperlink" Target="mailto:dremeka31@yahoo.com" TargetMode="Externa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2"/>
          <p:cNvSpPr txBox="1">
            <a:spLocks noChangeArrowheads="1"/>
          </p:cNvSpPr>
          <p:nvPr/>
        </p:nvSpPr>
        <p:spPr bwMode="auto">
          <a:xfrm>
            <a:off x="304800" y="166568"/>
            <a:ext cx="289560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457200" rIns="182880" bIns="457200"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marL="0" marR="0">
              <a:spcBef>
                <a:spcPts val="0"/>
              </a:spcBef>
              <a:spcAft>
                <a:spcPts val="0"/>
              </a:spcAft>
            </a:pPr>
            <a:r>
              <a:rPr lang="en-US" sz="7200" b="1" dirty="0">
                <a:solidFill>
                  <a:schemeClr val="bg1"/>
                </a:solidFill>
                <a:effectLst/>
                <a:latin typeface="Times New Roman" panose="02020603050405020304" pitchFamily="18" charset="0"/>
                <a:ea typeface="Times New Roman" panose="02020603050405020304" pitchFamily="18" charset="0"/>
              </a:rPr>
              <a:t>Variability in uptake of the Birth </a:t>
            </a:r>
            <a:r>
              <a:rPr lang="en-US" sz="7200" b="1" dirty="0">
                <a:solidFill>
                  <a:schemeClr val="bg1"/>
                </a:solidFill>
                <a:latin typeface="Times New Roman" panose="02020603050405020304" pitchFamily="18" charset="0"/>
                <a:ea typeface="Times New Roman" panose="02020603050405020304" pitchFamily="18" charset="0"/>
              </a:rPr>
              <a:t>D</a:t>
            </a:r>
            <a:r>
              <a:rPr lang="en-US" sz="7200" b="1" dirty="0">
                <a:solidFill>
                  <a:schemeClr val="bg1"/>
                </a:solidFill>
                <a:effectLst/>
                <a:latin typeface="Times New Roman" panose="02020603050405020304" pitchFamily="18" charset="0"/>
                <a:ea typeface="Times New Roman" panose="02020603050405020304" pitchFamily="18" charset="0"/>
              </a:rPr>
              <a:t>ose of Hepatitis B Virus vaccination in Nigeria: A </a:t>
            </a:r>
            <a:r>
              <a:rPr lang="en-US" sz="7200" b="1" dirty="0">
                <a:solidFill>
                  <a:schemeClr val="bg1"/>
                </a:solidFill>
                <a:latin typeface="Times New Roman" panose="02020603050405020304" pitchFamily="18" charset="0"/>
                <a:ea typeface="Times New Roman" panose="02020603050405020304" pitchFamily="18" charset="0"/>
              </a:rPr>
              <a:t>M</a:t>
            </a:r>
            <a:r>
              <a:rPr lang="en-US" sz="7200" b="1" dirty="0">
                <a:solidFill>
                  <a:schemeClr val="bg1"/>
                </a:solidFill>
                <a:effectLst/>
                <a:latin typeface="Times New Roman" panose="02020603050405020304" pitchFamily="18" charset="0"/>
                <a:ea typeface="Times New Roman" panose="02020603050405020304" pitchFamily="18" charset="0"/>
              </a:rPr>
              <a:t>ultilevel </a:t>
            </a:r>
            <a:r>
              <a:rPr lang="en-US" sz="7200" b="1" dirty="0">
                <a:solidFill>
                  <a:schemeClr val="bg1"/>
                </a:solidFill>
                <a:latin typeface="Times New Roman" panose="02020603050405020304" pitchFamily="18" charset="0"/>
                <a:ea typeface="Times New Roman" panose="02020603050405020304" pitchFamily="18" charset="0"/>
              </a:rPr>
              <a:t>A</a:t>
            </a:r>
            <a:r>
              <a:rPr lang="en-US" sz="7200" b="1" dirty="0">
                <a:solidFill>
                  <a:schemeClr val="bg1"/>
                </a:solidFill>
                <a:effectLst/>
                <a:latin typeface="Times New Roman" panose="02020603050405020304" pitchFamily="18" charset="0"/>
                <a:ea typeface="Times New Roman" panose="02020603050405020304" pitchFamily="18" charset="0"/>
              </a:rPr>
              <a:t>nalysis of Individual and Contextual </a:t>
            </a:r>
            <a:r>
              <a:rPr lang="en-US" sz="7200" b="1" dirty="0">
                <a:solidFill>
                  <a:schemeClr val="bg1"/>
                </a:solidFill>
                <a:latin typeface="Times New Roman" panose="02020603050405020304" pitchFamily="18" charset="0"/>
                <a:ea typeface="Times New Roman" panose="02020603050405020304" pitchFamily="18" charset="0"/>
              </a:rPr>
              <a:t>F</a:t>
            </a:r>
            <a:r>
              <a:rPr lang="en-US" sz="7200" b="1" dirty="0">
                <a:solidFill>
                  <a:schemeClr val="bg1"/>
                </a:solidFill>
                <a:effectLst/>
                <a:latin typeface="Times New Roman" panose="02020603050405020304" pitchFamily="18" charset="0"/>
                <a:ea typeface="Times New Roman" panose="02020603050405020304" pitchFamily="18" charset="0"/>
              </a:rPr>
              <a:t>actors</a:t>
            </a:r>
            <a:r>
              <a:rPr lang="en-US" sz="1800" b="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p:sp>
        <p:nvSpPr>
          <p:cNvPr id="5" name="Text Box 123"/>
          <p:cNvSpPr txBox="1">
            <a:spLocks noChangeArrowheads="1"/>
          </p:cNvSpPr>
          <p:nvPr/>
        </p:nvSpPr>
        <p:spPr bwMode="auto">
          <a:xfrm>
            <a:off x="228600" y="3200400"/>
            <a:ext cx="31622999"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82880" rIns="182880" bIns="182880"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4800" dirty="0">
                <a:solidFill>
                  <a:schemeClr val="accent3">
                    <a:lumMod val="20000"/>
                    <a:lumOff val="80000"/>
                  </a:schemeClr>
                </a:solidFill>
                <a:latin typeface="+mn-lt"/>
              </a:rPr>
              <a:t>Emeka Nwachukwu, MBBS, PhD</a:t>
            </a:r>
            <a:r>
              <a:rPr lang="en-US" sz="4800" baseline="30000" dirty="0">
                <a:solidFill>
                  <a:schemeClr val="accent3">
                    <a:lumMod val="20000"/>
                    <a:lumOff val="80000"/>
                  </a:schemeClr>
                </a:solidFill>
                <a:latin typeface="+mn-lt"/>
              </a:rPr>
              <a:t>1,2</a:t>
            </a:r>
            <a:r>
              <a:rPr lang="en-US" sz="4800" dirty="0">
                <a:solidFill>
                  <a:schemeClr val="accent3">
                    <a:lumMod val="20000"/>
                    <a:lumOff val="80000"/>
                  </a:schemeClr>
                </a:solidFill>
                <a:latin typeface="+mn-lt"/>
              </a:rPr>
              <a:t>; </a:t>
            </a:r>
            <a:r>
              <a:rPr lang="en-US" sz="4800" dirty="0" err="1">
                <a:solidFill>
                  <a:schemeClr val="accent3">
                    <a:lumMod val="20000"/>
                    <a:lumOff val="80000"/>
                  </a:schemeClr>
                </a:solidFill>
                <a:latin typeface="+mn-lt"/>
              </a:rPr>
              <a:t>Ruosha</a:t>
            </a:r>
            <a:r>
              <a:rPr lang="en-US" sz="4800" dirty="0">
                <a:solidFill>
                  <a:schemeClr val="accent3">
                    <a:lumMod val="20000"/>
                    <a:lumOff val="80000"/>
                  </a:schemeClr>
                </a:solidFill>
                <a:latin typeface="+mn-lt"/>
              </a:rPr>
              <a:t> Li, PhD</a:t>
            </a:r>
            <a:r>
              <a:rPr lang="en-US" sz="4800" baseline="30000" dirty="0">
                <a:solidFill>
                  <a:schemeClr val="accent3">
                    <a:lumMod val="20000"/>
                    <a:lumOff val="80000"/>
                  </a:schemeClr>
                </a:solidFill>
                <a:latin typeface="+mn-lt"/>
              </a:rPr>
              <a:t>1</a:t>
            </a:r>
            <a:r>
              <a:rPr lang="en-US" sz="4800" dirty="0">
                <a:solidFill>
                  <a:schemeClr val="accent3">
                    <a:lumMod val="20000"/>
                    <a:lumOff val="80000"/>
                  </a:schemeClr>
                </a:solidFill>
                <a:latin typeface="+mn-lt"/>
              </a:rPr>
              <a:t>, Christine Markham, PhD</a:t>
            </a:r>
            <a:r>
              <a:rPr lang="en-US" sz="4800" baseline="30000" dirty="0">
                <a:solidFill>
                  <a:schemeClr val="accent3">
                    <a:lumMod val="20000"/>
                    <a:lumOff val="80000"/>
                  </a:schemeClr>
                </a:solidFill>
                <a:latin typeface="+mn-lt"/>
              </a:rPr>
              <a:t>1</a:t>
            </a:r>
            <a:r>
              <a:rPr lang="en-US" sz="4800" dirty="0">
                <a:solidFill>
                  <a:schemeClr val="accent3">
                    <a:lumMod val="20000"/>
                    <a:lumOff val="80000"/>
                  </a:schemeClr>
                </a:solidFill>
                <a:latin typeface="+mn-lt"/>
              </a:rPr>
              <a:t>, Charles </a:t>
            </a:r>
            <a:r>
              <a:rPr lang="en-US" sz="4800" dirty="0" err="1">
                <a:solidFill>
                  <a:schemeClr val="accent3">
                    <a:lumMod val="20000"/>
                    <a:lumOff val="80000"/>
                  </a:schemeClr>
                </a:solidFill>
                <a:latin typeface="+mn-lt"/>
              </a:rPr>
              <a:t>Darkoh</a:t>
            </a:r>
            <a:r>
              <a:rPr lang="en-US" sz="4800" dirty="0">
                <a:solidFill>
                  <a:schemeClr val="accent3">
                    <a:lumMod val="20000"/>
                    <a:lumOff val="80000"/>
                  </a:schemeClr>
                </a:solidFill>
                <a:latin typeface="+mn-lt"/>
              </a:rPr>
              <a:t>, PhD</a:t>
            </a:r>
            <a:r>
              <a:rPr lang="en-US" sz="4800" baseline="30000" dirty="0">
                <a:solidFill>
                  <a:schemeClr val="accent3">
                    <a:lumMod val="20000"/>
                    <a:lumOff val="80000"/>
                  </a:schemeClr>
                </a:solidFill>
                <a:latin typeface="+mn-lt"/>
              </a:rPr>
              <a:t>1</a:t>
            </a:r>
            <a:r>
              <a:rPr lang="en-US" sz="4800" dirty="0">
                <a:solidFill>
                  <a:schemeClr val="accent3">
                    <a:lumMod val="20000"/>
                    <a:lumOff val="80000"/>
                  </a:schemeClr>
                </a:solidFill>
                <a:latin typeface="+mn-lt"/>
              </a:rPr>
              <a:t>, Lu Yu Hwang, MD</a:t>
            </a:r>
            <a:r>
              <a:rPr lang="en-US" sz="4800" baseline="30000" dirty="0">
                <a:solidFill>
                  <a:schemeClr val="accent3">
                    <a:lumMod val="20000"/>
                    <a:lumOff val="80000"/>
                  </a:schemeClr>
                </a:solidFill>
                <a:latin typeface="+mn-lt"/>
              </a:rPr>
              <a:t>1.</a:t>
            </a:r>
            <a:r>
              <a:rPr lang="en-US" sz="4800" dirty="0">
                <a:solidFill>
                  <a:schemeClr val="accent3">
                    <a:lumMod val="20000"/>
                    <a:lumOff val="80000"/>
                  </a:schemeClr>
                </a:solidFill>
                <a:latin typeface="+mn-lt"/>
              </a:rPr>
              <a:t> </a:t>
            </a:r>
          </a:p>
          <a:p>
            <a:pPr algn="ctr" eaLnBrk="1" hangingPunct="1"/>
            <a:r>
              <a:rPr lang="en-US" sz="3600" baseline="30000" dirty="0">
                <a:solidFill>
                  <a:schemeClr val="accent3">
                    <a:lumMod val="20000"/>
                    <a:lumOff val="80000"/>
                  </a:schemeClr>
                </a:solidFill>
                <a:latin typeface="+mn-lt"/>
              </a:rPr>
              <a:t>1</a:t>
            </a:r>
            <a:r>
              <a:rPr lang="en-US" sz="3600" dirty="0">
                <a:solidFill>
                  <a:schemeClr val="accent3">
                    <a:lumMod val="20000"/>
                    <a:lumOff val="80000"/>
                  </a:schemeClr>
                </a:solidFill>
                <a:latin typeface="+mn-lt"/>
              </a:rPr>
              <a:t>University of Texas Health Science Center at Houston, Texas, </a:t>
            </a:r>
            <a:r>
              <a:rPr lang="en-US" sz="3600" baseline="30000" dirty="0">
                <a:solidFill>
                  <a:schemeClr val="accent3">
                    <a:lumMod val="20000"/>
                    <a:lumOff val="80000"/>
                  </a:schemeClr>
                </a:solidFill>
                <a:latin typeface="+mn-lt"/>
              </a:rPr>
              <a:t>2</a:t>
            </a:r>
            <a:r>
              <a:rPr lang="en-US" sz="3600" dirty="0">
                <a:solidFill>
                  <a:schemeClr val="accent3">
                    <a:lumMod val="20000"/>
                    <a:lumOff val="80000"/>
                  </a:schemeClr>
                </a:solidFill>
                <a:latin typeface="+mn-lt"/>
              </a:rPr>
              <a:t>United States Agency for International Development (USAID)</a:t>
            </a:r>
          </a:p>
        </p:txBody>
      </p:sp>
      <p:sp>
        <p:nvSpPr>
          <p:cNvPr id="24" name="TextBox 23"/>
          <p:cNvSpPr txBox="1"/>
          <p:nvPr/>
        </p:nvSpPr>
        <p:spPr>
          <a:xfrm>
            <a:off x="1828800" y="40050719"/>
            <a:ext cx="13024335" cy="2554545"/>
          </a:xfrm>
          <a:prstGeom prst="rect">
            <a:avLst/>
          </a:prstGeom>
          <a:solidFill>
            <a:schemeClr val="accent1">
              <a:lumMod val="40000"/>
              <a:lumOff val="60000"/>
            </a:schemeClr>
          </a:solidFill>
        </p:spPr>
        <p:txBody>
          <a:bodyPr wrap="none" rtlCol="0">
            <a:spAutoFit/>
          </a:bodyPr>
          <a:lstStyle/>
          <a:p>
            <a:r>
              <a:rPr lang="en-US" sz="3200" dirty="0"/>
              <a:t>Emeka Nwachukwu MBBS, MSc. Med. PhD</a:t>
            </a:r>
          </a:p>
          <a:p>
            <a:r>
              <a:rPr lang="en-US" sz="3200" dirty="0"/>
              <a:t>United States Agency for International Development (USAID), Washington DC</a:t>
            </a:r>
          </a:p>
          <a:p>
            <a:r>
              <a:rPr lang="en-US" sz="3200" dirty="0"/>
              <a:t>Email: </a:t>
            </a:r>
            <a:r>
              <a:rPr lang="en-US" sz="3200" dirty="0">
                <a:hlinkClick r:id="rId2"/>
              </a:rPr>
              <a:t>dremeka31@yahoo.com</a:t>
            </a:r>
            <a:r>
              <a:rPr lang="en-US" sz="3200" dirty="0"/>
              <a:t>; cnwachukwu@usaid.gov</a:t>
            </a:r>
          </a:p>
          <a:p>
            <a:r>
              <a:rPr lang="en-US" sz="3200" dirty="0"/>
              <a:t>Website: www.usaid.gov</a:t>
            </a:r>
          </a:p>
          <a:p>
            <a:r>
              <a:rPr lang="en-US" sz="3200" dirty="0"/>
              <a:t>Phone: +1 832 526 7623</a:t>
            </a:r>
          </a:p>
        </p:txBody>
      </p:sp>
      <p:sp>
        <p:nvSpPr>
          <p:cNvPr id="25" name="TextBox 24"/>
          <p:cNvSpPr txBox="1"/>
          <p:nvPr/>
        </p:nvSpPr>
        <p:spPr>
          <a:xfrm>
            <a:off x="1828800" y="38862000"/>
            <a:ext cx="2638671" cy="1015663"/>
          </a:xfrm>
          <a:prstGeom prst="rect">
            <a:avLst/>
          </a:prstGeom>
          <a:noFill/>
        </p:spPr>
        <p:txBody>
          <a:bodyPr wrap="none" rtlCol="0">
            <a:spAutoFit/>
          </a:bodyPr>
          <a:lstStyle/>
          <a:p>
            <a:r>
              <a:rPr lang="en-US" sz="6000" b="1" dirty="0"/>
              <a:t>Contact</a:t>
            </a:r>
          </a:p>
        </p:txBody>
      </p:sp>
      <p:sp>
        <p:nvSpPr>
          <p:cNvPr id="26" name="TextBox 25"/>
          <p:cNvSpPr txBox="1"/>
          <p:nvPr/>
        </p:nvSpPr>
        <p:spPr>
          <a:xfrm>
            <a:off x="16916400" y="39243000"/>
            <a:ext cx="14173200" cy="4604742"/>
          </a:xfrm>
          <a:prstGeom prst="rect">
            <a:avLst/>
          </a:prstGeom>
          <a:noFill/>
        </p:spPr>
        <p:txBody>
          <a:bodyPr wrap="square" tIns="91440" bIns="91440" numCol="1" spcCol="457200" rtlCol="0">
            <a:noAutofit/>
          </a:bodyPr>
          <a:lstStyle/>
          <a:p>
            <a:pPr marL="0" marR="0">
              <a:spcBef>
                <a:spcPts val="0"/>
              </a:spcBef>
              <a:spcAft>
                <a:spcPts val="0"/>
              </a:spcAft>
            </a:pPr>
            <a:r>
              <a:rPr lang="en-US" sz="1000" dirty="0">
                <a:solidFill>
                  <a:srgbClr val="333333"/>
                </a:solidFill>
                <a:effectLst/>
                <a:latin typeface="Times New Roman" panose="02020603050405020304" pitchFamily="18" charset="0"/>
                <a:ea typeface="PMingLiU" panose="02020500000000000000" pitchFamily="18" charset="-120"/>
              </a:rPr>
              <a:t>1. </a:t>
            </a:r>
            <a:r>
              <a:rPr lang="en-US" sz="1100" dirty="0" err="1">
                <a:effectLst/>
                <a:latin typeface="Times New Roman" panose="02020603050405020304" pitchFamily="18" charset="0"/>
                <a:ea typeface="Times New Roman" panose="02020603050405020304" pitchFamily="18" charset="0"/>
              </a:rPr>
              <a:t>Ganem</a:t>
            </a:r>
            <a:r>
              <a:rPr lang="en-US" sz="1100" dirty="0">
                <a:effectLst/>
                <a:latin typeface="Times New Roman" panose="02020603050405020304" pitchFamily="18" charset="0"/>
                <a:ea typeface="Times New Roman" panose="02020603050405020304" pitchFamily="18" charset="0"/>
              </a:rPr>
              <a:t> D, Prince AM. Hepatitis B virus infection - Natural history and clinical consequences.</a:t>
            </a:r>
            <a:r>
              <a:rPr lang="en-US" sz="1100" i="1" dirty="0">
                <a:effectLst/>
                <a:latin typeface="Times New Roman" panose="02020603050405020304" pitchFamily="18" charset="0"/>
                <a:ea typeface="Times New Roman" panose="02020603050405020304" pitchFamily="18" charset="0"/>
              </a:rPr>
              <a:t> The New England Journal of Medicine, 2004: 350</a:t>
            </a:r>
            <a:r>
              <a:rPr lang="en-US" sz="1100" dirty="0">
                <a:effectLst/>
                <a:latin typeface="Times New Roman" panose="02020603050405020304" pitchFamily="18" charset="0"/>
                <a:ea typeface="Times New Roman" panose="02020603050405020304" pitchFamily="18" charset="0"/>
              </a:rPr>
              <a:t>(11), 1118-29. doi:10.1056/NEJMra031087</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100" dirty="0">
                <a:latin typeface="Times New Roman" panose="02020603050405020304" pitchFamily="18" charset="0"/>
                <a:ea typeface="Times New Roman" panose="02020603050405020304" pitchFamily="18" charset="0"/>
              </a:rPr>
              <a:t>2.</a:t>
            </a:r>
            <a:r>
              <a:rPr lang="en-US" sz="1100" dirty="0">
                <a:effectLst/>
                <a:latin typeface="Times New Roman" panose="02020603050405020304" pitchFamily="18" charset="0"/>
                <a:ea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rPr>
              <a:t>Lavanchy</a:t>
            </a:r>
            <a:r>
              <a:rPr lang="en-US" sz="1100" dirty="0">
                <a:effectLst/>
                <a:latin typeface="Times New Roman" panose="02020603050405020304" pitchFamily="18" charset="0"/>
                <a:ea typeface="Times New Roman" panose="02020603050405020304" pitchFamily="18" charset="0"/>
              </a:rPr>
              <a:t> D. Hepatitis B virus epidemiology, disease burden, treatment, and current and emerging prevention and control measures.</a:t>
            </a:r>
            <a:r>
              <a:rPr lang="en-US" sz="1100" i="1" dirty="0">
                <a:effectLst/>
                <a:latin typeface="Times New Roman" panose="02020603050405020304" pitchFamily="18" charset="0"/>
                <a:ea typeface="Times New Roman" panose="02020603050405020304" pitchFamily="18" charset="0"/>
              </a:rPr>
              <a:t> Journal of Viral Hepatitis, 2004. 11</a:t>
            </a:r>
            <a:r>
              <a:rPr lang="en-US" sz="1100" dirty="0">
                <a:effectLst/>
                <a:latin typeface="Times New Roman" panose="02020603050405020304" pitchFamily="18" charset="0"/>
                <a:ea typeface="Times New Roman" panose="02020603050405020304" pitchFamily="18" charset="0"/>
              </a:rPr>
              <a:t>(2), 97-107. doi:10.1046/j.1365-2893.2003.00487.x</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100" dirty="0">
                <a:latin typeface="Times New Roman" panose="02020603050405020304" pitchFamily="18" charset="0"/>
                <a:ea typeface="Times New Roman" panose="02020603050405020304" pitchFamily="18" charset="0"/>
              </a:rPr>
              <a:t>3.</a:t>
            </a:r>
            <a:r>
              <a:rPr lang="en-US" sz="1100" dirty="0">
                <a:effectLst/>
                <a:latin typeface="Times New Roman" panose="02020603050405020304" pitchFamily="18" charset="0"/>
                <a:ea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rPr>
              <a:t>Hyams</a:t>
            </a:r>
            <a:r>
              <a:rPr lang="en-US" sz="1100" dirty="0">
                <a:effectLst/>
                <a:latin typeface="Times New Roman" panose="02020603050405020304" pitchFamily="18" charset="0"/>
                <a:ea typeface="Times New Roman" panose="02020603050405020304" pitchFamily="18" charset="0"/>
              </a:rPr>
              <a:t> KC. Risks of chronicity following acute hepatitis B virus infection: A review.</a:t>
            </a:r>
            <a:r>
              <a:rPr lang="en-US" sz="1100" i="1" dirty="0">
                <a:effectLst/>
                <a:latin typeface="Times New Roman" panose="02020603050405020304" pitchFamily="18" charset="0"/>
                <a:ea typeface="Times New Roman" panose="02020603050405020304" pitchFamily="18" charset="0"/>
              </a:rPr>
              <a:t> Clinical Infectious Diseases, 1995: 20</a:t>
            </a:r>
            <a:r>
              <a:rPr lang="en-US" sz="1100" dirty="0">
                <a:effectLst/>
                <a:latin typeface="Times New Roman" panose="02020603050405020304" pitchFamily="18" charset="0"/>
                <a:ea typeface="Times New Roman" panose="02020603050405020304" pitchFamily="18" charset="0"/>
              </a:rPr>
              <a:t>(4), 992-1000. doi:10.1093/</a:t>
            </a:r>
            <a:r>
              <a:rPr lang="en-US" sz="1100" dirty="0" err="1">
                <a:effectLst/>
                <a:latin typeface="Times New Roman" panose="02020603050405020304" pitchFamily="18" charset="0"/>
                <a:ea typeface="Times New Roman" panose="02020603050405020304" pitchFamily="18" charset="0"/>
              </a:rPr>
              <a:t>clinids</a:t>
            </a:r>
            <a:r>
              <a:rPr lang="en-US" sz="1100" dirty="0">
                <a:effectLst/>
                <a:latin typeface="Times New Roman" panose="02020603050405020304" pitchFamily="18" charset="0"/>
                <a:ea typeface="Times New Roman" panose="02020603050405020304" pitchFamily="18" charset="0"/>
              </a:rPr>
              <a:t>/20.4.992</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4. McMahon BJ, </a:t>
            </a:r>
            <a:r>
              <a:rPr lang="en-US" sz="1100" dirty="0" err="1">
                <a:effectLst/>
                <a:latin typeface="Times New Roman" panose="02020603050405020304" pitchFamily="18" charset="0"/>
                <a:ea typeface="Times New Roman" panose="02020603050405020304" pitchFamily="18" charset="0"/>
              </a:rPr>
              <a:t>Alward</a:t>
            </a:r>
            <a:r>
              <a:rPr lang="en-US" sz="1100" dirty="0">
                <a:effectLst/>
                <a:latin typeface="Times New Roman" panose="02020603050405020304" pitchFamily="18" charset="0"/>
                <a:ea typeface="Times New Roman" panose="02020603050405020304" pitchFamily="18" charset="0"/>
              </a:rPr>
              <a:t> WLM, Hall DB, et al. Acute hepatitis B virus infection: Relation of age to the clinical expression of disease and subsequent development of the carrier state.</a:t>
            </a:r>
            <a:r>
              <a:rPr lang="en-US" sz="1100" i="1" dirty="0">
                <a:effectLst/>
                <a:latin typeface="Times New Roman" panose="02020603050405020304" pitchFamily="18" charset="0"/>
                <a:ea typeface="Times New Roman" panose="02020603050405020304" pitchFamily="18" charset="0"/>
              </a:rPr>
              <a:t> The Journal of Infectious Diseases, 1985: 151</a:t>
            </a:r>
            <a:r>
              <a:rPr lang="en-US" sz="1100" dirty="0">
                <a:effectLst/>
                <a:latin typeface="Times New Roman" panose="02020603050405020304" pitchFamily="18" charset="0"/>
                <a:ea typeface="Times New Roman" panose="02020603050405020304" pitchFamily="18" charset="0"/>
              </a:rPr>
              <a:t>(4), 599-603. doi:10.1093/</a:t>
            </a:r>
            <a:r>
              <a:rPr lang="en-US" sz="1100" dirty="0" err="1">
                <a:effectLst/>
                <a:latin typeface="Times New Roman" panose="02020603050405020304" pitchFamily="18" charset="0"/>
                <a:ea typeface="Times New Roman" panose="02020603050405020304" pitchFamily="18" charset="0"/>
              </a:rPr>
              <a:t>infdis</a:t>
            </a:r>
            <a:r>
              <a:rPr lang="en-US" sz="1100" dirty="0">
                <a:effectLst/>
                <a:latin typeface="Times New Roman" panose="02020603050405020304" pitchFamily="18" charset="0"/>
                <a:ea typeface="Times New Roman" panose="02020603050405020304" pitchFamily="18" charset="0"/>
              </a:rPr>
              <a:t>/151.4.599</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5. Alter MJ. Epidemiology of Hepatitis B in Europe and Worldwide. J Hepatol 2003; 39 (suppl. 1): 64-9</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6. WHO. Guidelines for the Prevention, Care and Treatment of Persons with Chronic Hepatitis B Infection. World Health Organization, Geneva, 2015.</a:t>
            </a:r>
            <a:r>
              <a:rPr lang="en-US" sz="1100" dirty="0">
                <a:solidFill>
                  <a:srgbClr val="222222"/>
                </a:solidFill>
                <a:effectLst/>
                <a:latin typeface="Times New Roman" panose="02020603050405020304" pitchFamily="18" charset="0"/>
                <a:ea typeface="Times New Roman" panose="02020603050405020304" pitchFamily="18" charset="0"/>
              </a:rPr>
              <a:t> Available from: https://www.ncbi.nlm.nih.gov/books/NBK305553/</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100" dirty="0">
                <a:latin typeface="Times New Roman" panose="02020603050405020304" pitchFamily="18" charset="0"/>
                <a:ea typeface="Times New Roman" panose="02020603050405020304" pitchFamily="18" charset="0"/>
              </a:rPr>
              <a:t>7</a:t>
            </a:r>
            <a:r>
              <a:rPr lang="en-US" sz="1100" dirty="0">
                <a:effectLst/>
                <a:latin typeface="Times New Roman" panose="02020603050405020304" pitchFamily="18" charset="0"/>
                <a:ea typeface="Times New Roman" panose="02020603050405020304" pitchFamily="18" charset="0"/>
              </a:rPr>
              <a:t>. Kwon SY, Lee CH. Epidemiology and prevention of hepatitis B virus infection.</a:t>
            </a:r>
            <a:r>
              <a:rPr lang="en-US" sz="1100" i="1" dirty="0">
                <a:effectLst/>
                <a:latin typeface="Times New Roman" panose="02020603050405020304" pitchFamily="18" charset="0"/>
                <a:ea typeface="Times New Roman" panose="02020603050405020304" pitchFamily="18" charset="0"/>
              </a:rPr>
              <a:t> The Korean Journal of Hepatology, 2011: 17</a:t>
            </a:r>
            <a:r>
              <a:rPr lang="en-US" sz="1100" dirty="0">
                <a:effectLst/>
                <a:latin typeface="Times New Roman" panose="02020603050405020304" pitchFamily="18" charset="0"/>
                <a:ea typeface="Times New Roman" panose="02020603050405020304" pitchFamily="18" charset="0"/>
              </a:rPr>
              <a:t>(2), 87-95. doi:10.3350/kjhep.2011.17.2.87</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8. Gentile I, Borgia G. Vertical transmission of hepatitis B virus: Challenges and solutions.</a:t>
            </a:r>
            <a:r>
              <a:rPr lang="en-US" sz="1100" i="1" dirty="0">
                <a:effectLst/>
                <a:latin typeface="Times New Roman" panose="02020603050405020304" pitchFamily="18" charset="0"/>
                <a:ea typeface="Times New Roman" panose="02020603050405020304" pitchFamily="18" charset="0"/>
              </a:rPr>
              <a:t> International Journal of Women's Health,2014: 6</a:t>
            </a:r>
            <a:r>
              <a:rPr lang="en-US" sz="1100" dirty="0">
                <a:effectLst/>
                <a:latin typeface="Times New Roman" panose="02020603050405020304" pitchFamily="18" charset="0"/>
                <a:ea typeface="Times New Roman" panose="02020603050405020304" pitchFamily="18" charset="0"/>
              </a:rPr>
              <a:t>, 605-11. doi:10.2147/IJWH.S51138</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9. Beasley PR, Hwang LY, Lee GC, et al. Prevention of perinatally transmitted hepatitis B virus infections with hepatitis B immune globulin and hepatitis B vaccine. The Lancet 1983: 1099-102. </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10. </a:t>
            </a:r>
            <a:r>
              <a:rPr lang="en-US" sz="1100" dirty="0" err="1">
                <a:effectLst/>
                <a:latin typeface="Times New Roman" panose="02020603050405020304" pitchFamily="18" charset="0"/>
                <a:ea typeface="Times New Roman" panose="02020603050405020304" pitchFamily="18" charset="0"/>
              </a:rPr>
              <a:t>Ibraheem</a:t>
            </a:r>
            <a:r>
              <a:rPr lang="en-US" sz="1100" dirty="0">
                <a:effectLst/>
                <a:latin typeface="Times New Roman" panose="02020603050405020304" pitchFamily="18" charset="0"/>
                <a:ea typeface="Times New Roman" panose="02020603050405020304" pitchFamily="18" charset="0"/>
              </a:rPr>
              <a:t> R, Abdulkadir M, Akintola M, </a:t>
            </a:r>
            <a:r>
              <a:rPr lang="en-US" sz="1100" dirty="0" err="1">
                <a:effectLst/>
                <a:latin typeface="Times New Roman" panose="02020603050405020304" pitchFamily="18" charset="0"/>
                <a:ea typeface="Times New Roman" panose="02020603050405020304" pitchFamily="18" charset="0"/>
              </a:rPr>
              <a:t>Adeboye</a:t>
            </a:r>
            <a:r>
              <a:rPr lang="en-US" sz="1100" dirty="0">
                <a:effectLst/>
                <a:latin typeface="Times New Roman" panose="02020603050405020304" pitchFamily="18" charset="0"/>
                <a:ea typeface="Times New Roman" panose="02020603050405020304" pitchFamily="18" charset="0"/>
              </a:rPr>
              <a:t> M. Determinants of timely presentation for birth dose vaccination at an immunization </a:t>
            </a:r>
            <a:r>
              <a:rPr lang="en-US" sz="1100" dirty="0" err="1">
                <a:effectLst/>
                <a:latin typeface="Times New Roman" panose="02020603050405020304" pitchFamily="18" charset="0"/>
                <a:ea typeface="Times New Roman" panose="02020603050405020304" pitchFamily="18" charset="0"/>
              </a:rPr>
              <a:t>centre</a:t>
            </a:r>
            <a:r>
              <a:rPr lang="en-US" sz="1100" dirty="0">
                <a:effectLst/>
                <a:latin typeface="Times New Roman" panose="02020603050405020304" pitchFamily="18" charset="0"/>
                <a:ea typeface="Times New Roman" panose="02020603050405020304" pitchFamily="18" charset="0"/>
              </a:rPr>
              <a:t> in North-Central Nigeria.</a:t>
            </a:r>
            <a:r>
              <a:rPr lang="en-US" sz="1100" i="1" dirty="0">
                <a:effectLst/>
                <a:latin typeface="Times New Roman" panose="02020603050405020304" pitchFamily="18" charset="0"/>
                <a:ea typeface="Times New Roman" panose="02020603050405020304" pitchFamily="18" charset="0"/>
              </a:rPr>
              <a:t> Annals of Global Health, 2019: 85</a:t>
            </a:r>
            <a:r>
              <a:rPr lang="en-US" sz="1100" dirty="0">
                <a:effectLst/>
                <a:latin typeface="Times New Roman" panose="02020603050405020304" pitchFamily="18" charset="0"/>
                <a:ea typeface="Times New Roman" panose="02020603050405020304" pitchFamily="18" charset="0"/>
              </a:rPr>
              <a:t>(1), 20. doi:10.5334/aogh.725</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11. </a:t>
            </a:r>
            <a:r>
              <a:rPr lang="en-US" sz="1100" dirty="0" err="1">
                <a:effectLst/>
                <a:latin typeface="Times New Roman" panose="02020603050405020304" pitchFamily="18" charset="0"/>
                <a:ea typeface="Times New Roman" panose="02020603050405020304" pitchFamily="18" charset="0"/>
              </a:rPr>
              <a:t>Niu</a:t>
            </a:r>
            <a:r>
              <a:rPr lang="en-US" sz="1100" dirty="0">
                <a:effectLst/>
                <a:latin typeface="Times New Roman" panose="02020603050405020304" pitchFamily="18" charset="0"/>
                <a:ea typeface="Times New Roman" panose="02020603050405020304" pitchFamily="18" charset="0"/>
              </a:rPr>
              <a:t> MT, </a:t>
            </a:r>
            <a:r>
              <a:rPr lang="en-US" sz="1100" dirty="0" err="1">
                <a:effectLst/>
                <a:latin typeface="Times New Roman" panose="02020603050405020304" pitchFamily="18" charset="0"/>
                <a:ea typeface="Times New Roman" panose="02020603050405020304" pitchFamily="18" charset="0"/>
              </a:rPr>
              <a:t>Targonski</a:t>
            </a:r>
            <a:r>
              <a:rPr lang="en-US" sz="1100" dirty="0">
                <a:effectLst/>
                <a:latin typeface="Times New Roman" panose="02020603050405020304" pitchFamily="18" charset="0"/>
                <a:ea typeface="Times New Roman" panose="02020603050405020304" pitchFamily="18" charset="0"/>
              </a:rPr>
              <a:t> PV, Stoll BJ, Albert GP, Margolis HS. Prevention of perinatal transmission of the hepatitis B virus: Outcome of infants in a community prevention program.</a:t>
            </a:r>
            <a:r>
              <a:rPr lang="en-US" sz="1100" i="1" dirty="0">
                <a:effectLst/>
                <a:latin typeface="Times New Roman" panose="02020603050405020304" pitchFamily="18" charset="0"/>
                <a:ea typeface="Times New Roman" panose="02020603050405020304" pitchFamily="18" charset="0"/>
              </a:rPr>
              <a:t> American Journal of Diseases of Children, 1992: 146</a:t>
            </a:r>
            <a:r>
              <a:rPr lang="en-US" sz="1100" dirty="0">
                <a:effectLst/>
                <a:latin typeface="Times New Roman" panose="02020603050405020304" pitchFamily="18" charset="0"/>
                <a:ea typeface="Times New Roman" panose="02020603050405020304" pitchFamily="18" charset="0"/>
              </a:rPr>
              <a:t>(7), 793-96. doi:10.1001/archpedi.1992.02160190025012</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12.] </a:t>
            </a:r>
            <a:r>
              <a:rPr lang="en-US" sz="1100" dirty="0">
                <a:solidFill>
                  <a:srgbClr val="333333"/>
                </a:solidFill>
                <a:effectLst/>
                <a:latin typeface="Times New Roman" panose="02020603050405020304" pitchFamily="18" charset="0"/>
                <a:ea typeface="Times New Roman" panose="02020603050405020304" pitchFamily="18" charset="0"/>
              </a:rPr>
              <a:t>World Health Organization. Global hepatitis report 2017. World Health Organization. </a:t>
            </a:r>
            <a:r>
              <a:rPr lang="en-US" sz="1100" u="sng" dirty="0">
                <a:solidFill>
                  <a:srgbClr val="008DC9"/>
                </a:solidFill>
                <a:effectLst/>
                <a:latin typeface="Times New Roman" panose="02020603050405020304" pitchFamily="18" charset="0"/>
                <a:ea typeface="Times New Roman" panose="02020603050405020304" pitchFamily="18" charset="0"/>
                <a:hlinkClick r:id="rId3"/>
              </a:rPr>
              <a:t>https://apps.who.int/iris/handle/10665/255016</a:t>
            </a:r>
            <a:r>
              <a:rPr lang="en-US" sz="1100" dirty="0">
                <a:solidFill>
                  <a:srgbClr val="333333"/>
                </a:solidFill>
                <a:effectLst/>
                <a:latin typeface="Times New Roman" panose="02020603050405020304" pitchFamily="18" charset="0"/>
                <a:ea typeface="Times New Roman" panose="02020603050405020304" pitchFamily="18" charset="0"/>
              </a:rPr>
              <a:t>. License: CC BY-NC-SA 3.0 IGO</a:t>
            </a:r>
            <a:endParaRPr lang="en-US" sz="1100" dirty="0">
              <a:effectLst/>
              <a:latin typeface="Times New Roman" panose="02020603050405020304" pitchFamily="18" charset="0"/>
              <a:ea typeface="Times New Roman" panose="02020603050405020304" pitchFamily="18" charset="0"/>
            </a:endParaRPr>
          </a:p>
        </p:txBody>
      </p:sp>
      <p:sp>
        <p:nvSpPr>
          <p:cNvPr id="27" name="TextBox 26"/>
          <p:cNvSpPr txBox="1"/>
          <p:nvPr/>
        </p:nvSpPr>
        <p:spPr>
          <a:xfrm>
            <a:off x="17009144" y="38328600"/>
            <a:ext cx="3689793" cy="1015663"/>
          </a:xfrm>
          <a:prstGeom prst="rect">
            <a:avLst/>
          </a:prstGeom>
          <a:noFill/>
        </p:spPr>
        <p:txBody>
          <a:bodyPr wrap="none" rtlCol="0">
            <a:spAutoFit/>
          </a:bodyPr>
          <a:lstStyle/>
          <a:p>
            <a:r>
              <a:rPr lang="en-US" sz="6000" b="1" dirty="0"/>
              <a:t>References</a:t>
            </a:r>
          </a:p>
        </p:txBody>
      </p:sp>
      <p:sp>
        <p:nvSpPr>
          <p:cNvPr id="15" name="Text Box 194"/>
          <p:cNvSpPr txBox="1">
            <a:spLocks noChangeArrowheads="1"/>
          </p:cNvSpPr>
          <p:nvPr/>
        </p:nvSpPr>
        <p:spPr bwMode="auto">
          <a:xfrm>
            <a:off x="1924266" y="32515212"/>
            <a:ext cx="14173200" cy="5909310"/>
          </a:xfrm>
          <a:prstGeom prst="rect">
            <a:avLst/>
          </a:prstGeom>
          <a:solidFill>
            <a:schemeClr val="bg1"/>
          </a:solidFill>
          <a:ln w="12700">
            <a:solidFill>
              <a:schemeClr val="accent1">
                <a:lumMod val="75000"/>
              </a:schemeClr>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0" marR="0" algn="just">
              <a:spcBef>
                <a:spcPts val="0"/>
              </a:spcBef>
              <a:spcAft>
                <a:spcPts val="0"/>
              </a:spcAft>
            </a:pPr>
            <a:r>
              <a:rPr lang="en-US" sz="3600" dirty="0">
                <a:effectLst/>
                <a:latin typeface="Times New Roman" panose="02020603050405020304" pitchFamily="18" charset="0"/>
                <a:ea typeface="Times New Roman" panose="02020603050405020304" pitchFamily="18" charset="0"/>
              </a:rPr>
              <a:t>Fifty-one percent of infants received the birth dose of HBV vaccination with wide regional variation from 32% (North-West) to 77% (South-West). Analysis showed that mothers with secondary and higher education have 86% and 162%, respectively, higher odds of vaccinating their wards compared to mothers with primary or no education. Mothers who received antenatal care from a professional reported higher odd of vaccination (</a:t>
            </a:r>
            <a:r>
              <a:rPr lang="en-US" sz="3600" dirty="0" err="1">
                <a:effectLst/>
                <a:latin typeface="Times New Roman" panose="02020603050405020304" pitchFamily="18" charset="0"/>
                <a:ea typeface="Times New Roman" panose="02020603050405020304" pitchFamily="18" charset="0"/>
              </a:rPr>
              <a:t>aOR</a:t>
            </a:r>
            <a:r>
              <a:rPr lang="en-US" sz="3600" dirty="0">
                <a:effectLst/>
                <a:latin typeface="Times New Roman" panose="02020603050405020304" pitchFamily="18" charset="0"/>
                <a:ea typeface="Times New Roman" panose="02020603050405020304" pitchFamily="18" charset="0"/>
              </a:rPr>
              <a:t>=3·43) as well as those who received ANC from other healthcare staff (</a:t>
            </a:r>
            <a:r>
              <a:rPr lang="en-US" sz="3600" dirty="0" err="1">
                <a:effectLst/>
                <a:latin typeface="Times New Roman" panose="02020603050405020304" pitchFamily="18" charset="0"/>
                <a:ea typeface="Times New Roman" panose="02020603050405020304" pitchFamily="18" charset="0"/>
              </a:rPr>
              <a:t>aOR</a:t>
            </a:r>
            <a:r>
              <a:rPr lang="en-US" sz="3600" dirty="0">
                <a:effectLst/>
                <a:latin typeface="Times New Roman" panose="02020603050405020304" pitchFamily="18" charset="0"/>
                <a:ea typeface="Times New Roman" panose="02020603050405020304" pitchFamily="18" charset="0"/>
              </a:rPr>
              <a:t>=2·36) relative to those without ANC. Other significant associated factors to HBV vaccination were increasing maternal age, clinic delivery, and high wealth status­­­­­.</a:t>
            </a:r>
          </a:p>
        </p:txBody>
      </p:sp>
      <p:sp>
        <p:nvSpPr>
          <p:cNvPr id="33" name="Rectangle 32"/>
          <p:cNvSpPr/>
          <p:nvPr/>
        </p:nvSpPr>
        <p:spPr>
          <a:xfrm>
            <a:off x="1905000" y="6172200"/>
            <a:ext cx="14173200" cy="9144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6000" b="1" dirty="0">
                <a:solidFill>
                  <a:schemeClr val="accent3">
                    <a:lumMod val="20000"/>
                    <a:lumOff val="80000"/>
                  </a:schemeClr>
                </a:solidFill>
              </a:rPr>
              <a:t>Introduction</a:t>
            </a:r>
          </a:p>
        </p:txBody>
      </p:sp>
      <p:sp>
        <p:nvSpPr>
          <p:cNvPr id="13" name="Text Box 192"/>
          <p:cNvSpPr txBox="1">
            <a:spLocks noChangeArrowheads="1"/>
          </p:cNvSpPr>
          <p:nvPr/>
        </p:nvSpPr>
        <p:spPr bwMode="auto">
          <a:xfrm>
            <a:off x="1924266" y="19126200"/>
            <a:ext cx="14173200" cy="7571303"/>
          </a:xfrm>
          <a:prstGeom prst="rect">
            <a:avLst/>
          </a:prstGeom>
          <a:solidFill>
            <a:schemeClr val="bg1"/>
          </a:solidFill>
          <a:ln w="12700">
            <a:solidFill>
              <a:schemeClr val="accent1">
                <a:lumMod val="75000"/>
              </a:schemeClr>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0" marR="0" algn="just">
              <a:spcBef>
                <a:spcPts val="0"/>
              </a:spcBef>
              <a:spcAft>
                <a:spcPts val="0"/>
              </a:spcAft>
            </a:pPr>
            <a:r>
              <a:rPr lang="en-US" sz="3600" dirty="0">
                <a:effectLst/>
                <a:latin typeface="Times New Roman" panose="02020603050405020304" pitchFamily="18" charset="0"/>
                <a:ea typeface="Times New Roman" panose="02020603050405020304" pitchFamily="18" charset="0"/>
              </a:rPr>
              <a:t>This population-based cross-sectional analysis used data from the Nigerian Demographic and Health Survey (NDHS). The survey has information on vaccination experiences of births in the last five years (2013-2018). Children who were reported dead during the survey were excluded from the analysis due to a lack of information on the age of demise. </a:t>
            </a:r>
          </a:p>
          <a:p>
            <a:pPr marL="0" marR="0" algn="just">
              <a:spcBef>
                <a:spcPts val="0"/>
              </a:spcBef>
              <a:spcAft>
                <a:spcPts val="0"/>
              </a:spcAft>
            </a:pPr>
            <a:r>
              <a:rPr lang="en-US" sz="3600" b="1" dirty="0">
                <a:effectLst/>
                <a:latin typeface="Times New Roman" panose="02020603050405020304" pitchFamily="18"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a:p>
            <a:pPr algn="just"/>
            <a:r>
              <a:rPr lang="en-US" sz="3600" dirty="0">
                <a:effectLst/>
                <a:latin typeface="Times New Roman" panose="02020603050405020304" pitchFamily="18" charset="0"/>
                <a:ea typeface="Times New Roman" panose="02020603050405020304" pitchFamily="18" charset="0"/>
              </a:rPr>
              <a:t>The dependent variable is birth dose HBV vaccination (Yes/No). A positive vaccination status (Yes) is confirmed with evidence of vaccination verbally reported by the mother or marked on a vaccination card and ‘No’ if otherwise. </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 3-level multilevel multivariable logistic regression models were fitted to a sample of 18,266 mother-infant pair observations as level 1, nested within 1,388 communities (level 2) and in turn nested with 37 states (level 3).</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33"/>
          <p:cNvSpPr/>
          <p:nvPr/>
        </p:nvSpPr>
        <p:spPr>
          <a:xfrm>
            <a:off x="1904999" y="18059400"/>
            <a:ext cx="14173200" cy="1015663"/>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6000" b="1" dirty="0">
                <a:solidFill>
                  <a:schemeClr val="accent3">
                    <a:lumMod val="20000"/>
                    <a:lumOff val="80000"/>
                  </a:schemeClr>
                </a:solidFill>
              </a:rPr>
              <a:t>Methods </a:t>
            </a:r>
          </a:p>
        </p:txBody>
      </p:sp>
      <p:sp>
        <p:nvSpPr>
          <p:cNvPr id="12" name="Text Box 191"/>
          <p:cNvSpPr txBox="1">
            <a:spLocks noChangeArrowheads="1"/>
          </p:cNvSpPr>
          <p:nvPr/>
        </p:nvSpPr>
        <p:spPr bwMode="auto">
          <a:xfrm>
            <a:off x="16916400" y="25222200"/>
            <a:ext cx="14173200" cy="9551461"/>
          </a:xfrm>
          <a:prstGeom prst="rect">
            <a:avLst/>
          </a:prstGeom>
          <a:solidFill>
            <a:schemeClr val="bg1"/>
          </a:solidFill>
          <a:ln w="12700">
            <a:solidFill>
              <a:schemeClr val="accent1">
                <a:lumMod val="75000"/>
              </a:schemeClr>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a:lnSpc>
                <a:spcPct val="107000"/>
              </a:lnSpc>
            </a:pPr>
            <a:r>
              <a:rPr lang="en-US" sz="3500" dirty="0">
                <a:latin typeface="Times New Roman" panose="02020603050405020304" pitchFamily="18" charset="0"/>
                <a:ea typeface="Times New Roman" panose="02020603050405020304" pitchFamily="18" charset="0"/>
              </a:rPr>
              <a:t>More </a:t>
            </a:r>
            <a:r>
              <a:rPr lang="en-US" sz="3500" dirty="0">
                <a:effectLst/>
                <a:latin typeface="Times New Roman" panose="02020603050405020304" pitchFamily="18" charset="0"/>
                <a:ea typeface="Times New Roman" panose="02020603050405020304" pitchFamily="18" charset="0"/>
              </a:rPr>
              <a:t>than 40% of newborns missed the birth dose of HBV </a:t>
            </a:r>
            <a:r>
              <a:rPr lang="en-US" sz="3500" dirty="0" err="1">
                <a:effectLst/>
                <a:latin typeface="Times New Roman" panose="02020603050405020304" pitchFamily="18" charset="0"/>
                <a:ea typeface="Times New Roman" panose="02020603050405020304" pitchFamily="18" charset="0"/>
              </a:rPr>
              <a:t>vaccinae</a:t>
            </a:r>
            <a:r>
              <a:rPr lang="en-US" sz="3500" dirty="0">
                <a:effectLst/>
                <a:latin typeface="Times New Roman" panose="02020603050405020304" pitchFamily="18" charset="0"/>
                <a:ea typeface="Times New Roman" panose="02020603050405020304" pitchFamily="18" charset="0"/>
              </a:rPr>
              <a:t> with risk of acquiring infection. The concern will be less grave if pregnant women are routinely tested and risk of infant HBV exposure known thus prioritizing them for prevention interventions. Moreso, lower coverages in the North-East (35%) and North-West (32%), where insecurity presents a challenge to the healthcare delivery system, are of particular concern and need urgent attention. Overall, infants born to mothers living in the same community or clusters have a high chance of having similar HBV vaccination experiences. The influence of maternal demographic, social and economic factors on HBV vaccination uptake at birth has been demonstrated by this study. For instance, mothers’ level of education is known to correlate with health outcomes such as infant mortality and </a:t>
            </a:r>
            <a:r>
              <a:rPr lang="en-US" sz="3500" dirty="0">
                <a:solidFill>
                  <a:srgbClr val="000000"/>
                </a:solidFill>
                <a:effectLst/>
                <a:latin typeface="Times New Roman" panose="02020603050405020304" pitchFamily="18" charset="0"/>
                <a:ea typeface="Times New Roman" panose="02020603050405020304" pitchFamily="18" charset="0"/>
              </a:rPr>
              <a:t>now shown to be an important determinant of infant HBV vaccination</a:t>
            </a:r>
            <a:r>
              <a:rPr lang="en-US" sz="3500" dirty="0">
                <a:effectLst/>
                <a:latin typeface="Times New Roman" panose="02020603050405020304" pitchFamily="18" charset="0"/>
                <a:ea typeface="Times New Roman" panose="02020603050405020304" pitchFamily="18" charset="0"/>
              </a:rPr>
              <a:t>. HBV vaccinations have been approved in Nigeria since 2004, but infants born in 2017 and 2018 after the national hepatitis guidelines were released in 2016 had more access to the birth dose of the HBV vaccination relative to those born between 2013 and 2016. </a:t>
            </a:r>
          </a:p>
        </p:txBody>
      </p:sp>
      <p:sp>
        <p:nvSpPr>
          <p:cNvPr id="35" name="Rectangle 34"/>
          <p:cNvSpPr/>
          <p:nvPr/>
        </p:nvSpPr>
        <p:spPr>
          <a:xfrm>
            <a:off x="16916400" y="24231600"/>
            <a:ext cx="14173200" cy="9144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3">
                    <a:lumMod val="20000"/>
                    <a:lumOff val="80000"/>
                  </a:schemeClr>
                </a:solidFill>
              </a:rPr>
              <a:t>Discussion</a:t>
            </a:r>
          </a:p>
        </p:txBody>
      </p:sp>
      <p:sp>
        <p:nvSpPr>
          <p:cNvPr id="14" name="Text Box 193"/>
          <p:cNvSpPr txBox="1">
            <a:spLocks noChangeArrowheads="1"/>
          </p:cNvSpPr>
          <p:nvPr/>
        </p:nvSpPr>
        <p:spPr bwMode="auto">
          <a:xfrm>
            <a:off x="16878222" y="35737800"/>
            <a:ext cx="14173200" cy="2711255"/>
          </a:xfrm>
          <a:prstGeom prst="rect">
            <a:avLst/>
          </a:prstGeom>
          <a:solidFill>
            <a:schemeClr val="bg1"/>
          </a:solidFill>
          <a:ln w="12700">
            <a:solidFill>
              <a:schemeClr val="accent1">
                <a:lumMod val="75000"/>
              </a:schemeClr>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0" marR="0" algn="just">
              <a:lnSpc>
                <a:spcPct val="107000"/>
              </a:lnSpc>
              <a:spcBef>
                <a:spcPts val="0"/>
              </a:spcBef>
              <a:spcAft>
                <a:spcPts val="0"/>
              </a:spcAft>
            </a:pPr>
            <a:r>
              <a:rPr lang="en-US" sz="3600" dirty="0">
                <a:effectLst/>
                <a:latin typeface="Times New Roman" panose="02020603050405020304" pitchFamily="18" charset="0"/>
                <a:ea typeface="Calibri" panose="020F0502020204030204" pitchFamily="34" charset="0"/>
              </a:rPr>
              <a:t>The study revealed that uptake of the birth dose of HBV vaccination is influenced by individual and factors related to the community and state of residence. Considerations for these factors in intervention mapping including attention to policy and integration programs will be </a:t>
            </a:r>
            <a:r>
              <a:rPr lang="en-US" sz="3600" dirty="0">
                <a:latin typeface="Times New Roman" panose="02020603050405020304" pitchFamily="18" charset="0"/>
                <a:ea typeface="Calibri" panose="020F0502020204030204" pitchFamily="34" charset="0"/>
              </a:rPr>
              <a:t>helpful.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angle 35"/>
          <p:cNvSpPr/>
          <p:nvPr/>
        </p:nvSpPr>
        <p:spPr>
          <a:xfrm>
            <a:off x="16889108" y="34823400"/>
            <a:ext cx="14173200" cy="9144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3">
                    <a:lumMod val="20000"/>
                    <a:lumOff val="80000"/>
                  </a:schemeClr>
                </a:solidFill>
              </a:rPr>
              <a:t>Conclusions</a:t>
            </a:r>
          </a:p>
        </p:txBody>
      </p:sp>
      <p:sp>
        <p:nvSpPr>
          <p:cNvPr id="11" name="Text Box 190"/>
          <p:cNvSpPr txBox="1">
            <a:spLocks noChangeArrowheads="1"/>
          </p:cNvSpPr>
          <p:nvPr/>
        </p:nvSpPr>
        <p:spPr bwMode="auto">
          <a:xfrm>
            <a:off x="1924266" y="7093498"/>
            <a:ext cx="14173200" cy="10895290"/>
          </a:xfrm>
          <a:prstGeom prst="rect">
            <a:avLst/>
          </a:prstGeom>
          <a:solidFill>
            <a:schemeClr val="bg1"/>
          </a:solidFill>
          <a:ln w="12700">
            <a:solidFill>
              <a:schemeClr val="accent1">
                <a:lumMod val="75000"/>
              </a:schemeClr>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a:r>
              <a:rPr lang="en-US" sz="3600" dirty="0">
                <a:solidFill>
                  <a:srgbClr val="000000"/>
                </a:solidFill>
                <a:effectLst/>
                <a:latin typeface="Times New Roman" panose="02020603050405020304" pitchFamily="18" charset="0"/>
                <a:ea typeface="Times New Roman" panose="02020603050405020304" pitchFamily="18" charset="0"/>
              </a:rPr>
              <a:t>Chronic Hepatitis B virus (HBV) infection is a global public health problem and</a:t>
            </a:r>
            <a:r>
              <a:rPr lang="en-US" sz="3600" dirty="0">
                <a:effectLst/>
                <a:latin typeface="Times New Roman" panose="02020603050405020304" pitchFamily="18" charset="0"/>
                <a:ea typeface="Times New Roman" panose="02020603050405020304" pitchFamily="18" charset="0"/>
              </a:rPr>
              <a:t> a major cause of chronic liver diseases. Length of chronicity is a predisposing factor for hepatic damage. There is an inverse relationship between the age at infection and chronic hepatitis. About 90% of infants </a:t>
            </a:r>
            <a:r>
              <a:rPr lang="en-US" sz="3600" dirty="0">
                <a:latin typeface="Times New Roman" panose="02020603050405020304" pitchFamily="18" charset="0"/>
                <a:ea typeface="Times New Roman" panose="02020603050405020304" pitchFamily="18" charset="0"/>
              </a:rPr>
              <a:t>with perinatal infection</a:t>
            </a:r>
            <a:r>
              <a:rPr lang="en-US" sz="3600" dirty="0">
                <a:effectLst/>
                <a:latin typeface="Times New Roman" panose="02020603050405020304" pitchFamily="18" charset="0"/>
                <a:ea typeface="Times New Roman" panose="02020603050405020304" pitchFamily="18" charset="0"/>
              </a:rPr>
              <a:t>, 30% of children infected under the age of 5, and 5% of those infected as adults develop chronic infections. Besides, evidence shows that more than half of infections globally are acquired perinatally or during childhood. </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Serial HBV vaccination has proven effective in transmission interruption</a:t>
            </a:r>
            <a:r>
              <a:rPr lang="en-US" sz="36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3600" dirty="0">
                <a:effectLst/>
                <a:latin typeface="Times New Roman" panose="02020603050405020304" pitchFamily="18" charset="0"/>
                <a:ea typeface="Times New Roman" panose="02020603050405020304" pitchFamily="18" charset="0"/>
              </a:rPr>
              <a:t>The WHO recommends </a:t>
            </a:r>
            <a:r>
              <a:rPr lang="en-US" sz="3600" dirty="0">
                <a:latin typeface="Times New Roman" panose="02020603050405020304" pitchFamily="18" charset="0"/>
                <a:ea typeface="Times New Roman" panose="02020603050405020304" pitchFamily="18" charset="0"/>
              </a:rPr>
              <a:t>HBV vaccine within </a:t>
            </a:r>
            <a:r>
              <a:rPr lang="en-US" sz="3600" dirty="0">
                <a:effectLst/>
                <a:latin typeface="Times New Roman" panose="02020603050405020304" pitchFamily="18" charset="0"/>
                <a:ea typeface="Times New Roman" panose="02020603050405020304" pitchFamily="18" charset="0"/>
              </a:rPr>
              <a:t>24 hours of birth, then 2 or more doses 1 to 2 months and 4 to 6 months after the birth dose. </a:t>
            </a:r>
            <a:r>
              <a:rPr lang="en-US" sz="3600" dirty="0">
                <a:latin typeface="Times New Roman" panose="02020603050405020304" pitchFamily="18" charset="0"/>
                <a:ea typeface="Calibri" panose="020F0502020204030204" pitchFamily="34" charset="0"/>
                <a:cs typeface="Times New Roman" panose="02020603050405020304" pitchFamily="18" charset="0"/>
              </a:rPr>
              <a:t>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dministering the birth dose highly correlates with series completion. Despite early introduction of the birth dose in 2004 in Nigeria, coverage remains poor, </a:t>
            </a:r>
            <a:r>
              <a:rPr lang="en-US" sz="3600" dirty="0">
                <a:effectLst/>
                <a:latin typeface="Times New Roman" panose="02020603050405020304" pitchFamily="18" charset="0"/>
                <a:ea typeface="Times New Roman" panose="02020603050405020304" pitchFamily="18" charset="0"/>
              </a:rPr>
              <a:t>but possible responsible factors are underreported. It will likely be a complex interaction of maternal, health systems, geographic, economic and other factors that vary by </a:t>
            </a:r>
            <a:r>
              <a:rPr lang="en-US" sz="3600" dirty="0">
                <a:latin typeface="Times New Roman" panose="02020603050405020304" pitchFamily="18" charset="0"/>
                <a:ea typeface="Times New Roman" panose="02020603050405020304" pitchFamily="18" charset="0"/>
              </a:rPr>
              <a:t>other </a:t>
            </a:r>
            <a:r>
              <a:rPr lang="en-US" sz="3600" dirty="0">
                <a:effectLst/>
                <a:latin typeface="Times New Roman" panose="02020603050405020304" pitchFamily="18" charset="0"/>
                <a:ea typeface="Times New Roman" panose="02020603050405020304" pitchFamily="18" charset="0"/>
              </a:rPr>
              <a:t>contexts.. </a:t>
            </a:r>
            <a:r>
              <a:rPr lang="en-US" sz="3600" dirty="0">
                <a:latin typeface="Times New Roman" panose="02020603050405020304" pitchFamily="18" charset="0"/>
                <a:ea typeface="Calibri" panose="020F0502020204030204" pitchFamily="34" charset="0"/>
              </a:rPr>
              <a:t>We</a:t>
            </a:r>
            <a:r>
              <a:rPr lang="en-US" sz="3600" dirty="0">
                <a:effectLst/>
                <a:latin typeface="Times New Roman" panose="02020603050405020304" pitchFamily="18" charset="0"/>
                <a:ea typeface="Calibri" panose="020F0502020204030204" pitchFamily="34" charset="0"/>
              </a:rPr>
              <a:t> studied the factors associated with the coverage of the birth dose of HBV vaccination in Nigeria.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Rectangle 44"/>
          <p:cNvSpPr/>
          <p:nvPr/>
        </p:nvSpPr>
        <p:spPr>
          <a:xfrm>
            <a:off x="1904999" y="31546800"/>
            <a:ext cx="14173200" cy="9144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3">
                    <a:lumMod val="20000"/>
                    <a:lumOff val="80000"/>
                  </a:schemeClr>
                </a:solidFill>
              </a:rPr>
              <a:t>Results</a:t>
            </a:r>
          </a:p>
        </p:txBody>
      </p:sp>
      <p:sp>
        <p:nvSpPr>
          <p:cNvPr id="37" name="Text Box 180"/>
          <p:cNvSpPr txBox="1">
            <a:spLocks noChangeArrowheads="1"/>
          </p:cNvSpPr>
          <p:nvPr/>
        </p:nvSpPr>
        <p:spPr bwMode="auto">
          <a:xfrm>
            <a:off x="16495074" y="6120138"/>
            <a:ext cx="67718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2000" b="1" dirty="0">
                <a:latin typeface="Calibri" pitchFamily="34" charset="0"/>
              </a:rPr>
              <a:t>Figure 2: Coverage of HBV Birth Dose</a:t>
            </a:r>
            <a:r>
              <a:rPr lang="en-US" sz="2000" b="1" dirty="0">
                <a:effectLst/>
                <a:latin typeface="Times New Roman" panose="02020603050405020304" pitchFamily="18" charset="0"/>
                <a:ea typeface="PMingLiU" panose="02020500000000000000" pitchFamily="18" charset="-120"/>
              </a:rPr>
              <a:t> by Geo–Political Zone </a:t>
            </a:r>
            <a:r>
              <a:rPr lang="en-US" sz="2000" b="1" dirty="0">
                <a:latin typeface="Calibri" pitchFamily="34" charset="0"/>
              </a:rPr>
              <a:t> </a:t>
            </a:r>
            <a:r>
              <a:rPr lang="en-US" sz="2000" dirty="0">
                <a:latin typeface="Calibri" pitchFamily="34" charset="0"/>
              </a:rPr>
              <a:t>.</a:t>
            </a:r>
          </a:p>
        </p:txBody>
      </p:sp>
      <p:sp>
        <p:nvSpPr>
          <p:cNvPr id="292" name="Text Box 180">
            <a:extLst>
              <a:ext uri="{FF2B5EF4-FFF2-40B4-BE49-F238E27FC236}">
                <a16:creationId xmlns:a16="http://schemas.microsoft.com/office/drawing/2014/main" id="{805D08C5-3487-2A6F-FB8E-9F69E246AC40}"/>
              </a:ext>
            </a:extLst>
          </p:cNvPr>
          <p:cNvSpPr txBox="1">
            <a:spLocks noChangeArrowheads="1"/>
          </p:cNvSpPr>
          <p:nvPr/>
        </p:nvSpPr>
        <p:spPr bwMode="auto">
          <a:xfrm>
            <a:off x="16820934" y="10668000"/>
            <a:ext cx="133785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3200" b="1" dirty="0">
                <a:latin typeface="Calibri" pitchFamily="34" charset="0"/>
              </a:rPr>
              <a:t>Table 1: Factors Associated with Birth Dose Coverage and Timeliness in 7 Days</a:t>
            </a:r>
            <a:endParaRPr lang="en-US" sz="3200" dirty="0">
              <a:latin typeface="Calibri" pitchFamily="34" charset="0"/>
            </a:endParaRPr>
          </a:p>
        </p:txBody>
      </p:sp>
      <p:pic>
        <p:nvPicPr>
          <p:cNvPr id="297" name="Picture 296">
            <a:extLst>
              <a:ext uri="{FF2B5EF4-FFF2-40B4-BE49-F238E27FC236}">
                <a16:creationId xmlns:a16="http://schemas.microsoft.com/office/drawing/2014/main" id="{208C0728-0689-A623-6954-564D23B2653D}"/>
              </a:ext>
            </a:extLst>
          </p:cNvPr>
          <p:cNvPicPr>
            <a:picLocks noChangeAspect="1"/>
          </p:cNvPicPr>
          <p:nvPr/>
        </p:nvPicPr>
        <p:blipFill rotWithShape="1">
          <a:blip r:embed="rId4"/>
          <a:srcRect l="160" t="11867" r="85176" b="74428"/>
          <a:stretch/>
        </p:blipFill>
        <p:spPr bwMode="auto">
          <a:xfrm>
            <a:off x="28284985" y="969209"/>
            <a:ext cx="4633414" cy="1697791"/>
          </a:xfrm>
          <a:prstGeom prst="rect">
            <a:avLst/>
          </a:prstGeom>
          <a:ln>
            <a:noFill/>
          </a:ln>
          <a:extLst>
            <a:ext uri="{53640926-AAD7-44D8-BBD7-CCE9431645EC}">
              <a14:shadowObscured xmlns:a14="http://schemas.microsoft.com/office/drawing/2010/main"/>
            </a:ext>
          </a:extLst>
        </p:spPr>
      </p:pic>
      <p:grpSp>
        <p:nvGrpSpPr>
          <p:cNvPr id="380" name="Canvas 1952811975">
            <a:extLst>
              <a:ext uri="{FF2B5EF4-FFF2-40B4-BE49-F238E27FC236}">
                <a16:creationId xmlns:a16="http://schemas.microsoft.com/office/drawing/2014/main" id="{DAE2AAB7-A410-487A-EAF3-A9855E082D73}"/>
              </a:ext>
            </a:extLst>
          </p:cNvPr>
          <p:cNvGrpSpPr/>
          <p:nvPr/>
        </p:nvGrpSpPr>
        <p:grpSpPr>
          <a:xfrm>
            <a:off x="16820936" y="6553200"/>
            <a:ext cx="6715125" cy="5363987"/>
            <a:chOff x="0" y="0"/>
            <a:chExt cx="6715125" cy="6082030"/>
          </a:xfrm>
        </p:grpSpPr>
        <p:sp>
          <p:nvSpPr>
            <p:cNvPr id="381" name="Rectangle 380">
              <a:extLst>
                <a:ext uri="{FF2B5EF4-FFF2-40B4-BE49-F238E27FC236}">
                  <a16:creationId xmlns:a16="http://schemas.microsoft.com/office/drawing/2014/main" id="{4C6FCE50-FEA7-6A0F-41DA-1CEAB222B163}"/>
                </a:ext>
              </a:extLst>
            </p:cNvPr>
            <p:cNvSpPr/>
            <p:nvPr/>
          </p:nvSpPr>
          <p:spPr>
            <a:xfrm>
              <a:off x="914400" y="1818640"/>
              <a:ext cx="5800725" cy="4263390"/>
            </a:xfrm>
            <a:prstGeom prst="rect">
              <a:avLst/>
            </a:prstGeom>
            <a:noFill/>
            <a:ln w="28575" cap="flat" cmpd="sng" algn="ctr">
              <a:noFill/>
              <a:prstDash val="solid"/>
              <a:miter lim="800000"/>
              <a:headEnd type="none" w="med" len="med"/>
              <a:tailEnd type="none" w="med" len="med"/>
            </a:ln>
          </p:spPr>
        </p:sp>
        <p:sp>
          <p:nvSpPr>
            <p:cNvPr id="382" name="Freeform 44">
              <a:extLst>
                <a:ext uri="{FF2B5EF4-FFF2-40B4-BE49-F238E27FC236}">
                  <a16:creationId xmlns:a16="http://schemas.microsoft.com/office/drawing/2014/main" id="{6BF2DCFC-7C16-633B-4355-6F28F47EBA54}"/>
                </a:ext>
              </a:extLst>
            </p:cNvPr>
            <p:cNvSpPr>
              <a:spLocks/>
            </p:cNvSpPr>
            <p:nvPr/>
          </p:nvSpPr>
          <p:spPr bwMode="auto">
            <a:xfrm>
              <a:off x="1917065" y="3200400"/>
              <a:ext cx="432435" cy="605155"/>
            </a:xfrm>
            <a:custGeom>
              <a:avLst/>
              <a:gdLst>
                <a:gd name="T0" fmla="*/ 294 w 402"/>
                <a:gd name="T1" fmla="*/ 0 h 576"/>
                <a:gd name="T2" fmla="*/ 318 w 402"/>
                <a:gd name="T3" fmla="*/ 12 h 576"/>
                <a:gd name="T4" fmla="*/ 336 w 402"/>
                <a:gd name="T5" fmla="*/ 42 h 576"/>
                <a:gd name="T6" fmla="*/ 354 w 402"/>
                <a:gd name="T7" fmla="*/ 72 h 576"/>
                <a:gd name="T8" fmla="*/ 366 w 402"/>
                <a:gd name="T9" fmla="*/ 102 h 576"/>
                <a:gd name="T10" fmla="*/ 390 w 402"/>
                <a:gd name="T11" fmla="*/ 126 h 576"/>
                <a:gd name="T12" fmla="*/ 384 w 402"/>
                <a:gd name="T13" fmla="*/ 138 h 576"/>
                <a:gd name="T14" fmla="*/ 360 w 402"/>
                <a:gd name="T15" fmla="*/ 144 h 576"/>
                <a:gd name="T16" fmla="*/ 342 w 402"/>
                <a:gd name="T17" fmla="*/ 162 h 576"/>
                <a:gd name="T18" fmla="*/ 348 w 402"/>
                <a:gd name="T19" fmla="*/ 192 h 576"/>
                <a:gd name="T20" fmla="*/ 324 w 402"/>
                <a:gd name="T21" fmla="*/ 216 h 576"/>
                <a:gd name="T22" fmla="*/ 330 w 402"/>
                <a:gd name="T23" fmla="*/ 252 h 576"/>
                <a:gd name="T24" fmla="*/ 336 w 402"/>
                <a:gd name="T25" fmla="*/ 276 h 576"/>
                <a:gd name="T26" fmla="*/ 360 w 402"/>
                <a:gd name="T27" fmla="*/ 300 h 576"/>
                <a:gd name="T28" fmla="*/ 366 w 402"/>
                <a:gd name="T29" fmla="*/ 330 h 576"/>
                <a:gd name="T30" fmla="*/ 378 w 402"/>
                <a:gd name="T31" fmla="*/ 348 h 576"/>
                <a:gd name="T32" fmla="*/ 342 w 402"/>
                <a:gd name="T33" fmla="*/ 360 h 576"/>
                <a:gd name="T34" fmla="*/ 312 w 402"/>
                <a:gd name="T35" fmla="*/ 354 h 576"/>
                <a:gd name="T36" fmla="*/ 282 w 402"/>
                <a:gd name="T37" fmla="*/ 336 h 576"/>
                <a:gd name="T38" fmla="*/ 270 w 402"/>
                <a:gd name="T39" fmla="*/ 312 h 576"/>
                <a:gd name="T40" fmla="*/ 246 w 402"/>
                <a:gd name="T41" fmla="*/ 294 h 576"/>
                <a:gd name="T42" fmla="*/ 228 w 402"/>
                <a:gd name="T43" fmla="*/ 306 h 576"/>
                <a:gd name="T44" fmla="*/ 222 w 402"/>
                <a:gd name="T45" fmla="*/ 330 h 576"/>
                <a:gd name="T46" fmla="*/ 204 w 402"/>
                <a:gd name="T47" fmla="*/ 342 h 576"/>
                <a:gd name="T48" fmla="*/ 216 w 402"/>
                <a:gd name="T49" fmla="*/ 360 h 576"/>
                <a:gd name="T50" fmla="*/ 198 w 402"/>
                <a:gd name="T51" fmla="*/ 372 h 576"/>
                <a:gd name="T52" fmla="*/ 174 w 402"/>
                <a:gd name="T53" fmla="*/ 390 h 576"/>
                <a:gd name="T54" fmla="*/ 180 w 402"/>
                <a:gd name="T55" fmla="*/ 420 h 576"/>
                <a:gd name="T56" fmla="*/ 174 w 402"/>
                <a:gd name="T57" fmla="*/ 456 h 576"/>
                <a:gd name="T58" fmla="*/ 180 w 402"/>
                <a:gd name="T59" fmla="*/ 486 h 576"/>
                <a:gd name="T60" fmla="*/ 162 w 402"/>
                <a:gd name="T61" fmla="*/ 504 h 576"/>
                <a:gd name="T62" fmla="*/ 174 w 402"/>
                <a:gd name="T63" fmla="*/ 510 h 576"/>
                <a:gd name="T64" fmla="*/ 162 w 402"/>
                <a:gd name="T65" fmla="*/ 534 h 576"/>
                <a:gd name="T66" fmla="*/ 156 w 402"/>
                <a:gd name="T67" fmla="*/ 552 h 576"/>
                <a:gd name="T68" fmla="*/ 156 w 402"/>
                <a:gd name="T69" fmla="*/ 576 h 576"/>
                <a:gd name="T70" fmla="*/ 132 w 402"/>
                <a:gd name="T71" fmla="*/ 558 h 576"/>
                <a:gd name="T72" fmla="*/ 96 w 402"/>
                <a:gd name="T73" fmla="*/ 558 h 576"/>
                <a:gd name="T74" fmla="*/ 72 w 402"/>
                <a:gd name="T75" fmla="*/ 552 h 576"/>
                <a:gd name="T76" fmla="*/ 60 w 402"/>
                <a:gd name="T77" fmla="*/ 564 h 576"/>
                <a:gd name="T78" fmla="*/ 42 w 402"/>
                <a:gd name="T79" fmla="*/ 558 h 576"/>
                <a:gd name="T80" fmla="*/ 24 w 402"/>
                <a:gd name="T81" fmla="*/ 552 h 576"/>
                <a:gd name="T82" fmla="*/ 6 w 402"/>
                <a:gd name="T83" fmla="*/ 516 h 576"/>
                <a:gd name="T84" fmla="*/ 36 w 402"/>
                <a:gd name="T85" fmla="*/ 498 h 576"/>
                <a:gd name="T86" fmla="*/ 54 w 402"/>
                <a:gd name="T87" fmla="*/ 462 h 576"/>
                <a:gd name="T88" fmla="*/ 60 w 402"/>
                <a:gd name="T89" fmla="*/ 426 h 576"/>
                <a:gd name="T90" fmla="*/ 120 w 402"/>
                <a:gd name="T91" fmla="*/ 282 h 576"/>
                <a:gd name="T92" fmla="*/ 126 w 402"/>
                <a:gd name="T93" fmla="*/ 180 h 576"/>
                <a:gd name="T94" fmla="*/ 114 w 402"/>
                <a:gd name="T95" fmla="*/ 108 h 576"/>
                <a:gd name="T96" fmla="*/ 144 w 402"/>
                <a:gd name="T97" fmla="*/ 102 h 576"/>
                <a:gd name="T98" fmla="*/ 168 w 402"/>
                <a:gd name="T99" fmla="*/ 102 h 576"/>
                <a:gd name="T100" fmla="*/ 204 w 402"/>
                <a:gd name="T101" fmla="*/ 120 h 576"/>
                <a:gd name="T102" fmla="*/ 228 w 402"/>
                <a:gd name="T103" fmla="*/ 138 h 576"/>
                <a:gd name="T104" fmla="*/ 252 w 402"/>
                <a:gd name="T105" fmla="*/ 126 h 576"/>
                <a:gd name="T106" fmla="*/ 240 w 402"/>
                <a:gd name="T107" fmla="*/ 90 h 576"/>
                <a:gd name="T108" fmla="*/ 252 w 402"/>
                <a:gd name="T109" fmla="*/ 54 h 576"/>
                <a:gd name="T110" fmla="*/ 252 w 402"/>
                <a:gd name="T111" fmla="*/ 18 h 576"/>
                <a:gd name="T112" fmla="*/ 264 w 402"/>
                <a:gd name="T113" fmla="*/ 0 h 5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2"/>
                <a:gd name="T172" fmla="*/ 0 h 576"/>
                <a:gd name="T173" fmla="*/ 402 w 402"/>
                <a:gd name="T174" fmla="*/ 576 h 5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2" h="576">
                  <a:moveTo>
                    <a:pt x="264" y="0"/>
                  </a:moveTo>
                  <a:lnTo>
                    <a:pt x="270" y="0"/>
                  </a:lnTo>
                  <a:lnTo>
                    <a:pt x="276" y="0"/>
                  </a:lnTo>
                  <a:lnTo>
                    <a:pt x="282" y="0"/>
                  </a:lnTo>
                  <a:lnTo>
                    <a:pt x="288" y="0"/>
                  </a:lnTo>
                  <a:lnTo>
                    <a:pt x="294" y="0"/>
                  </a:lnTo>
                  <a:lnTo>
                    <a:pt x="294" y="6"/>
                  </a:lnTo>
                  <a:lnTo>
                    <a:pt x="300" y="6"/>
                  </a:lnTo>
                  <a:lnTo>
                    <a:pt x="306" y="6"/>
                  </a:lnTo>
                  <a:lnTo>
                    <a:pt x="312" y="6"/>
                  </a:lnTo>
                  <a:lnTo>
                    <a:pt x="312" y="12"/>
                  </a:lnTo>
                  <a:lnTo>
                    <a:pt x="318" y="12"/>
                  </a:lnTo>
                  <a:lnTo>
                    <a:pt x="324" y="18"/>
                  </a:lnTo>
                  <a:lnTo>
                    <a:pt x="324" y="24"/>
                  </a:lnTo>
                  <a:lnTo>
                    <a:pt x="330" y="24"/>
                  </a:lnTo>
                  <a:lnTo>
                    <a:pt x="330" y="30"/>
                  </a:lnTo>
                  <a:lnTo>
                    <a:pt x="336" y="36"/>
                  </a:lnTo>
                  <a:lnTo>
                    <a:pt x="336" y="42"/>
                  </a:lnTo>
                  <a:lnTo>
                    <a:pt x="342" y="48"/>
                  </a:lnTo>
                  <a:lnTo>
                    <a:pt x="348" y="54"/>
                  </a:lnTo>
                  <a:lnTo>
                    <a:pt x="348" y="60"/>
                  </a:lnTo>
                  <a:lnTo>
                    <a:pt x="354" y="60"/>
                  </a:lnTo>
                  <a:lnTo>
                    <a:pt x="354" y="66"/>
                  </a:lnTo>
                  <a:lnTo>
                    <a:pt x="354" y="72"/>
                  </a:lnTo>
                  <a:lnTo>
                    <a:pt x="360" y="72"/>
                  </a:lnTo>
                  <a:lnTo>
                    <a:pt x="360" y="78"/>
                  </a:lnTo>
                  <a:lnTo>
                    <a:pt x="360" y="84"/>
                  </a:lnTo>
                  <a:lnTo>
                    <a:pt x="366" y="90"/>
                  </a:lnTo>
                  <a:lnTo>
                    <a:pt x="366" y="96"/>
                  </a:lnTo>
                  <a:lnTo>
                    <a:pt x="366" y="102"/>
                  </a:lnTo>
                  <a:lnTo>
                    <a:pt x="372" y="108"/>
                  </a:lnTo>
                  <a:lnTo>
                    <a:pt x="378" y="114"/>
                  </a:lnTo>
                  <a:lnTo>
                    <a:pt x="378" y="120"/>
                  </a:lnTo>
                  <a:lnTo>
                    <a:pt x="384" y="120"/>
                  </a:lnTo>
                  <a:lnTo>
                    <a:pt x="384" y="126"/>
                  </a:lnTo>
                  <a:lnTo>
                    <a:pt x="390" y="126"/>
                  </a:lnTo>
                  <a:lnTo>
                    <a:pt x="396" y="132"/>
                  </a:lnTo>
                  <a:lnTo>
                    <a:pt x="402" y="132"/>
                  </a:lnTo>
                  <a:lnTo>
                    <a:pt x="396" y="132"/>
                  </a:lnTo>
                  <a:lnTo>
                    <a:pt x="396" y="138"/>
                  </a:lnTo>
                  <a:lnTo>
                    <a:pt x="390" y="138"/>
                  </a:lnTo>
                  <a:lnTo>
                    <a:pt x="384" y="138"/>
                  </a:lnTo>
                  <a:lnTo>
                    <a:pt x="378" y="144"/>
                  </a:lnTo>
                  <a:lnTo>
                    <a:pt x="372" y="144"/>
                  </a:lnTo>
                  <a:lnTo>
                    <a:pt x="372" y="150"/>
                  </a:lnTo>
                  <a:lnTo>
                    <a:pt x="366" y="150"/>
                  </a:lnTo>
                  <a:lnTo>
                    <a:pt x="366" y="144"/>
                  </a:lnTo>
                  <a:lnTo>
                    <a:pt x="360" y="144"/>
                  </a:lnTo>
                  <a:lnTo>
                    <a:pt x="354" y="144"/>
                  </a:lnTo>
                  <a:lnTo>
                    <a:pt x="354" y="150"/>
                  </a:lnTo>
                  <a:lnTo>
                    <a:pt x="354" y="156"/>
                  </a:lnTo>
                  <a:lnTo>
                    <a:pt x="348" y="156"/>
                  </a:lnTo>
                  <a:lnTo>
                    <a:pt x="348" y="162"/>
                  </a:lnTo>
                  <a:lnTo>
                    <a:pt x="342" y="162"/>
                  </a:lnTo>
                  <a:lnTo>
                    <a:pt x="342" y="168"/>
                  </a:lnTo>
                  <a:lnTo>
                    <a:pt x="342" y="174"/>
                  </a:lnTo>
                  <a:lnTo>
                    <a:pt x="342" y="180"/>
                  </a:lnTo>
                  <a:lnTo>
                    <a:pt x="348" y="180"/>
                  </a:lnTo>
                  <a:lnTo>
                    <a:pt x="348" y="186"/>
                  </a:lnTo>
                  <a:lnTo>
                    <a:pt x="348" y="192"/>
                  </a:lnTo>
                  <a:lnTo>
                    <a:pt x="342" y="198"/>
                  </a:lnTo>
                  <a:lnTo>
                    <a:pt x="336" y="204"/>
                  </a:lnTo>
                  <a:lnTo>
                    <a:pt x="330" y="204"/>
                  </a:lnTo>
                  <a:lnTo>
                    <a:pt x="330" y="210"/>
                  </a:lnTo>
                  <a:lnTo>
                    <a:pt x="324" y="210"/>
                  </a:lnTo>
                  <a:lnTo>
                    <a:pt x="324" y="216"/>
                  </a:lnTo>
                  <a:lnTo>
                    <a:pt x="324" y="222"/>
                  </a:lnTo>
                  <a:lnTo>
                    <a:pt x="324" y="228"/>
                  </a:lnTo>
                  <a:lnTo>
                    <a:pt x="324" y="234"/>
                  </a:lnTo>
                  <a:lnTo>
                    <a:pt x="330" y="240"/>
                  </a:lnTo>
                  <a:lnTo>
                    <a:pt x="330" y="246"/>
                  </a:lnTo>
                  <a:lnTo>
                    <a:pt x="330" y="252"/>
                  </a:lnTo>
                  <a:lnTo>
                    <a:pt x="330" y="258"/>
                  </a:lnTo>
                  <a:lnTo>
                    <a:pt x="324" y="264"/>
                  </a:lnTo>
                  <a:lnTo>
                    <a:pt x="324" y="270"/>
                  </a:lnTo>
                  <a:lnTo>
                    <a:pt x="330" y="270"/>
                  </a:lnTo>
                  <a:lnTo>
                    <a:pt x="330" y="276"/>
                  </a:lnTo>
                  <a:lnTo>
                    <a:pt x="336" y="276"/>
                  </a:lnTo>
                  <a:lnTo>
                    <a:pt x="342" y="276"/>
                  </a:lnTo>
                  <a:lnTo>
                    <a:pt x="348" y="282"/>
                  </a:lnTo>
                  <a:lnTo>
                    <a:pt x="354" y="282"/>
                  </a:lnTo>
                  <a:lnTo>
                    <a:pt x="360" y="288"/>
                  </a:lnTo>
                  <a:lnTo>
                    <a:pt x="360" y="294"/>
                  </a:lnTo>
                  <a:lnTo>
                    <a:pt x="360" y="300"/>
                  </a:lnTo>
                  <a:lnTo>
                    <a:pt x="360" y="306"/>
                  </a:lnTo>
                  <a:lnTo>
                    <a:pt x="366" y="306"/>
                  </a:lnTo>
                  <a:lnTo>
                    <a:pt x="366" y="312"/>
                  </a:lnTo>
                  <a:lnTo>
                    <a:pt x="366" y="318"/>
                  </a:lnTo>
                  <a:lnTo>
                    <a:pt x="366" y="324"/>
                  </a:lnTo>
                  <a:lnTo>
                    <a:pt x="366" y="330"/>
                  </a:lnTo>
                  <a:lnTo>
                    <a:pt x="372" y="330"/>
                  </a:lnTo>
                  <a:lnTo>
                    <a:pt x="372" y="336"/>
                  </a:lnTo>
                  <a:lnTo>
                    <a:pt x="378" y="336"/>
                  </a:lnTo>
                  <a:lnTo>
                    <a:pt x="378" y="342"/>
                  </a:lnTo>
                  <a:lnTo>
                    <a:pt x="384" y="348"/>
                  </a:lnTo>
                  <a:lnTo>
                    <a:pt x="378" y="348"/>
                  </a:lnTo>
                  <a:lnTo>
                    <a:pt x="372" y="354"/>
                  </a:lnTo>
                  <a:lnTo>
                    <a:pt x="366" y="354"/>
                  </a:lnTo>
                  <a:lnTo>
                    <a:pt x="360" y="354"/>
                  </a:lnTo>
                  <a:lnTo>
                    <a:pt x="354" y="354"/>
                  </a:lnTo>
                  <a:lnTo>
                    <a:pt x="348" y="360"/>
                  </a:lnTo>
                  <a:lnTo>
                    <a:pt x="342" y="360"/>
                  </a:lnTo>
                  <a:lnTo>
                    <a:pt x="336" y="360"/>
                  </a:lnTo>
                  <a:lnTo>
                    <a:pt x="330" y="360"/>
                  </a:lnTo>
                  <a:lnTo>
                    <a:pt x="324" y="360"/>
                  </a:lnTo>
                  <a:lnTo>
                    <a:pt x="318" y="360"/>
                  </a:lnTo>
                  <a:lnTo>
                    <a:pt x="312" y="360"/>
                  </a:lnTo>
                  <a:lnTo>
                    <a:pt x="312" y="354"/>
                  </a:lnTo>
                  <a:lnTo>
                    <a:pt x="306" y="354"/>
                  </a:lnTo>
                  <a:lnTo>
                    <a:pt x="300" y="348"/>
                  </a:lnTo>
                  <a:lnTo>
                    <a:pt x="294" y="342"/>
                  </a:lnTo>
                  <a:lnTo>
                    <a:pt x="288" y="342"/>
                  </a:lnTo>
                  <a:lnTo>
                    <a:pt x="288" y="336"/>
                  </a:lnTo>
                  <a:lnTo>
                    <a:pt x="282" y="336"/>
                  </a:lnTo>
                  <a:lnTo>
                    <a:pt x="282" y="330"/>
                  </a:lnTo>
                  <a:lnTo>
                    <a:pt x="276" y="330"/>
                  </a:lnTo>
                  <a:lnTo>
                    <a:pt x="276" y="324"/>
                  </a:lnTo>
                  <a:lnTo>
                    <a:pt x="276" y="318"/>
                  </a:lnTo>
                  <a:lnTo>
                    <a:pt x="270" y="318"/>
                  </a:lnTo>
                  <a:lnTo>
                    <a:pt x="270" y="312"/>
                  </a:lnTo>
                  <a:lnTo>
                    <a:pt x="264" y="306"/>
                  </a:lnTo>
                  <a:lnTo>
                    <a:pt x="264" y="300"/>
                  </a:lnTo>
                  <a:lnTo>
                    <a:pt x="258" y="300"/>
                  </a:lnTo>
                  <a:lnTo>
                    <a:pt x="252" y="300"/>
                  </a:lnTo>
                  <a:lnTo>
                    <a:pt x="252" y="294"/>
                  </a:lnTo>
                  <a:lnTo>
                    <a:pt x="246" y="294"/>
                  </a:lnTo>
                  <a:lnTo>
                    <a:pt x="246" y="288"/>
                  </a:lnTo>
                  <a:lnTo>
                    <a:pt x="240" y="288"/>
                  </a:lnTo>
                  <a:lnTo>
                    <a:pt x="234" y="294"/>
                  </a:lnTo>
                  <a:lnTo>
                    <a:pt x="234" y="300"/>
                  </a:lnTo>
                  <a:lnTo>
                    <a:pt x="228" y="300"/>
                  </a:lnTo>
                  <a:lnTo>
                    <a:pt x="228" y="306"/>
                  </a:lnTo>
                  <a:lnTo>
                    <a:pt x="222" y="306"/>
                  </a:lnTo>
                  <a:lnTo>
                    <a:pt x="222" y="312"/>
                  </a:lnTo>
                  <a:lnTo>
                    <a:pt x="228" y="318"/>
                  </a:lnTo>
                  <a:lnTo>
                    <a:pt x="228" y="324"/>
                  </a:lnTo>
                  <a:lnTo>
                    <a:pt x="222" y="324"/>
                  </a:lnTo>
                  <a:lnTo>
                    <a:pt x="222" y="330"/>
                  </a:lnTo>
                  <a:lnTo>
                    <a:pt x="216" y="324"/>
                  </a:lnTo>
                  <a:lnTo>
                    <a:pt x="210" y="324"/>
                  </a:lnTo>
                  <a:lnTo>
                    <a:pt x="204" y="324"/>
                  </a:lnTo>
                  <a:lnTo>
                    <a:pt x="204" y="330"/>
                  </a:lnTo>
                  <a:lnTo>
                    <a:pt x="204" y="336"/>
                  </a:lnTo>
                  <a:lnTo>
                    <a:pt x="204" y="342"/>
                  </a:lnTo>
                  <a:lnTo>
                    <a:pt x="204" y="348"/>
                  </a:lnTo>
                  <a:lnTo>
                    <a:pt x="210" y="348"/>
                  </a:lnTo>
                  <a:lnTo>
                    <a:pt x="216" y="354"/>
                  </a:lnTo>
                  <a:lnTo>
                    <a:pt x="222" y="354"/>
                  </a:lnTo>
                  <a:lnTo>
                    <a:pt x="222" y="360"/>
                  </a:lnTo>
                  <a:lnTo>
                    <a:pt x="216" y="360"/>
                  </a:lnTo>
                  <a:lnTo>
                    <a:pt x="216" y="366"/>
                  </a:lnTo>
                  <a:lnTo>
                    <a:pt x="216" y="372"/>
                  </a:lnTo>
                  <a:lnTo>
                    <a:pt x="210" y="378"/>
                  </a:lnTo>
                  <a:lnTo>
                    <a:pt x="210" y="372"/>
                  </a:lnTo>
                  <a:lnTo>
                    <a:pt x="204" y="372"/>
                  </a:lnTo>
                  <a:lnTo>
                    <a:pt x="198" y="372"/>
                  </a:lnTo>
                  <a:lnTo>
                    <a:pt x="192" y="372"/>
                  </a:lnTo>
                  <a:lnTo>
                    <a:pt x="186" y="372"/>
                  </a:lnTo>
                  <a:lnTo>
                    <a:pt x="180" y="372"/>
                  </a:lnTo>
                  <a:lnTo>
                    <a:pt x="174" y="378"/>
                  </a:lnTo>
                  <a:lnTo>
                    <a:pt x="174" y="384"/>
                  </a:lnTo>
                  <a:lnTo>
                    <a:pt x="174" y="390"/>
                  </a:lnTo>
                  <a:lnTo>
                    <a:pt x="174" y="396"/>
                  </a:lnTo>
                  <a:lnTo>
                    <a:pt x="180" y="396"/>
                  </a:lnTo>
                  <a:lnTo>
                    <a:pt x="180" y="402"/>
                  </a:lnTo>
                  <a:lnTo>
                    <a:pt x="180" y="408"/>
                  </a:lnTo>
                  <a:lnTo>
                    <a:pt x="180" y="414"/>
                  </a:lnTo>
                  <a:lnTo>
                    <a:pt x="180" y="420"/>
                  </a:lnTo>
                  <a:lnTo>
                    <a:pt x="180" y="426"/>
                  </a:lnTo>
                  <a:lnTo>
                    <a:pt x="180" y="432"/>
                  </a:lnTo>
                  <a:lnTo>
                    <a:pt x="180" y="438"/>
                  </a:lnTo>
                  <a:lnTo>
                    <a:pt x="174" y="444"/>
                  </a:lnTo>
                  <a:lnTo>
                    <a:pt x="174" y="450"/>
                  </a:lnTo>
                  <a:lnTo>
                    <a:pt x="174" y="456"/>
                  </a:lnTo>
                  <a:lnTo>
                    <a:pt x="174" y="462"/>
                  </a:lnTo>
                  <a:lnTo>
                    <a:pt x="174" y="468"/>
                  </a:lnTo>
                  <a:lnTo>
                    <a:pt x="174" y="474"/>
                  </a:lnTo>
                  <a:lnTo>
                    <a:pt x="174" y="480"/>
                  </a:lnTo>
                  <a:lnTo>
                    <a:pt x="180" y="480"/>
                  </a:lnTo>
                  <a:lnTo>
                    <a:pt x="180" y="486"/>
                  </a:lnTo>
                  <a:lnTo>
                    <a:pt x="174" y="486"/>
                  </a:lnTo>
                  <a:lnTo>
                    <a:pt x="174" y="492"/>
                  </a:lnTo>
                  <a:lnTo>
                    <a:pt x="174" y="498"/>
                  </a:lnTo>
                  <a:lnTo>
                    <a:pt x="168" y="498"/>
                  </a:lnTo>
                  <a:lnTo>
                    <a:pt x="168" y="504"/>
                  </a:lnTo>
                  <a:lnTo>
                    <a:pt x="162" y="504"/>
                  </a:lnTo>
                  <a:lnTo>
                    <a:pt x="162" y="510"/>
                  </a:lnTo>
                  <a:lnTo>
                    <a:pt x="156" y="510"/>
                  </a:lnTo>
                  <a:lnTo>
                    <a:pt x="162" y="516"/>
                  </a:lnTo>
                  <a:lnTo>
                    <a:pt x="168" y="516"/>
                  </a:lnTo>
                  <a:lnTo>
                    <a:pt x="168" y="510"/>
                  </a:lnTo>
                  <a:lnTo>
                    <a:pt x="174" y="510"/>
                  </a:lnTo>
                  <a:lnTo>
                    <a:pt x="174" y="516"/>
                  </a:lnTo>
                  <a:lnTo>
                    <a:pt x="174" y="522"/>
                  </a:lnTo>
                  <a:lnTo>
                    <a:pt x="168" y="522"/>
                  </a:lnTo>
                  <a:lnTo>
                    <a:pt x="168" y="528"/>
                  </a:lnTo>
                  <a:lnTo>
                    <a:pt x="162" y="528"/>
                  </a:lnTo>
                  <a:lnTo>
                    <a:pt x="162" y="534"/>
                  </a:lnTo>
                  <a:lnTo>
                    <a:pt x="156" y="534"/>
                  </a:lnTo>
                  <a:lnTo>
                    <a:pt x="150" y="534"/>
                  </a:lnTo>
                  <a:lnTo>
                    <a:pt x="150" y="540"/>
                  </a:lnTo>
                  <a:lnTo>
                    <a:pt x="150" y="546"/>
                  </a:lnTo>
                  <a:lnTo>
                    <a:pt x="156" y="546"/>
                  </a:lnTo>
                  <a:lnTo>
                    <a:pt x="156" y="552"/>
                  </a:lnTo>
                  <a:lnTo>
                    <a:pt x="156" y="558"/>
                  </a:lnTo>
                  <a:lnTo>
                    <a:pt x="156" y="564"/>
                  </a:lnTo>
                  <a:lnTo>
                    <a:pt x="162" y="564"/>
                  </a:lnTo>
                  <a:lnTo>
                    <a:pt x="162" y="570"/>
                  </a:lnTo>
                  <a:lnTo>
                    <a:pt x="156" y="570"/>
                  </a:lnTo>
                  <a:lnTo>
                    <a:pt x="156" y="576"/>
                  </a:lnTo>
                  <a:lnTo>
                    <a:pt x="156" y="570"/>
                  </a:lnTo>
                  <a:lnTo>
                    <a:pt x="150" y="570"/>
                  </a:lnTo>
                  <a:lnTo>
                    <a:pt x="144" y="564"/>
                  </a:lnTo>
                  <a:lnTo>
                    <a:pt x="138" y="564"/>
                  </a:lnTo>
                  <a:lnTo>
                    <a:pt x="138" y="558"/>
                  </a:lnTo>
                  <a:lnTo>
                    <a:pt x="132" y="558"/>
                  </a:lnTo>
                  <a:lnTo>
                    <a:pt x="126" y="558"/>
                  </a:lnTo>
                  <a:lnTo>
                    <a:pt x="120" y="558"/>
                  </a:lnTo>
                  <a:lnTo>
                    <a:pt x="114" y="558"/>
                  </a:lnTo>
                  <a:lnTo>
                    <a:pt x="108" y="558"/>
                  </a:lnTo>
                  <a:lnTo>
                    <a:pt x="102" y="552"/>
                  </a:lnTo>
                  <a:lnTo>
                    <a:pt x="96" y="558"/>
                  </a:lnTo>
                  <a:lnTo>
                    <a:pt x="96" y="552"/>
                  </a:lnTo>
                  <a:lnTo>
                    <a:pt x="90" y="552"/>
                  </a:lnTo>
                  <a:lnTo>
                    <a:pt x="84" y="552"/>
                  </a:lnTo>
                  <a:lnTo>
                    <a:pt x="84" y="558"/>
                  </a:lnTo>
                  <a:lnTo>
                    <a:pt x="78" y="552"/>
                  </a:lnTo>
                  <a:lnTo>
                    <a:pt x="72" y="552"/>
                  </a:lnTo>
                  <a:lnTo>
                    <a:pt x="72" y="558"/>
                  </a:lnTo>
                  <a:lnTo>
                    <a:pt x="72" y="552"/>
                  </a:lnTo>
                  <a:lnTo>
                    <a:pt x="66" y="552"/>
                  </a:lnTo>
                  <a:lnTo>
                    <a:pt x="66" y="558"/>
                  </a:lnTo>
                  <a:lnTo>
                    <a:pt x="60" y="558"/>
                  </a:lnTo>
                  <a:lnTo>
                    <a:pt x="60" y="564"/>
                  </a:lnTo>
                  <a:lnTo>
                    <a:pt x="60" y="558"/>
                  </a:lnTo>
                  <a:lnTo>
                    <a:pt x="54" y="558"/>
                  </a:lnTo>
                  <a:lnTo>
                    <a:pt x="54" y="564"/>
                  </a:lnTo>
                  <a:lnTo>
                    <a:pt x="48" y="564"/>
                  </a:lnTo>
                  <a:lnTo>
                    <a:pt x="42" y="564"/>
                  </a:lnTo>
                  <a:lnTo>
                    <a:pt x="42" y="558"/>
                  </a:lnTo>
                  <a:lnTo>
                    <a:pt x="36" y="558"/>
                  </a:lnTo>
                  <a:lnTo>
                    <a:pt x="36" y="552"/>
                  </a:lnTo>
                  <a:lnTo>
                    <a:pt x="30" y="552"/>
                  </a:lnTo>
                  <a:lnTo>
                    <a:pt x="24" y="552"/>
                  </a:lnTo>
                  <a:lnTo>
                    <a:pt x="24" y="546"/>
                  </a:lnTo>
                  <a:lnTo>
                    <a:pt x="24" y="552"/>
                  </a:lnTo>
                  <a:lnTo>
                    <a:pt x="0" y="540"/>
                  </a:lnTo>
                  <a:lnTo>
                    <a:pt x="0" y="534"/>
                  </a:lnTo>
                  <a:lnTo>
                    <a:pt x="0" y="528"/>
                  </a:lnTo>
                  <a:lnTo>
                    <a:pt x="0" y="522"/>
                  </a:lnTo>
                  <a:lnTo>
                    <a:pt x="0" y="516"/>
                  </a:lnTo>
                  <a:lnTo>
                    <a:pt x="6" y="516"/>
                  </a:lnTo>
                  <a:lnTo>
                    <a:pt x="12" y="510"/>
                  </a:lnTo>
                  <a:lnTo>
                    <a:pt x="18" y="510"/>
                  </a:lnTo>
                  <a:lnTo>
                    <a:pt x="24" y="510"/>
                  </a:lnTo>
                  <a:lnTo>
                    <a:pt x="30" y="504"/>
                  </a:lnTo>
                  <a:lnTo>
                    <a:pt x="36" y="504"/>
                  </a:lnTo>
                  <a:lnTo>
                    <a:pt x="36" y="498"/>
                  </a:lnTo>
                  <a:lnTo>
                    <a:pt x="42" y="492"/>
                  </a:lnTo>
                  <a:lnTo>
                    <a:pt x="42" y="486"/>
                  </a:lnTo>
                  <a:lnTo>
                    <a:pt x="48" y="480"/>
                  </a:lnTo>
                  <a:lnTo>
                    <a:pt x="48" y="474"/>
                  </a:lnTo>
                  <a:lnTo>
                    <a:pt x="48" y="468"/>
                  </a:lnTo>
                  <a:lnTo>
                    <a:pt x="54" y="462"/>
                  </a:lnTo>
                  <a:lnTo>
                    <a:pt x="54" y="456"/>
                  </a:lnTo>
                  <a:lnTo>
                    <a:pt x="60" y="450"/>
                  </a:lnTo>
                  <a:lnTo>
                    <a:pt x="60" y="444"/>
                  </a:lnTo>
                  <a:lnTo>
                    <a:pt x="66" y="432"/>
                  </a:lnTo>
                  <a:lnTo>
                    <a:pt x="66" y="426"/>
                  </a:lnTo>
                  <a:lnTo>
                    <a:pt x="60" y="426"/>
                  </a:lnTo>
                  <a:lnTo>
                    <a:pt x="60" y="420"/>
                  </a:lnTo>
                  <a:lnTo>
                    <a:pt x="72" y="378"/>
                  </a:lnTo>
                  <a:lnTo>
                    <a:pt x="78" y="348"/>
                  </a:lnTo>
                  <a:lnTo>
                    <a:pt x="90" y="318"/>
                  </a:lnTo>
                  <a:lnTo>
                    <a:pt x="108" y="300"/>
                  </a:lnTo>
                  <a:lnTo>
                    <a:pt x="120" y="282"/>
                  </a:lnTo>
                  <a:lnTo>
                    <a:pt x="114" y="258"/>
                  </a:lnTo>
                  <a:lnTo>
                    <a:pt x="108" y="240"/>
                  </a:lnTo>
                  <a:lnTo>
                    <a:pt x="102" y="228"/>
                  </a:lnTo>
                  <a:lnTo>
                    <a:pt x="114" y="216"/>
                  </a:lnTo>
                  <a:lnTo>
                    <a:pt x="126" y="198"/>
                  </a:lnTo>
                  <a:lnTo>
                    <a:pt x="126" y="180"/>
                  </a:lnTo>
                  <a:lnTo>
                    <a:pt x="120" y="150"/>
                  </a:lnTo>
                  <a:lnTo>
                    <a:pt x="108" y="126"/>
                  </a:lnTo>
                  <a:lnTo>
                    <a:pt x="102" y="114"/>
                  </a:lnTo>
                  <a:lnTo>
                    <a:pt x="108" y="114"/>
                  </a:lnTo>
                  <a:lnTo>
                    <a:pt x="114" y="114"/>
                  </a:lnTo>
                  <a:lnTo>
                    <a:pt x="114" y="108"/>
                  </a:lnTo>
                  <a:lnTo>
                    <a:pt x="120" y="108"/>
                  </a:lnTo>
                  <a:lnTo>
                    <a:pt x="126" y="108"/>
                  </a:lnTo>
                  <a:lnTo>
                    <a:pt x="132" y="108"/>
                  </a:lnTo>
                  <a:lnTo>
                    <a:pt x="138" y="108"/>
                  </a:lnTo>
                  <a:lnTo>
                    <a:pt x="144" y="108"/>
                  </a:lnTo>
                  <a:lnTo>
                    <a:pt x="144" y="102"/>
                  </a:lnTo>
                  <a:lnTo>
                    <a:pt x="150" y="102"/>
                  </a:lnTo>
                  <a:lnTo>
                    <a:pt x="156" y="102"/>
                  </a:lnTo>
                  <a:lnTo>
                    <a:pt x="162" y="102"/>
                  </a:lnTo>
                  <a:lnTo>
                    <a:pt x="162" y="96"/>
                  </a:lnTo>
                  <a:lnTo>
                    <a:pt x="168" y="96"/>
                  </a:lnTo>
                  <a:lnTo>
                    <a:pt x="168" y="102"/>
                  </a:lnTo>
                  <a:lnTo>
                    <a:pt x="174" y="102"/>
                  </a:lnTo>
                  <a:lnTo>
                    <a:pt x="180" y="102"/>
                  </a:lnTo>
                  <a:lnTo>
                    <a:pt x="186" y="108"/>
                  </a:lnTo>
                  <a:lnTo>
                    <a:pt x="192" y="114"/>
                  </a:lnTo>
                  <a:lnTo>
                    <a:pt x="198" y="120"/>
                  </a:lnTo>
                  <a:lnTo>
                    <a:pt x="204" y="120"/>
                  </a:lnTo>
                  <a:lnTo>
                    <a:pt x="204" y="126"/>
                  </a:lnTo>
                  <a:lnTo>
                    <a:pt x="210" y="126"/>
                  </a:lnTo>
                  <a:lnTo>
                    <a:pt x="216" y="126"/>
                  </a:lnTo>
                  <a:lnTo>
                    <a:pt x="216" y="132"/>
                  </a:lnTo>
                  <a:lnTo>
                    <a:pt x="222" y="132"/>
                  </a:lnTo>
                  <a:lnTo>
                    <a:pt x="228" y="138"/>
                  </a:lnTo>
                  <a:lnTo>
                    <a:pt x="234" y="138"/>
                  </a:lnTo>
                  <a:lnTo>
                    <a:pt x="240" y="138"/>
                  </a:lnTo>
                  <a:lnTo>
                    <a:pt x="246" y="138"/>
                  </a:lnTo>
                  <a:lnTo>
                    <a:pt x="252" y="138"/>
                  </a:lnTo>
                  <a:lnTo>
                    <a:pt x="252" y="132"/>
                  </a:lnTo>
                  <a:lnTo>
                    <a:pt x="252" y="126"/>
                  </a:lnTo>
                  <a:lnTo>
                    <a:pt x="252" y="120"/>
                  </a:lnTo>
                  <a:lnTo>
                    <a:pt x="246" y="114"/>
                  </a:lnTo>
                  <a:lnTo>
                    <a:pt x="240" y="108"/>
                  </a:lnTo>
                  <a:lnTo>
                    <a:pt x="240" y="102"/>
                  </a:lnTo>
                  <a:lnTo>
                    <a:pt x="240" y="96"/>
                  </a:lnTo>
                  <a:lnTo>
                    <a:pt x="240" y="90"/>
                  </a:lnTo>
                  <a:lnTo>
                    <a:pt x="246" y="84"/>
                  </a:lnTo>
                  <a:lnTo>
                    <a:pt x="246" y="78"/>
                  </a:lnTo>
                  <a:lnTo>
                    <a:pt x="252" y="72"/>
                  </a:lnTo>
                  <a:lnTo>
                    <a:pt x="252" y="66"/>
                  </a:lnTo>
                  <a:lnTo>
                    <a:pt x="252" y="60"/>
                  </a:lnTo>
                  <a:lnTo>
                    <a:pt x="252" y="54"/>
                  </a:lnTo>
                  <a:lnTo>
                    <a:pt x="252" y="48"/>
                  </a:lnTo>
                  <a:lnTo>
                    <a:pt x="252" y="42"/>
                  </a:lnTo>
                  <a:lnTo>
                    <a:pt x="252" y="36"/>
                  </a:lnTo>
                  <a:lnTo>
                    <a:pt x="252" y="30"/>
                  </a:lnTo>
                  <a:lnTo>
                    <a:pt x="252" y="24"/>
                  </a:lnTo>
                  <a:lnTo>
                    <a:pt x="252" y="18"/>
                  </a:lnTo>
                  <a:lnTo>
                    <a:pt x="246" y="18"/>
                  </a:lnTo>
                  <a:lnTo>
                    <a:pt x="246" y="12"/>
                  </a:lnTo>
                  <a:lnTo>
                    <a:pt x="252" y="6"/>
                  </a:lnTo>
                  <a:lnTo>
                    <a:pt x="252" y="0"/>
                  </a:lnTo>
                  <a:lnTo>
                    <a:pt x="258" y="0"/>
                  </a:lnTo>
                  <a:lnTo>
                    <a:pt x="264" y="0"/>
                  </a:lnTo>
                  <a:close/>
                </a:path>
              </a:pathLst>
            </a:custGeom>
            <a:solidFill>
              <a:schemeClr val="accent4">
                <a:lumMod val="75000"/>
              </a:schemeClr>
            </a:solidFill>
            <a:ln w="9525">
              <a:solidFill>
                <a:srgbClr val="000000"/>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3" name="Freeform 34">
              <a:extLst>
                <a:ext uri="{FF2B5EF4-FFF2-40B4-BE49-F238E27FC236}">
                  <a16:creationId xmlns:a16="http://schemas.microsoft.com/office/drawing/2014/main" id="{58469205-A113-C213-A362-0BC4420D7CEC}"/>
                </a:ext>
              </a:extLst>
            </p:cNvPr>
            <p:cNvSpPr>
              <a:spLocks/>
            </p:cNvSpPr>
            <p:nvPr/>
          </p:nvSpPr>
          <p:spPr bwMode="auto">
            <a:xfrm>
              <a:off x="2247900" y="2923540"/>
              <a:ext cx="683260" cy="935355"/>
            </a:xfrm>
            <a:custGeom>
              <a:avLst/>
              <a:gdLst>
                <a:gd name="T0" fmla="*/ 336 w 636"/>
                <a:gd name="T1" fmla="*/ 0 h 894"/>
                <a:gd name="T2" fmla="*/ 372 w 636"/>
                <a:gd name="T3" fmla="*/ 12 h 894"/>
                <a:gd name="T4" fmla="*/ 402 w 636"/>
                <a:gd name="T5" fmla="*/ 30 h 894"/>
                <a:gd name="T6" fmla="*/ 432 w 636"/>
                <a:gd name="T7" fmla="*/ 60 h 894"/>
                <a:gd name="T8" fmla="*/ 444 w 636"/>
                <a:gd name="T9" fmla="*/ 102 h 894"/>
                <a:gd name="T10" fmla="*/ 462 w 636"/>
                <a:gd name="T11" fmla="*/ 132 h 894"/>
                <a:gd name="T12" fmla="*/ 486 w 636"/>
                <a:gd name="T13" fmla="*/ 114 h 894"/>
                <a:gd name="T14" fmla="*/ 528 w 636"/>
                <a:gd name="T15" fmla="*/ 102 h 894"/>
                <a:gd name="T16" fmla="*/ 558 w 636"/>
                <a:gd name="T17" fmla="*/ 90 h 894"/>
                <a:gd name="T18" fmla="*/ 582 w 636"/>
                <a:gd name="T19" fmla="*/ 120 h 894"/>
                <a:gd name="T20" fmla="*/ 612 w 636"/>
                <a:gd name="T21" fmla="*/ 150 h 894"/>
                <a:gd name="T22" fmla="*/ 624 w 636"/>
                <a:gd name="T23" fmla="*/ 192 h 894"/>
                <a:gd name="T24" fmla="*/ 612 w 636"/>
                <a:gd name="T25" fmla="*/ 246 h 894"/>
                <a:gd name="T26" fmla="*/ 576 w 636"/>
                <a:gd name="T27" fmla="*/ 240 h 894"/>
                <a:gd name="T28" fmla="*/ 564 w 636"/>
                <a:gd name="T29" fmla="*/ 264 h 894"/>
                <a:gd name="T30" fmla="*/ 510 w 636"/>
                <a:gd name="T31" fmla="*/ 312 h 894"/>
                <a:gd name="T32" fmla="*/ 456 w 636"/>
                <a:gd name="T33" fmla="*/ 372 h 894"/>
                <a:gd name="T34" fmla="*/ 384 w 636"/>
                <a:gd name="T35" fmla="*/ 432 h 894"/>
                <a:gd name="T36" fmla="*/ 384 w 636"/>
                <a:gd name="T37" fmla="*/ 462 h 894"/>
                <a:gd name="T38" fmla="*/ 372 w 636"/>
                <a:gd name="T39" fmla="*/ 504 h 894"/>
                <a:gd name="T40" fmla="*/ 402 w 636"/>
                <a:gd name="T41" fmla="*/ 540 h 894"/>
                <a:gd name="T42" fmla="*/ 372 w 636"/>
                <a:gd name="T43" fmla="*/ 594 h 894"/>
                <a:gd name="T44" fmla="*/ 366 w 636"/>
                <a:gd name="T45" fmla="*/ 666 h 894"/>
                <a:gd name="T46" fmla="*/ 348 w 636"/>
                <a:gd name="T47" fmla="*/ 720 h 894"/>
                <a:gd name="T48" fmla="*/ 318 w 636"/>
                <a:gd name="T49" fmla="*/ 756 h 894"/>
                <a:gd name="T50" fmla="*/ 312 w 636"/>
                <a:gd name="T51" fmla="*/ 780 h 894"/>
                <a:gd name="T52" fmla="*/ 288 w 636"/>
                <a:gd name="T53" fmla="*/ 810 h 894"/>
                <a:gd name="T54" fmla="*/ 282 w 636"/>
                <a:gd name="T55" fmla="*/ 846 h 894"/>
                <a:gd name="T56" fmla="*/ 246 w 636"/>
                <a:gd name="T57" fmla="*/ 876 h 894"/>
                <a:gd name="T58" fmla="*/ 222 w 636"/>
                <a:gd name="T59" fmla="*/ 894 h 894"/>
                <a:gd name="T60" fmla="*/ 210 w 636"/>
                <a:gd name="T61" fmla="*/ 882 h 894"/>
                <a:gd name="T62" fmla="*/ 180 w 636"/>
                <a:gd name="T63" fmla="*/ 858 h 894"/>
                <a:gd name="T64" fmla="*/ 156 w 636"/>
                <a:gd name="T65" fmla="*/ 834 h 894"/>
                <a:gd name="T66" fmla="*/ 114 w 636"/>
                <a:gd name="T67" fmla="*/ 780 h 894"/>
                <a:gd name="T68" fmla="*/ 24 w 636"/>
                <a:gd name="T69" fmla="*/ 630 h 894"/>
                <a:gd name="T70" fmla="*/ 54 w 636"/>
                <a:gd name="T71" fmla="*/ 606 h 894"/>
                <a:gd name="T72" fmla="*/ 36 w 636"/>
                <a:gd name="T73" fmla="*/ 576 h 894"/>
                <a:gd name="T74" fmla="*/ 6 w 636"/>
                <a:gd name="T75" fmla="*/ 546 h 894"/>
                <a:gd name="T76" fmla="*/ 0 w 636"/>
                <a:gd name="T77" fmla="*/ 504 h 894"/>
                <a:gd name="T78" fmla="*/ 18 w 636"/>
                <a:gd name="T79" fmla="*/ 468 h 894"/>
                <a:gd name="T80" fmla="*/ 24 w 636"/>
                <a:gd name="T81" fmla="*/ 432 h 894"/>
                <a:gd name="T82" fmla="*/ 48 w 636"/>
                <a:gd name="T83" fmla="*/ 420 h 894"/>
                <a:gd name="T84" fmla="*/ 84 w 636"/>
                <a:gd name="T85" fmla="*/ 396 h 894"/>
                <a:gd name="T86" fmla="*/ 114 w 636"/>
                <a:gd name="T87" fmla="*/ 372 h 894"/>
                <a:gd name="T88" fmla="*/ 144 w 636"/>
                <a:gd name="T89" fmla="*/ 372 h 894"/>
                <a:gd name="T90" fmla="*/ 156 w 636"/>
                <a:gd name="T91" fmla="*/ 336 h 894"/>
                <a:gd name="T92" fmla="*/ 186 w 636"/>
                <a:gd name="T93" fmla="*/ 300 h 894"/>
                <a:gd name="T94" fmla="*/ 210 w 636"/>
                <a:gd name="T95" fmla="*/ 276 h 894"/>
                <a:gd name="T96" fmla="*/ 228 w 636"/>
                <a:gd name="T97" fmla="*/ 258 h 894"/>
                <a:gd name="T98" fmla="*/ 240 w 636"/>
                <a:gd name="T99" fmla="*/ 228 h 894"/>
                <a:gd name="T100" fmla="*/ 222 w 636"/>
                <a:gd name="T101" fmla="*/ 204 h 894"/>
                <a:gd name="T102" fmla="*/ 204 w 636"/>
                <a:gd name="T103" fmla="*/ 174 h 894"/>
                <a:gd name="T104" fmla="*/ 192 w 636"/>
                <a:gd name="T105" fmla="*/ 150 h 894"/>
                <a:gd name="T106" fmla="*/ 168 w 636"/>
                <a:gd name="T107" fmla="*/ 138 h 894"/>
                <a:gd name="T108" fmla="*/ 162 w 636"/>
                <a:gd name="T109" fmla="*/ 102 h 894"/>
                <a:gd name="T110" fmla="*/ 198 w 636"/>
                <a:gd name="T111" fmla="*/ 90 h 894"/>
                <a:gd name="T112" fmla="*/ 222 w 636"/>
                <a:gd name="T113" fmla="*/ 78 h 894"/>
                <a:gd name="T114" fmla="*/ 258 w 636"/>
                <a:gd name="T115" fmla="*/ 66 h 894"/>
                <a:gd name="T116" fmla="*/ 300 w 636"/>
                <a:gd name="T117" fmla="*/ 54 h 894"/>
                <a:gd name="T118" fmla="*/ 282 w 636"/>
                <a:gd name="T119" fmla="*/ 18 h 8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6"/>
                <a:gd name="T181" fmla="*/ 0 h 894"/>
                <a:gd name="T182" fmla="*/ 636 w 636"/>
                <a:gd name="T183" fmla="*/ 894 h 8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6" h="894">
                  <a:moveTo>
                    <a:pt x="294" y="12"/>
                  </a:moveTo>
                  <a:lnTo>
                    <a:pt x="300" y="12"/>
                  </a:lnTo>
                  <a:lnTo>
                    <a:pt x="306" y="12"/>
                  </a:lnTo>
                  <a:lnTo>
                    <a:pt x="312" y="12"/>
                  </a:lnTo>
                  <a:lnTo>
                    <a:pt x="318" y="6"/>
                  </a:lnTo>
                  <a:lnTo>
                    <a:pt x="324" y="6"/>
                  </a:lnTo>
                  <a:lnTo>
                    <a:pt x="330" y="0"/>
                  </a:lnTo>
                  <a:lnTo>
                    <a:pt x="336" y="0"/>
                  </a:lnTo>
                  <a:lnTo>
                    <a:pt x="342" y="0"/>
                  </a:lnTo>
                  <a:lnTo>
                    <a:pt x="348" y="0"/>
                  </a:lnTo>
                  <a:lnTo>
                    <a:pt x="348" y="6"/>
                  </a:lnTo>
                  <a:lnTo>
                    <a:pt x="354" y="6"/>
                  </a:lnTo>
                  <a:lnTo>
                    <a:pt x="360" y="6"/>
                  </a:lnTo>
                  <a:lnTo>
                    <a:pt x="366" y="6"/>
                  </a:lnTo>
                  <a:lnTo>
                    <a:pt x="366" y="12"/>
                  </a:lnTo>
                  <a:lnTo>
                    <a:pt x="372" y="12"/>
                  </a:lnTo>
                  <a:lnTo>
                    <a:pt x="378" y="12"/>
                  </a:lnTo>
                  <a:lnTo>
                    <a:pt x="378" y="18"/>
                  </a:lnTo>
                  <a:lnTo>
                    <a:pt x="384" y="18"/>
                  </a:lnTo>
                  <a:lnTo>
                    <a:pt x="390" y="18"/>
                  </a:lnTo>
                  <a:lnTo>
                    <a:pt x="390" y="24"/>
                  </a:lnTo>
                  <a:lnTo>
                    <a:pt x="396" y="24"/>
                  </a:lnTo>
                  <a:lnTo>
                    <a:pt x="402" y="24"/>
                  </a:lnTo>
                  <a:lnTo>
                    <a:pt x="402" y="30"/>
                  </a:lnTo>
                  <a:lnTo>
                    <a:pt x="408" y="30"/>
                  </a:lnTo>
                  <a:lnTo>
                    <a:pt x="414" y="36"/>
                  </a:lnTo>
                  <a:lnTo>
                    <a:pt x="420" y="36"/>
                  </a:lnTo>
                  <a:lnTo>
                    <a:pt x="420" y="42"/>
                  </a:lnTo>
                  <a:lnTo>
                    <a:pt x="426" y="48"/>
                  </a:lnTo>
                  <a:lnTo>
                    <a:pt x="426" y="54"/>
                  </a:lnTo>
                  <a:lnTo>
                    <a:pt x="432" y="54"/>
                  </a:lnTo>
                  <a:lnTo>
                    <a:pt x="432" y="60"/>
                  </a:lnTo>
                  <a:lnTo>
                    <a:pt x="432" y="66"/>
                  </a:lnTo>
                  <a:lnTo>
                    <a:pt x="432" y="72"/>
                  </a:lnTo>
                  <a:lnTo>
                    <a:pt x="432" y="78"/>
                  </a:lnTo>
                  <a:lnTo>
                    <a:pt x="432" y="84"/>
                  </a:lnTo>
                  <a:lnTo>
                    <a:pt x="432" y="90"/>
                  </a:lnTo>
                  <a:lnTo>
                    <a:pt x="432" y="96"/>
                  </a:lnTo>
                  <a:lnTo>
                    <a:pt x="438" y="102"/>
                  </a:lnTo>
                  <a:lnTo>
                    <a:pt x="444" y="102"/>
                  </a:lnTo>
                  <a:lnTo>
                    <a:pt x="450" y="102"/>
                  </a:lnTo>
                  <a:lnTo>
                    <a:pt x="450" y="108"/>
                  </a:lnTo>
                  <a:lnTo>
                    <a:pt x="456" y="108"/>
                  </a:lnTo>
                  <a:lnTo>
                    <a:pt x="456" y="114"/>
                  </a:lnTo>
                  <a:lnTo>
                    <a:pt x="456" y="120"/>
                  </a:lnTo>
                  <a:lnTo>
                    <a:pt x="456" y="126"/>
                  </a:lnTo>
                  <a:lnTo>
                    <a:pt x="456" y="132"/>
                  </a:lnTo>
                  <a:lnTo>
                    <a:pt x="462" y="132"/>
                  </a:lnTo>
                  <a:lnTo>
                    <a:pt x="462" y="138"/>
                  </a:lnTo>
                  <a:lnTo>
                    <a:pt x="468" y="138"/>
                  </a:lnTo>
                  <a:lnTo>
                    <a:pt x="474" y="138"/>
                  </a:lnTo>
                  <a:lnTo>
                    <a:pt x="474" y="132"/>
                  </a:lnTo>
                  <a:lnTo>
                    <a:pt x="480" y="132"/>
                  </a:lnTo>
                  <a:lnTo>
                    <a:pt x="480" y="126"/>
                  </a:lnTo>
                  <a:lnTo>
                    <a:pt x="486" y="120"/>
                  </a:lnTo>
                  <a:lnTo>
                    <a:pt x="486" y="114"/>
                  </a:lnTo>
                  <a:lnTo>
                    <a:pt x="492" y="114"/>
                  </a:lnTo>
                  <a:lnTo>
                    <a:pt x="492" y="108"/>
                  </a:lnTo>
                  <a:lnTo>
                    <a:pt x="498" y="108"/>
                  </a:lnTo>
                  <a:lnTo>
                    <a:pt x="504" y="108"/>
                  </a:lnTo>
                  <a:lnTo>
                    <a:pt x="510" y="108"/>
                  </a:lnTo>
                  <a:lnTo>
                    <a:pt x="516" y="102"/>
                  </a:lnTo>
                  <a:lnTo>
                    <a:pt x="522" y="102"/>
                  </a:lnTo>
                  <a:lnTo>
                    <a:pt x="528" y="102"/>
                  </a:lnTo>
                  <a:lnTo>
                    <a:pt x="528" y="96"/>
                  </a:lnTo>
                  <a:lnTo>
                    <a:pt x="534" y="96"/>
                  </a:lnTo>
                  <a:lnTo>
                    <a:pt x="534" y="90"/>
                  </a:lnTo>
                  <a:lnTo>
                    <a:pt x="540" y="90"/>
                  </a:lnTo>
                  <a:lnTo>
                    <a:pt x="546" y="90"/>
                  </a:lnTo>
                  <a:lnTo>
                    <a:pt x="546" y="84"/>
                  </a:lnTo>
                  <a:lnTo>
                    <a:pt x="552" y="90"/>
                  </a:lnTo>
                  <a:lnTo>
                    <a:pt x="558" y="90"/>
                  </a:lnTo>
                  <a:lnTo>
                    <a:pt x="564" y="90"/>
                  </a:lnTo>
                  <a:lnTo>
                    <a:pt x="564" y="96"/>
                  </a:lnTo>
                  <a:lnTo>
                    <a:pt x="570" y="96"/>
                  </a:lnTo>
                  <a:lnTo>
                    <a:pt x="570" y="102"/>
                  </a:lnTo>
                  <a:lnTo>
                    <a:pt x="576" y="102"/>
                  </a:lnTo>
                  <a:lnTo>
                    <a:pt x="576" y="108"/>
                  </a:lnTo>
                  <a:lnTo>
                    <a:pt x="582" y="114"/>
                  </a:lnTo>
                  <a:lnTo>
                    <a:pt x="582" y="120"/>
                  </a:lnTo>
                  <a:lnTo>
                    <a:pt x="582" y="126"/>
                  </a:lnTo>
                  <a:lnTo>
                    <a:pt x="588" y="126"/>
                  </a:lnTo>
                  <a:lnTo>
                    <a:pt x="588" y="132"/>
                  </a:lnTo>
                  <a:lnTo>
                    <a:pt x="594" y="138"/>
                  </a:lnTo>
                  <a:lnTo>
                    <a:pt x="600" y="138"/>
                  </a:lnTo>
                  <a:lnTo>
                    <a:pt x="600" y="144"/>
                  </a:lnTo>
                  <a:lnTo>
                    <a:pt x="606" y="144"/>
                  </a:lnTo>
                  <a:lnTo>
                    <a:pt x="612" y="150"/>
                  </a:lnTo>
                  <a:lnTo>
                    <a:pt x="618" y="150"/>
                  </a:lnTo>
                  <a:lnTo>
                    <a:pt x="618" y="156"/>
                  </a:lnTo>
                  <a:lnTo>
                    <a:pt x="624" y="156"/>
                  </a:lnTo>
                  <a:lnTo>
                    <a:pt x="624" y="162"/>
                  </a:lnTo>
                  <a:lnTo>
                    <a:pt x="630" y="162"/>
                  </a:lnTo>
                  <a:lnTo>
                    <a:pt x="636" y="168"/>
                  </a:lnTo>
                  <a:lnTo>
                    <a:pt x="630" y="192"/>
                  </a:lnTo>
                  <a:lnTo>
                    <a:pt x="624" y="192"/>
                  </a:lnTo>
                  <a:lnTo>
                    <a:pt x="624" y="198"/>
                  </a:lnTo>
                  <a:lnTo>
                    <a:pt x="618" y="204"/>
                  </a:lnTo>
                  <a:lnTo>
                    <a:pt x="624" y="204"/>
                  </a:lnTo>
                  <a:lnTo>
                    <a:pt x="618" y="210"/>
                  </a:lnTo>
                  <a:lnTo>
                    <a:pt x="618" y="216"/>
                  </a:lnTo>
                  <a:lnTo>
                    <a:pt x="618" y="222"/>
                  </a:lnTo>
                  <a:lnTo>
                    <a:pt x="618" y="228"/>
                  </a:lnTo>
                  <a:lnTo>
                    <a:pt x="612" y="246"/>
                  </a:lnTo>
                  <a:lnTo>
                    <a:pt x="606" y="246"/>
                  </a:lnTo>
                  <a:lnTo>
                    <a:pt x="594" y="240"/>
                  </a:lnTo>
                  <a:lnTo>
                    <a:pt x="594" y="234"/>
                  </a:lnTo>
                  <a:lnTo>
                    <a:pt x="588" y="234"/>
                  </a:lnTo>
                  <a:lnTo>
                    <a:pt x="582" y="234"/>
                  </a:lnTo>
                  <a:lnTo>
                    <a:pt x="576" y="228"/>
                  </a:lnTo>
                  <a:lnTo>
                    <a:pt x="576" y="234"/>
                  </a:lnTo>
                  <a:lnTo>
                    <a:pt x="576" y="240"/>
                  </a:lnTo>
                  <a:lnTo>
                    <a:pt x="570" y="240"/>
                  </a:lnTo>
                  <a:lnTo>
                    <a:pt x="570" y="246"/>
                  </a:lnTo>
                  <a:lnTo>
                    <a:pt x="576" y="246"/>
                  </a:lnTo>
                  <a:lnTo>
                    <a:pt x="570" y="252"/>
                  </a:lnTo>
                  <a:lnTo>
                    <a:pt x="570" y="258"/>
                  </a:lnTo>
                  <a:lnTo>
                    <a:pt x="564" y="258"/>
                  </a:lnTo>
                  <a:lnTo>
                    <a:pt x="570" y="258"/>
                  </a:lnTo>
                  <a:lnTo>
                    <a:pt x="564" y="264"/>
                  </a:lnTo>
                  <a:lnTo>
                    <a:pt x="558" y="264"/>
                  </a:lnTo>
                  <a:lnTo>
                    <a:pt x="552" y="276"/>
                  </a:lnTo>
                  <a:lnTo>
                    <a:pt x="552" y="282"/>
                  </a:lnTo>
                  <a:lnTo>
                    <a:pt x="540" y="300"/>
                  </a:lnTo>
                  <a:lnTo>
                    <a:pt x="534" y="300"/>
                  </a:lnTo>
                  <a:lnTo>
                    <a:pt x="528" y="300"/>
                  </a:lnTo>
                  <a:lnTo>
                    <a:pt x="522" y="306"/>
                  </a:lnTo>
                  <a:lnTo>
                    <a:pt x="510" y="312"/>
                  </a:lnTo>
                  <a:lnTo>
                    <a:pt x="504" y="318"/>
                  </a:lnTo>
                  <a:lnTo>
                    <a:pt x="498" y="330"/>
                  </a:lnTo>
                  <a:lnTo>
                    <a:pt x="498" y="336"/>
                  </a:lnTo>
                  <a:lnTo>
                    <a:pt x="492" y="342"/>
                  </a:lnTo>
                  <a:lnTo>
                    <a:pt x="480" y="354"/>
                  </a:lnTo>
                  <a:lnTo>
                    <a:pt x="468" y="360"/>
                  </a:lnTo>
                  <a:lnTo>
                    <a:pt x="462" y="366"/>
                  </a:lnTo>
                  <a:lnTo>
                    <a:pt x="456" y="372"/>
                  </a:lnTo>
                  <a:lnTo>
                    <a:pt x="450" y="378"/>
                  </a:lnTo>
                  <a:lnTo>
                    <a:pt x="438" y="390"/>
                  </a:lnTo>
                  <a:lnTo>
                    <a:pt x="432" y="390"/>
                  </a:lnTo>
                  <a:lnTo>
                    <a:pt x="426" y="396"/>
                  </a:lnTo>
                  <a:lnTo>
                    <a:pt x="408" y="408"/>
                  </a:lnTo>
                  <a:lnTo>
                    <a:pt x="402" y="414"/>
                  </a:lnTo>
                  <a:lnTo>
                    <a:pt x="390" y="426"/>
                  </a:lnTo>
                  <a:lnTo>
                    <a:pt x="384" y="432"/>
                  </a:lnTo>
                  <a:lnTo>
                    <a:pt x="378" y="438"/>
                  </a:lnTo>
                  <a:lnTo>
                    <a:pt x="372" y="438"/>
                  </a:lnTo>
                  <a:lnTo>
                    <a:pt x="372" y="444"/>
                  </a:lnTo>
                  <a:lnTo>
                    <a:pt x="378" y="444"/>
                  </a:lnTo>
                  <a:lnTo>
                    <a:pt x="378" y="450"/>
                  </a:lnTo>
                  <a:lnTo>
                    <a:pt x="384" y="450"/>
                  </a:lnTo>
                  <a:lnTo>
                    <a:pt x="384" y="456"/>
                  </a:lnTo>
                  <a:lnTo>
                    <a:pt x="384" y="462"/>
                  </a:lnTo>
                  <a:lnTo>
                    <a:pt x="378" y="462"/>
                  </a:lnTo>
                  <a:lnTo>
                    <a:pt x="378" y="468"/>
                  </a:lnTo>
                  <a:lnTo>
                    <a:pt x="378" y="474"/>
                  </a:lnTo>
                  <a:lnTo>
                    <a:pt x="366" y="486"/>
                  </a:lnTo>
                  <a:lnTo>
                    <a:pt x="366" y="492"/>
                  </a:lnTo>
                  <a:lnTo>
                    <a:pt x="366" y="498"/>
                  </a:lnTo>
                  <a:lnTo>
                    <a:pt x="372" y="498"/>
                  </a:lnTo>
                  <a:lnTo>
                    <a:pt x="372" y="504"/>
                  </a:lnTo>
                  <a:lnTo>
                    <a:pt x="378" y="504"/>
                  </a:lnTo>
                  <a:lnTo>
                    <a:pt x="378" y="510"/>
                  </a:lnTo>
                  <a:lnTo>
                    <a:pt x="384" y="516"/>
                  </a:lnTo>
                  <a:lnTo>
                    <a:pt x="384" y="522"/>
                  </a:lnTo>
                  <a:lnTo>
                    <a:pt x="390" y="522"/>
                  </a:lnTo>
                  <a:lnTo>
                    <a:pt x="396" y="528"/>
                  </a:lnTo>
                  <a:lnTo>
                    <a:pt x="396" y="534"/>
                  </a:lnTo>
                  <a:lnTo>
                    <a:pt x="402" y="540"/>
                  </a:lnTo>
                  <a:lnTo>
                    <a:pt x="396" y="546"/>
                  </a:lnTo>
                  <a:lnTo>
                    <a:pt x="390" y="552"/>
                  </a:lnTo>
                  <a:lnTo>
                    <a:pt x="384" y="564"/>
                  </a:lnTo>
                  <a:lnTo>
                    <a:pt x="384" y="570"/>
                  </a:lnTo>
                  <a:lnTo>
                    <a:pt x="384" y="576"/>
                  </a:lnTo>
                  <a:lnTo>
                    <a:pt x="378" y="582"/>
                  </a:lnTo>
                  <a:lnTo>
                    <a:pt x="372" y="588"/>
                  </a:lnTo>
                  <a:lnTo>
                    <a:pt x="372" y="594"/>
                  </a:lnTo>
                  <a:lnTo>
                    <a:pt x="372" y="600"/>
                  </a:lnTo>
                  <a:lnTo>
                    <a:pt x="372" y="606"/>
                  </a:lnTo>
                  <a:lnTo>
                    <a:pt x="372" y="612"/>
                  </a:lnTo>
                  <a:lnTo>
                    <a:pt x="372" y="618"/>
                  </a:lnTo>
                  <a:lnTo>
                    <a:pt x="366" y="636"/>
                  </a:lnTo>
                  <a:lnTo>
                    <a:pt x="366" y="642"/>
                  </a:lnTo>
                  <a:lnTo>
                    <a:pt x="360" y="654"/>
                  </a:lnTo>
                  <a:lnTo>
                    <a:pt x="366" y="666"/>
                  </a:lnTo>
                  <a:lnTo>
                    <a:pt x="360" y="678"/>
                  </a:lnTo>
                  <a:lnTo>
                    <a:pt x="366" y="684"/>
                  </a:lnTo>
                  <a:lnTo>
                    <a:pt x="366" y="696"/>
                  </a:lnTo>
                  <a:lnTo>
                    <a:pt x="360" y="696"/>
                  </a:lnTo>
                  <a:lnTo>
                    <a:pt x="360" y="702"/>
                  </a:lnTo>
                  <a:lnTo>
                    <a:pt x="354" y="708"/>
                  </a:lnTo>
                  <a:lnTo>
                    <a:pt x="354" y="714"/>
                  </a:lnTo>
                  <a:lnTo>
                    <a:pt x="348" y="720"/>
                  </a:lnTo>
                  <a:lnTo>
                    <a:pt x="348" y="726"/>
                  </a:lnTo>
                  <a:lnTo>
                    <a:pt x="342" y="726"/>
                  </a:lnTo>
                  <a:lnTo>
                    <a:pt x="336" y="732"/>
                  </a:lnTo>
                  <a:lnTo>
                    <a:pt x="336" y="738"/>
                  </a:lnTo>
                  <a:lnTo>
                    <a:pt x="330" y="738"/>
                  </a:lnTo>
                  <a:lnTo>
                    <a:pt x="324" y="744"/>
                  </a:lnTo>
                  <a:lnTo>
                    <a:pt x="324" y="750"/>
                  </a:lnTo>
                  <a:lnTo>
                    <a:pt x="318" y="756"/>
                  </a:lnTo>
                  <a:lnTo>
                    <a:pt x="324" y="756"/>
                  </a:lnTo>
                  <a:lnTo>
                    <a:pt x="318" y="756"/>
                  </a:lnTo>
                  <a:lnTo>
                    <a:pt x="318" y="762"/>
                  </a:lnTo>
                  <a:lnTo>
                    <a:pt x="312" y="768"/>
                  </a:lnTo>
                  <a:lnTo>
                    <a:pt x="312" y="774"/>
                  </a:lnTo>
                  <a:lnTo>
                    <a:pt x="318" y="774"/>
                  </a:lnTo>
                  <a:lnTo>
                    <a:pt x="312" y="774"/>
                  </a:lnTo>
                  <a:lnTo>
                    <a:pt x="312" y="780"/>
                  </a:lnTo>
                  <a:lnTo>
                    <a:pt x="306" y="780"/>
                  </a:lnTo>
                  <a:lnTo>
                    <a:pt x="306" y="786"/>
                  </a:lnTo>
                  <a:lnTo>
                    <a:pt x="306" y="792"/>
                  </a:lnTo>
                  <a:lnTo>
                    <a:pt x="300" y="792"/>
                  </a:lnTo>
                  <a:lnTo>
                    <a:pt x="294" y="798"/>
                  </a:lnTo>
                  <a:lnTo>
                    <a:pt x="300" y="804"/>
                  </a:lnTo>
                  <a:lnTo>
                    <a:pt x="294" y="804"/>
                  </a:lnTo>
                  <a:lnTo>
                    <a:pt x="288" y="810"/>
                  </a:lnTo>
                  <a:lnTo>
                    <a:pt x="282" y="810"/>
                  </a:lnTo>
                  <a:lnTo>
                    <a:pt x="282" y="816"/>
                  </a:lnTo>
                  <a:lnTo>
                    <a:pt x="276" y="816"/>
                  </a:lnTo>
                  <a:lnTo>
                    <a:pt x="276" y="822"/>
                  </a:lnTo>
                  <a:lnTo>
                    <a:pt x="282" y="828"/>
                  </a:lnTo>
                  <a:lnTo>
                    <a:pt x="288" y="834"/>
                  </a:lnTo>
                  <a:lnTo>
                    <a:pt x="288" y="840"/>
                  </a:lnTo>
                  <a:lnTo>
                    <a:pt x="282" y="846"/>
                  </a:lnTo>
                  <a:lnTo>
                    <a:pt x="276" y="852"/>
                  </a:lnTo>
                  <a:lnTo>
                    <a:pt x="270" y="852"/>
                  </a:lnTo>
                  <a:lnTo>
                    <a:pt x="264" y="846"/>
                  </a:lnTo>
                  <a:lnTo>
                    <a:pt x="258" y="846"/>
                  </a:lnTo>
                  <a:lnTo>
                    <a:pt x="252" y="852"/>
                  </a:lnTo>
                  <a:lnTo>
                    <a:pt x="246" y="864"/>
                  </a:lnTo>
                  <a:lnTo>
                    <a:pt x="246" y="870"/>
                  </a:lnTo>
                  <a:lnTo>
                    <a:pt x="246" y="876"/>
                  </a:lnTo>
                  <a:lnTo>
                    <a:pt x="246" y="882"/>
                  </a:lnTo>
                  <a:lnTo>
                    <a:pt x="252" y="888"/>
                  </a:lnTo>
                  <a:lnTo>
                    <a:pt x="246" y="888"/>
                  </a:lnTo>
                  <a:lnTo>
                    <a:pt x="240" y="888"/>
                  </a:lnTo>
                  <a:lnTo>
                    <a:pt x="240" y="894"/>
                  </a:lnTo>
                  <a:lnTo>
                    <a:pt x="234" y="894"/>
                  </a:lnTo>
                  <a:lnTo>
                    <a:pt x="228" y="894"/>
                  </a:lnTo>
                  <a:lnTo>
                    <a:pt x="222" y="894"/>
                  </a:lnTo>
                  <a:lnTo>
                    <a:pt x="222" y="888"/>
                  </a:lnTo>
                  <a:lnTo>
                    <a:pt x="222" y="882"/>
                  </a:lnTo>
                  <a:lnTo>
                    <a:pt x="228" y="882"/>
                  </a:lnTo>
                  <a:lnTo>
                    <a:pt x="228" y="876"/>
                  </a:lnTo>
                  <a:lnTo>
                    <a:pt x="222" y="870"/>
                  </a:lnTo>
                  <a:lnTo>
                    <a:pt x="216" y="876"/>
                  </a:lnTo>
                  <a:lnTo>
                    <a:pt x="210" y="876"/>
                  </a:lnTo>
                  <a:lnTo>
                    <a:pt x="210" y="882"/>
                  </a:lnTo>
                  <a:lnTo>
                    <a:pt x="204" y="882"/>
                  </a:lnTo>
                  <a:lnTo>
                    <a:pt x="198" y="876"/>
                  </a:lnTo>
                  <a:lnTo>
                    <a:pt x="192" y="870"/>
                  </a:lnTo>
                  <a:lnTo>
                    <a:pt x="198" y="864"/>
                  </a:lnTo>
                  <a:lnTo>
                    <a:pt x="198" y="858"/>
                  </a:lnTo>
                  <a:lnTo>
                    <a:pt x="192" y="858"/>
                  </a:lnTo>
                  <a:lnTo>
                    <a:pt x="186" y="858"/>
                  </a:lnTo>
                  <a:lnTo>
                    <a:pt x="180" y="858"/>
                  </a:lnTo>
                  <a:lnTo>
                    <a:pt x="174" y="852"/>
                  </a:lnTo>
                  <a:lnTo>
                    <a:pt x="168" y="846"/>
                  </a:lnTo>
                  <a:lnTo>
                    <a:pt x="168" y="840"/>
                  </a:lnTo>
                  <a:lnTo>
                    <a:pt x="174" y="840"/>
                  </a:lnTo>
                  <a:lnTo>
                    <a:pt x="168" y="840"/>
                  </a:lnTo>
                  <a:lnTo>
                    <a:pt x="162" y="834"/>
                  </a:lnTo>
                  <a:lnTo>
                    <a:pt x="156" y="828"/>
                  </a:lnTo>
                  <a:lnTo>
                    <a:pt x="156" y="834"/>
                  </a:lnTo>
                  <a:lnTo>
                    <a:pt x="150" y="828"/>
                  </a:lnTo>
                  <a:lnTo>
                    <a:pt x="150" y="834"/>
                  </a:lnTo>
                  <a:lnTo>
                    <a:pt x="144" y="834"/>
                  </a:lnTo>
                  <a:lnTo>
                    <a:pt x="144" y="840"/>
                  </a:lnTo>
                  <a:lnTo>
                    <a:pt x="138" y="840"/>
                  </a:lnTo>
                  <a:lnTo>
                    <a:pt x="114" y="834"/>
                  </a:lnTo>
                  <a:lnTo>
                    <a:pt x="114" y="804"/>
                  </a:lnTo>
                  <a:lnTo>
                    <a:pt x="114" y="780"/>
                  </a:lnTo>
                  <a:lnTo>
                    <a:pt x="90" y="744"/>
                  </a:lnTo>
                  <a:lnTo>
                    <a:pt x="42" y="720"/>
                  </a:lnTo>
                  <a:lnTo>
                    <a:pt x="42" y="678"/>
                  </a:lnTo>
                  <a:lnTo>
                    <a:pt x="6" y="678"/>
                  </a:lnTo>
                  <a:lnTo>
                    <a:pt x="6" y="630"/>
                  </a:lnTo>
                  <a:lnTo>
                    <a:pt x="12" y="630"/>
                  </a:lnTo>
                  <a:lnTo>
                    <a:pt x="18" y="630"/>
                  </a:lnTo>
                  <a:lnTo>
                    <a:pt x="24" y="630"/>
                  </a:lnTo>
                  <a:lnTo>
                    <a:pt x="30" y="624"/>
                  </a:lnTo>
                  <a:lnTo>
                    <a:pt x="36" y="624"/>
                  </a:lnTo>
                  <a:lnTo>
                    <a:pt x="42" y="624"/>
                  </a:lnTo>
                  <a:lnTo>
                    <a:pt x="48" y="624"/>
                  </a:lnTo>
                  <a:lnTo>
                    <a:pt x="54" y="618"/>
                  </a:lnTo>
                  <a:lnTo>
                    <a:pt x="60" y="618"/>
                  </a:lnTo>
                  <a:lnTo>
                    <a:pt x="54" y="612"/>
                  </a:lnTo>
                  <a:lnTo>
                    <a:pt x="54" y="606"/>
                  </a:lnTo>
                  <a:lnTo>
                    <a:pt x="48" y="606"/>
                  </a:lnTo>
                  <a:lnTo>
                    <a:pt x="48" y="600"/>
                  </a:lnTo>
                  <a:lnTo>
                    <a:pt x="42" y="600"/>
                  </a:lnTo>
                  <a:lnTo>
                    <a:pt x="42" y="594"/>
                  </a:lnTo>
                  <a:lnTo>
                    <a:pt x="42" y="588"/>
                  </a:lnTo>
                  <a:lnTo>
                    <a:pt x="42" y="582"/>
                  </a:lnTo>
                  <a:lnTo>
                    <a:pt x="42" y="576"/>
                  </a:lnTo>
                  <a:lnTo>
                    <a:pt x="36" y="576"/>
                  </a:lnTo>
                  <a:lnTo>
                    <a:pt x="36" y="570"/>
                  </a:lnTo>
                  <a:lnTo>
                    <a:pt x="36" y="564"/>
                  </a:lnTo>
                  <a:lnTo>
                    <a:pt x="36" y="558"/>
                  </a:lnTo>
                  <a:lnTo>
                    <a:pt x="30" y="552"/>
                  </a:lnTo>
                  <a:lnTo>
                    <a:pt x="24" y="552"/>
                  </a:lnTo>
                  <a:lnTo>
                    <a:pt x="18" y="546"/>
                  </a:lnTo>
                  <a:lnTo>
                    <a:pt x="12" y="546"/>
                  </a:lnTo>
                  <a:lnTo>
                    <a:pt x="6" y="546"/>
                  </a:lnTo>
                  <a:lnTo>
                    <a:pt x="6" y="540"/>
                  </a:lnTo>
                  <a:lnTo>
                    <a:pt x="0" y="540"/>
                  </a:lnTo>
                  <a:lnTo>
                    <a:pt x="0" y="534"/>
                  </a:lnTo>
                  <a:lnTo>
                    <a:pt x="6" y="528"/>
                  </a:lnTo>
                  <a:lnTo>
                    <a:pt x="6" y="522"/>
                  </a:lnTo>
                  <a:lnTo>
                    <a:pt x="6" y="516"/>
                  </a:lnTo>
                  <a:lnTo>
                    <a:pt x="6" y="510"/>
                  </a:lnTo>
                  <a:lnTo>
                    <a:pt x="0" y="504"/>
                  </a:lnTo>
                  <a:lnTo>
                    <a:pt x="0" y="498"/>
                  </a:lnTo>
                  <a:lnTo>
                    <a:pt x="0" y="492"/>
                  </a:lnTo>
                  <a:lnTo>
                    <a:pt x="0" y="486"/>
                  </a:lnTo>
                  <a:lnTo>
                    <a:pt x="0" y="480"/>
                  </a:lnTo>
                  <a:lnTo>
                    <a:pt x="6" y="480"/>
                  </a:lnTo>
                  <a:lnTo>
                    <a:pt x="6" y="474"/>
                  </a:lnTo>
                  <a:lnTo>
                    <a:pt x="12" y="474"/>
                  </a:lnTo>
                  <a:lnTo>
                    <a:pt x="18" y="468"/>
                  </a:lnTo>
                  <a:lnTo>
                    <a:pt x="24" y="462"/>
                  </a:lnTo>
                  <a:lnTo>
                    <a:pt x="24" y="456"/>
                  </a:lnTo>
                  <a:lnTo>
                    <a:pt x="24" y="450"/>
                  </a:lnTo>
                  <a:lnTo>
                    <a:pt x="18" y="450"/>
                  </a:lnTo>
                  <a:lnTo>
                    <a:pt x="18" y="444"/>
                  </a:lnTo>
                  <a:lnTo>
                    <a:pt x="18" y="438"/>
                  </a:lnTo>
                  <a:lnTo>
                    <a:pt x="18" y="432"/>
                  </a:lnTo>
                  <a:lnTo>
                    <a:pt x="24" y="432"/>
                  </a:lnTo>
                  <a:lnTo>
                    <a:pt x="24" y="426"/>
                  </a:lnTo>
                  <a:lnTo>
                    <a:pt x="30" y="426"/>
                  </a:lnTo>
                  <a:lnTo>
                    <a:pt x="30" y="420"/>
                  </a:lnTo>
                  <a:lnTo>
                    <a:pt x="30" y="414"/>
                  </a:lnTo>
                  <a:lnTo>
                    <a:pt x="36" y="414"/>
                  </a:lnTo>
                  <a:lnTo>
                    <a:pt x="42" y="414"/>
                  </a:lnTo>
                  <a:lnTo>
                    <a:pt x="42" y="420"/>
                  </a:lnTo>
                  <a:lnTo>
                    <a:pt x="48" y="420"/>
                  </a:lnTo>
                  <a:lnTo>
                    <a:pt x="48" y="414"/>
                  </a:lnTo>
                  <a:lnTo>
                    <a:pt x="54" y="414"/>
                  </a:lnTo>
                  <a:lnTo>
                    <a:pt x="60" y="408"/>
                  </a:lnTo>
                  <a:lnTo>
                    <a:pt x="66" y="408"/>
                  </a:lnTo>
                  <a:lnTo>
                    <a:pt x="72" y="408"/>
                  </a:lnTo>
                  <a:lnTo>
                    <a:pt x="72" y="402"/>
                  </a:lnTo>
                  <a:lnTo>
                    <a:pt x="78" y="402"/>
                  </a:lnTo>
                  <a:lnTo>
                    <a:pt x="84" y="396"/>
                  </a:lnTo>
                  <a:lnTo>
                    <a:pt x="84" y="390"/>
                  </a:lnTo>
                  <a:lnTo>
                    <a:pt x="90" y="390"/>
                  </a:lnTo>
                  <a:lnTo>
                    <a:pt x="96" y="384"/>
                  </a:lnTo>
                  <a:lnTo>
                    <a:pt x="102" y="384"/>
                  </a:lnTo>
                  <a:lnTo>
                    <a:pt x="102" y="378"/>
                  </a:lnTo>
                  <a:lnTo>
                    <a:pt x="108" y="378"/>
                  </a:lnTo>
                  <a:lnTo>
                    <a:pt x="114" y="378"/>
                  </a:lnTo>
                  <a:lnTo>
                    <a:pt x="114" y="372"/>
                  </a:lnTo>
                  <a:lnTo>
                    <a:pt x="114" y="366"/>
                  </a:lnTo>
                  <a:lnTo>
                    <a:pt x="120" y="366"/>
                  </a:lnTo>
                  <a:lnTo>
                    <a:pt x="126" y="366"/>
                  </a:lnTo>
                  <a:lnTo>
                    <a:pt x="132" y="366"/>
                  </a:lnTo>
                  <a:lnTo>
                    <a:pt x="132" y="360"/>
                  </a:lnTo>
                  <a:lnTo>
                    <a:pt x="138" y="366"/>
                  </a:lnTo>
                  <a:lnTo>
                    <a:pt x="144" y="366"/>
                  </a:lnTo>
                  <a:lnTo>
                    <a:pt x="144" y="372"/>
                  </a:lnTo>
                  <a:lnTo>
                    <a:pt x="150" y="372"/>
                  </a:lnTo>
                  <a:lnTo>
                    <a:pt x="156" y="366"/>
                  </a:lnTo>
                  <a:lnTo>
                    <a:pt x="156" y="360"/>
                  </a:lnTo>
                  <a:lnTo>
                    <a:pt x="156" y="354"/>
                  </a:lnTo>
                  <a:lnTo>
                    <a:pt x="156" y="348"/>
                  </a:lnTo>
                  <a:lnTo>
                    <a:pt x="162" y="342"/>
                  </a:lnTo>
                  <a:lnTo>
                    <a:pt x="162" y="336"/>
                  </a:lnTo>
                  <a:lnTo>
                    <a:pt x="156" y="336"/>
                  </a:lnTo>
                  <a:lnTo>
                    <a:pt x="162" y="330"/>
                  </a:lnTo>
                  <a:lnTo>
                    <a:pt x="162" y="324"/>
                  </a:lnTo>
                  <a:lnTo>
                    <a:pt x="168" y="324"/>
                  </a:lnTo>
                  <a:lnTo>
                    <a:pt x="168" y="318"/>
                  </a:lnTo>
                  <a:lnTo>
                    <a:pt x="174" y="312"/>
                  </a:lnTo>
                  <a:lnTo>
                    <a:pt x="180" y="306"/>
                  </a:lnTo>
                  <a:lnTo>
                    <a:pt x="186" y="306"/>
                  </a:lnTo>
                  <a:lnTo>
                    <a:pt x="186" y="300"/>
                  </a:lnTo>
                  <a:lnTo>
                    <a:pt x="192" y="300"/>
                  </a:lnTo>
                  <a:lnTo>
                    <a:pt x="198" y="300"/>
                  </a:lnTo>
                  <a:lnTo>
                    <a:pt x="198" y="294"/>
                  </a:lnTo>
                  <a:lnTo>
                    <a:pt x="204" y="294"/>
                  </a:lnTo>
                  <a:lnTo>
                    <a:pt x="204" y="288"/>
                  </a:lnTo>
                  <a:lnTo>
                    <a:pt x="204" y="282"/>
                  </a:lnTo>
                  <a:lnTo>
                    <a:pt x="204" y="276"/>
                  </a:lnTo>
                  <a:lnTo>
                    <a:pt x="210" y="276"/>
                  </a:lnTo>
                  <a:lnTo>
                    <a:pt x="216" y="276"/>
                  </a:lnTo>
                  <a:lnTo>
                    <a:pt x="216" y="282"/>
                  </a:lnTo>
                  <a:lnTo>
                    <a:pt x="216" y="276"/>
                  </a:lnTo>
                  <a:lnTo>
                    <a:pt x="222" y="276"/>
                  </a:lnTo>
                  <a:lnTo>
                    <a:pt x="222" y="270"/>
                  </a:lnTo>
                  <a:lnTo>
                    <a:pt x="228" y="270"/>
                  </a:lnTo>
                  <a:lnTo>
                    <a:pt x="228" y="264"/>
                  </a:lnTo>
                  <a:lnTo>
                    <a:pt x="228" y="258"/>
                  </a:lnTo>
                  <a:lnTo>
                    <a:pt x="234" y="258"/>
                  </a:lnTo>
                  <a:lnTo>
                    <a:pt x="234" y="252"/>
                  </a:lnTo>
                  <a:lnTo>
                    <a:pt x="234" y="246"/>
                  </a:lnTo>
                  <a:lnTo>
                    <a:pt x="240" y="246"/>
                  </a:lnTo>
                  <a:lnTo>
                    <a:pt x="240" y="240"/>
                  </a:lnTo>
                  <a:lnTo>
                    <a:pt x="246" y="234"/>
                  </a:lnTo>
                  <a:lnTo>
                    <a:pt x="246" y="228"/>
                  </a:lnTo>
                  <a:lnTo>
                    <a:pt x="240" y="228"/>
                  </a:lnTo>
                  <a:lnTo>
                    <a:pt x="234" y="228"/>
                  </a:lnTo>
                  <a:lnTo>
                    <a:pt x="234" y="222"/>
                  </a:lnTo>
                  <a:lnTo>
                    <a:pt x="234" y="216"/>
                  </a:lnTo>
                  <a:lnTo>
                    <a:pt x="228" y="216"/>
                  </a:lnTo>
                  <a:lnTo>
                    <a:pt x="222" y="216"/>
                  </a:lnTo>
                  <a:lnTo>
                    <a:pt x="216" y="210"/>
                  </a:lnTo>
                  <a:lnTo>
                    <a:pt x="216" y="204"/>
                  </a:lnTo>
                  <a:lnTo>
                    <a:pt x="222" y="204"/>
                  </a:lnTo>
                  <a:lnTo>
                    <a:pt x="222" y="198"/>
                  </a:lnTo>
                  <a:lnTo>
                    <a:pt x="216" y="198"/>
                  </a:lnTo>
                  <a:lnTo>
                    <a:pt x="216" y="192"/>
                  </a:lnTo>
                  <a:lnTo>
                    <a:pt x="216" y="186"/>
                  </a:lnTo>
                  <a:lnTo>
                    <a:pt x="210" y="186"/>
                  </a:lnTo>
                  <a:lnTo>
                    <a:pt x="210" y="180"/>
                  </a:lnTo>
                  <a:lnTo>
                    <a:pt x="210" y="174"/>
                  </a:lnTo>
                  <a:lnTo>
                    <a:pt x="204" y="174"/>
                  </a:lnTo>
                  <a:lnTo>
                    <a:pt x="204" y="168"/>
                  </a:lnTo>
                  <a:lnTo>
                    <a:pt x="210" y="168"/>
                  </a:lnTo>
                  <a:lnTo>
                    <a:pt x="210" y="162"/>
                  </a:lnTo>
                  <a:lnTo>
                    <a:pt x="204" y="162"/>
                  </a:lnTo>
                  <a:lnTo>
                    <a:pt x="198" y="162"/>
                  </a:lnTo>
                  <a:lnTo>
                    <a:pt x="198" y="156"/>
                  </a:lnTo>
                  <a:lnTo>
                    <a:pt x="198" y="150"/>
                  </a:lnTo>
                  <a:lnTo>
                    <a:pt x="192" y="150"/>
                  </a:lnTo>
                  <a:lnTo>
                    <a:pt x="192" y="156"/>
                  </a:lnTo>
                  <a:lnTo>
                    <a:pt x="192" y="150"/>
                  </a:lnTo>
                  <a:lnTo>
                    <a:pt x="186" y="144"/>
                  </a:lnTo>
                  <a:lnTo>
                    <a:pt x="180" y="144"/>
                  </a:lnTo>
                  <a:lnTo>
                    <a:pt x="174" y="144"/>
                  </a:lnTo>
                  <a:lnTo>
                    <a:pt x="174" y="138"/>
                  </a:lnTo>
                  <a:lnTo>
                    <a:pt x="174" y="132"/>
                  </a:lnTo>
                  <a:lnTo>
                    <a:pt x="168" y="138"/>
                  </a:lnTo>
                  <a:lnTo>
                    <a:pt x="168" y="132"/>
                  </a:lnTo>
                  <a:lnTo>
                    <a:pt x="168" y="126"/>
                  </a:lnTo>
                  <a:lnTo>
                    <a:pt x="168" y="120"/>
                  </a:lnTo>
                  <a:lnTo>
                    <a:pt x="162" y="120"/>
                  </a:lnTo>
                  <a:lnTo>
                    <a:pt x="162" y="114"/>
                  </a:lnTo>
                  <a:lnTo>
                    <a:pt x="162" y="108"/>
                  </a:lnTo>
                  <a:lnTo>
                    <a:pt x="156" y="102"/>
                  </a:lnTo>
                  <a:lnTo>
                    <a:pt x="162" y="102"/>
                  </a:lnTo>
                  <a:lnTo>
                    <a:pt x="168" y="102"/>
                  </a:lnTo>
                  <a:lnTo>
                    <a:pt x="174" y="102"/>
                  </a:lnTo>
                  <a:lnTo>
                    <a:pt x="180" y="102"/>
                  </a:lnTo>
                  <a:lnTo>
                    <a:pt x="186" y="102"/>
                  </a:lnTo>
                  <a:lnTo>
                    <a:pt x="192" y="102"/>
                  </a:lnTo>
                  <a:lnTo>
                    <a:pt x="192" y="96"/>
                  </a:lnTo>
                  <a:lnTo>
                    <a:pt x="198" y="96"/>
                  </a:lnTo>
                  <a:lnTo>
                    <a:pt x="198" y="90"/>
                  </a:lnTo>
                  <a:lnTo>
                    <a:pt x="204" y="90"/>
                  </a:lnTo>
                  <a:lnTo>
                    <a:pt x="204" y="84"/>
                  </a:lnTo>
                  <a:lnTo>
                    <a:pt x="204" y="78"/>
                  </a:lnTo>
                  <a:lnTo>
                    <a:pt x="204" y="72"/>
                  </a:lnTo>
                  <a:lnTo>
                    <a:pt x="210" y="72"/>
                  </a:lnTo>
                  <a:lnTo>
                    <a:pt x="216" y="72"/>
                  </a:lnTo>
                  <a:lnTo>
                    <a:pt x="222" y="72"/>
                  </a:lnTo>
                  <a:lnTo>
                    <a:pt x="222" y="78"/>
                  </a:lnTo>
                  <a:lnTo>
                    <a:pt x="228" y="78"/>
                  </a:lnTo>
                  <a:lnTo>
                    <a:pt x="234" y="78"/>
                  </a:lnTo>
                  <a:lnTo>
                    <a:pt x="240" y="78"/>
                  </a:lnTo>
                  <a:lnTo>
                    <a:pt x="240" y="72"/>
                  </a:lnTo>
                  <a:lnTo>
                    <a:pt x="246" y="72"/>
                  </a:lnTo>
                  <a:lnTo>
                    <a:pt x="246" y="66"/>
                  </a:lnTo>
                  <a:lnTo>
                    <a:pt x="252" y="66"/>
                  </a:lnTo>
                  <a:lnTo>
                    <a:pt x="258" y="66"/>
                  </a:lnTo>
                  <a:lnTo>
                    <a:pt x="264" y="66"/>
                  </a:lnTo>
                  <a:lnTo>
                    <a:pt x="270" y="60"/>
                  </a:lnTo>
                  <a:lnTo>
                    <a:pt x="276" y="60"/>
                  </a:lnTo>
                  <a:lnTo>
                    <a:pt x="282" y="60"/>
                  </a:lnTo>
                  <a:lnTo>
                    <a:pt x="288" y="60"/>
                  </a:lnTo>
                  <a:lnTo>
                    <a:pt x="288" y="54"/>
                  </a:lnTo>
                  <a:lnTo>
                    <a:pt x="294" y="54"/>
                  </a:lnTo>
                  <a:lnTo>
                    <a:pt x="300" y="54"/>
                  </a:lnTo>
                  <a:lnTo>
                    <a:pt x="300" y="48"/>
                  </a:lnTo>
                  <a:lnTo>
                    <a:pt x="300" y="42"/>
                  </a:lnTo>
                  <a:lnTo>
                    <a:pt x="300" y="36"/>
                  </a:lnTo>
                  <a:lnTo>
                    <a:pt x="294" y="30"/>
                  </a:lnTo>
                  <a:lnTo>
                    <a:pt x="288" y="30"/>
                  </a:lnTo>
                  <a:lnTo>
                    <a:pt x="288" y="24"/>
                  </a:lnTo>
                  <a:lnTo>
                    <a:pt x="282" y="24"/>
                  </a:lnTo>
                  <a:lnTo>
                    <a:pt x="282" y="18"/>
                  </a:lnTo>
                  <a:lnTo>
                    <a:pt x="288" y="18"/>
                  </a:lnTo>
                  <a:lnTo>
                    <a:pt x="294" y="12"/>
                  </a:lnTo>
                  <a:close/>
                </a:path>
              </a:pathLst>
            </a:custGeom>
            <a:solidFill>
              <a:srgbClr val="E36C0A"/>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4" name="Rectangle 383">
              <a:extLst>
                <a:ext uri="{FF2B5EF4-FFF2-40B4-BE49-F238E27FC236}">
                  <a16:creationId xmlns:a16="http://schemas.microsoft.com/office/drawing/2014/main" id="{51E01B94-792E-0DF7-338F-7FC484A92C05}"/>
                </a:ext>
              </a:extLst>
            </p:cNvPr>
            <p:cNvSpPr>
              <a:spLocks noChangeArrowheads="1"/>
            </p:cNvSpPr>
            <p:nvPr/>
          </p:nvSpPr>
          <p:spPr bwMode="auto">
            <a:xfrm>
              <a:off x="4266565" y="632460"/>
              <a:ext cx="0"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5" name="Rectangle 384">
              <a:extLst>
                <a:ext uri="{FF2B5EF4-FFF2-40B4-BE49-F238E27FC236}">
                  <a16:creationId xmlns:a16="http://schemas.microsoft.com/office/drawing/2014/main" id="{619018E9-F76F-4DFD-9725-77F563A5635B}"/>
                </a:ext>
              </a:extLst>
            </p:cNvPr>
            <p:cNvSpPr>
              <a:spLocks noChangeArrowheads="1"/>
            </p:cNvSpPr>
            <p:nvPr/>
          </p:nvSpPr>
          <p:spPr bwMode="auto">
            <a:xfrm>
              <a:off x="2367280" y="1972310"/>
              <a:ext cx="0"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6" name="Rectangle 385">
              <a:extLst>
                <a:ext uri="{FF2B5EF4-FFF2-40B4-BE49-F238E27FC236}">
                  <a16:creationId xmlns:a16="http://schemas.microsoft.com/office/drawing/2014/main" id="{D863B419-BE79-0F1F-7AA7-CD38269EB263}"/>
                </a:ext>
              </a:extLst>
            </p:cNvPr>
            <p:cNvSpPr>
              <a:spLocks noChangeArrowheads="1"/>
            </p:cNvSpPr>
            <p:nvPr/>
          </p:nvSpPr>
          <p:spPr bwMode="auto">
            <a:xfrm>
              <a:off x="1868805" y="3080385"/>
              <a:ext cx="0" cy="24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7" name="Freeform 8">
              <a:extLst>
                <a:ext uri="{FF2B5EF4-FFF2-40B4-BE49-F238E27FC236}">
                  <a16:creationId xmlns:a16="http://schemas.microsoft.com/office/drawing/2014/main" id="{444FE9DD-6B2E-1333-005D-991B605D456F}"/>
                </a:ext>
              </a:extLst>
            </p:cNvPr>
            <p:cNvSpPr>
              <a:spLocks/>
            </p:cNvSpPr>
            <p:nvPr/>
          </p:nvSpPr>
          <p:spPr bwMode="auto">
            <a:xfrm>
              <a:off x="1809750" y="232410"/>
              <a:ext cx="927100" cy="879475"/>
            </a:xfrm>
            <a:custGeom>
              <a:avLst/>
              <a:gdLst>
                <a:gd name="T0" fmla="*/ 132 w 864"/>
                <a:gd name="T1" fmla="*/ 114 h 840"/>
                <a:gd name="T2" fmla="*/ 186 w 864"/>
                <a:gd name="T3" fmla="*/ 96 h 840"/>
                <a:gd name="T4" fmla="*/ 246 w 864"/>
                <a:gd name="T5" fmla="*/ 84 h 840"/>
                <a:gd name="T6" fmla="*/ 300 w 864"/>
                <a:gd name="T7" fmla="*/ 54 h 840"/>
                <a:gd name="T8" fmla="*/ 366 w 864"/>
                <a:gd name="T9" fmla="*/ 18 h 840"/>
                <a:gd name="T10" fmla="*/ 414 w 864"/>
                <a:gd name="T11" fmla="*/ 6 h 840"/>
                <a:gd name="T12" fmla="*/ 486 w 864"/>
                <a:gd name="T13" fmla="*/ 18 h 840"/>
                <a:gd name="T14" fmla="*/ 540 w 864"/>
                <a:gd name="T15" fmla="*/ 42 h 840"/>
                <a:gd name="T16" fmla="*/ 588 w 864"/>
                <a:gd name="T17" fmla="*/ 72 h 840"/>
                <a:gd name="T18" fmla="*/ 624 w 864"/>
                <a:gd name="T19" fmla="*/ 108 h 840"/>
                <a:gd name="T20" fmla="*/ 678 w 864"/>
                <a:gd name="T21" fmla="*/ 114 h 840"/>
                <a:gd name="T22" fmla="*/ 720 w 864"/>
                <a:gd name="T23" fmla="*/ 162 h 840"/>
                <a:gd name="T24" fmla="*/ 768 w 864"/>
                <a:gd name="T25" fmla="*/ 174 h 840"/>
                <a:gd name="T26" fmla="*/ 834 w 864"/>
                <a:gd name="T27" fmla="*/ 198 h 840"/>
                <a:gd name="T28" fmla="*/ 864 w 864"/>
                <a:gd name="T29" fmla="*/ 216 h 840"/>
                <a:gd name="T30" fmla="*/ 840 w 864"/>
                <a:gd name="T31" fmla="*/ 246 h 840"/>
                <a:gd name="T32" fmla="*/ 798 w 864"/>
                <a:gd name="T33" fmla="*/ 258 h 840"/>
                <a:gd name="T34" fmla="*/ 756 w 864"/>
                <a:gd name="T35" fmla="*/ 252 h 840"/>
                <a:gd name="T36" fmla="*/ 714 w 864"/>
                <a:gd name="T37" fmla="*/ 240 h 840"/>
                <a:gd name="T38" fmla="*/ 696 w 864"/>
                <a:gd name="T39" fmla="*/ 198 h 840"/>
                <a:gd name="T40" fmla="*/ 660 w 864"/>
                <a:gd name="T41" fmla="*/ 198 h 840"/>
                <a:gd name="T42" fmla="*/ 618 w 864"/>
                <a:gd name="T43" fmla="*/ 186 h 840"/>
                <a:gd name="T44" fmla="*/ 576 w 864"/>
                <a:gd name="T45" fmla="*/ 192 h 840"/>
                <a:gd name="T46" fmla="*/ 540 w 864"/>
                <a:gd name="T47" fmla="*/ 204 h 840"/>
                <a:gd name="T48" fmla="*/ 528 w 864"/>
                <a:gd name="T49" fmla="*/ 246 h 840"/>
                <a:gd name="T50" fmla="*/ 552 w 864"/>
                <a:gd name="T51" fmla="*/ 270 h 840"/>
                <a:gd name="T52" fmla="*/ 588 w 864"/>
                <a:gd name="T53" fmla="*/ 282 h 840"/>
                <a:gd name="T54" fmla="*/ 558 w 864"/>
                <a:gd name="T55" fmla="*/ 300 h 840"/>
                <a:gd name="T56" fmla="*/ 534 w 864"/>
                <a:gd name="T57" fmla="*/ 342 h 840"/>
                <a:gd name="T58" fmla="*/ 510 w 864"/>
                <a:gd name="T59" fmla="*/ 366 h 840"/>
                <a:gd name="T60" fmla="*/ 468 w 864"/>
                <a:gd name="T61" fmla="*/ 378 h 840"/>
                <a:gd name="T62" fmla="*/ 426 w 864"/>
                <a:gd name="T63" fmla="*/ 390 h 840"/>
                <a:gd name="T64" fmla="*/ 414 w 864"/>
                <a:gd name="T65" fmla="*/ 432 h 840"/>
                <a:gd name="T66" fmla="*/ 402 w 864"/>
                <a:gd name="T67" fmla="*/ 474 h 840"/>
                <a:gd name="T68" fmla="*/ 402 w 864"/>
                <a:gd name="T69" fmla="*/ 522 h 840"/>
                <a:gd name="T70" fmla="*/ 396 w 864"/>
                <a:gd name="T71" fmla="*/ 564 h 840"/>
                <a:gd name="T72" fmla="*/ 402 w 864"/>
                <a:gd name="T73" fmla="*/ 606 h 840"/>
                <a:gd name="T74" fmla="*/ 414 w 864"/>
                <a:gd name="T75" fmla="*/ 648 h 840"/>
                <a:gd name="T76" fmla="*/ 402 w 864"/>
                <a:gd name="T77" fmla="*/ 684 h 840"/>
                <a:gd name="T78" fmla="*/ 360 w 864"/>
                <a:gd name="T79" fmla="*/ 696 h 840"/>
                <a:gd name="T80" fmla="*/ 342 w 864"/>
                <a:gd name="T81" fmla="*/ 732 h 840"/>
                <a:gd name="T82" fmla="*/ 336 w 864"/>
                <a:gd name="T83" fmla="*/ 774 h 840"/>
                <a:gd name="T84" fmla="*/ 306 w 864"/>
                <a:gd name="T85" fmla="*/ 816 h 840"/>
                <a:gd name="T86" fmla="*/ 132 w 864"/>
                <a:gd name="T87" fmla="*/ 828 h 840"/>
                <a:gd name="T88" fmla="*/ 12 w 864"/>
                <a:gd name="T89" fmla="*/ 810 h 840"/>
                <a:gd name="T90" fmla="*/ 18 w 864"/>
                <a:gd name="T91" fmla="*/ 774 h 840"/>
                <a:gd name="T92" fmla="*/ 24 w 864"/>
                <a:gd name="T93" fmla="*/ 726 h 840"/>
                <a:gd name="T94" fmla="*/ 6 w 864"/>
                <a:gd name="T95" fmla="*/ 690 h 840"/>
                <a:gd name="T96" fmla="*/ 12 w 864"/>
                <a:gd name="T97" fmla="*/ 660 h 840"/>
                <a:gd name="T98" fmla="*/ 18 w 864"/>
                <a:gd name="T99" fmla="*/ 618 h 840"/>
                <a:gd name="T100" fmla="*/ 48 w 864"/>
                <a:gd name="T101" fmla="*/ 594 h 840"/>
                <a:gd name="T102" fmla="*/ 96 w 864"/>
                <a:gd name="T103" fmla="*/ 594 h 840"/>
                <a:gd name="T104" fmla="*/ 120 w 864"/>
                <a:gd name="T105" fmla="*/ 564 h 840"/>
                <a:gd name="T106" fmla="*/ 144 w 864"/>
                <a:gd name="T107" fmla="*/ 546 h 840"/>
                <a:gd name="T108" fmla="*/ 120 w 864"/>
                <a:gd name="T109" fmla="*/ 510 h 840"/>
                <a:gd name="T110" fmla="*/ 108 w 864"/>
                <a:gd name="T111" fmla="*/ 480 h 840"/>
                <a:gd name="T112" fmla="*/ 120 w 864"/>
                <a:gd name="T113" fmla="*/ 450 h 840"/>
                <a:gd name="T114" fmla="*/ 108 w 864"/>
                <a:gd name="T115" fmla="*/ 414 h 840"/>
                <a:gd name="T116" fmla="*/ 102 w 864"/>
                <a:gd name="T117" fmla="*/ 366 h 840"/>
                <a:gd name="T118" fmla="*/ 96 w 864"/>
                <a:gd name="T119" fmla="*/ 336 h 840"/>
                <a:gd name="T120" fmla="*/ 90 w 864"/>
                <a:gd name="T121" fmla="*/ 294 h 840"/>
                <a:gd name="T122" fmla="*/ 78 w 864"/>
                <a:gd name="T123" fmla="*/ 258 h 8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4"/>
                <a:gd name="T187" fmla="*/ 0 h 840"/>
                <a:gd name="T188" fmla="*/ 864 w 864"/>
                <a:gd name="T189" fmla="*/ 840 h 8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4" h="840">
                  <a:moveTo>
                    <a:pt x="72" y="138"/>
                  </a:moveTo>
                  <a:lnTo>
                    <a:pt x="78" y="138"/>
                  </a:lnTo>
                  <a:lnTo>
                    <a:pt x="84" y="138"/>
                  </a:lnTo>
                  <a:lnTo>
                    <a:pt x="96" y="132"/>
                  </a:lnTo>
                  <a:lnTo>
                    <a:pt x="102" y="132"/>
                  </a:lnTo>
                  <a:lnTo>
                    <a:pt x="114" y="126"/>
                  </a:lnTo>
                  <a:lnTo>
                    <a:pt x="120" y="126"/>
                  </a:lnTo>
                  <a:lnTo>
                    <a:pt x="132" y="114"/>
                  </a:lnTo>
                  <a:lnTo>
                    <a:pt x="138" y="108"/>
                  </a:lnTo>
                  <a:lnTo>
                    <a:pt x="144" y="102"/>
                  </a:lnTo>
                  <a:lnTo>
                    <a:pt x="144" y="96"/>
                  </a:lnTo>
                  <a:lnTo>
                    <a:pt x="150" y="96"/>
                  </a:lnTo>
                  <a:lnTo>
                    <a:pt x="150" y="90"/>
                  </a:lnTo>
                  <a:lnTo>
                    <a:pt x="162" y="90"/>
                  </a:lnTo>
                  <a:lnTo>
                    <a:pt x="168" y="96"/>
                  </a:lnTo>
                  <a:lnTo>
                    <a:pt x="186" y="96"/>
                  </a:lnTo>
                  <a:lnTo>
                    <a:pt x="192" y="96"/>
                  </a:lnTo>
                  <a:lnTo>
                    <a:pt x="204" y="96"/>
                  </a:lnTo>
                  <a:lnTo>
                    <a:pt x="210" y="96"/>
                  </a:lnTo>
                  <a:lnTo>
                    <a:pt x="216" y="96"/>
                  </a:lnTo>
                  <a:lnTo>
                    <a:pt x="222" y="96"/>
                  </a:lnTo>
                  <a:lnTo>
                    <a:pt x="234" y="90"/>
                  </a:lnTo>
                  <a:lnTo>
                    <a:pt x="240" y="90"/>
                  </a:lnTo>
                  <a:lnTo>
                    <a:pt x="246" y="84"/>
                  </a:lnTo>
                  <a:lnTo>
                    <a:pt x="252" y="78"/>
                  </a:lnTo>
                  <a:lnTo>
                    <a:pt x="258" y="78"/>
                  </a:lnTo>
                  <a:lnTo>
                    <a:pt x="264" y="78"/>
                  </a:lnTo>
                  <a:lnTo>
                    <a:pt x="264" y="72"/>
                  </a:lnTo>
                  <a:lnTo>
                    <a:pt x="270" y="72"/>
                  </a:lnTo>
                  <a:lnTo>
                    <a:pt x="288" y="60"/>
                  </a:lnTo>
                  <a:lnTo>
                    <a:pt x="294" y="54"/>
                  </a:lnTo>
                  <a:lnTo>
                    <a:pt x="300" y="54"/>
                  </a:lnTo>
                  <a:lnTo>
                    <a:pt x="306" y="48"/>
                  </a:lnTo>
                  <a:lnTo>
                    <a:pt x="312" y="48"/>
                  </a:lnTo>
                  <a:lnTo>
                    <a:pt x="318" y="42"/>
                  </a:lnTo>
                  <a:lnTo>
                    <a:pt x="324" y="42"/>
                  </a:lnTo>
                  <a:lnTo>
                    <a:pt x="324" y="36"/>
                  </a:lnTo>
                  <a:lnTo>
                    <a:pt x="348" y="24"/>
                  </a:lnTo>
                  <a:lnTo>
                    <a:pt x="360" y="18"/>
                  </a:lnTo>
                  <a:lnTo>
                    <a:pt x="366" y="18"/>
                  </a:lnTo>
                  <a:lnTo>
                    <a:pt x="366" y="12"/>
                  </a:lnTo>
                  <a:lnTo>
                    <a:pt x="372" y="12"/>
                  </a:lnTo>
                  <a:lnTo>
                    <a:pt x="372" y="6"/>
                  </a:lnTo>
                  <a:lnTo>
                    <a:pt x="384" y="0"/>
                  </a:lnTo>
                  <a:lnTo>
                    <a:pt x="390" y="0"/>
                  </a:lnTo>
                  <a:lnTo>
                    <a:pt x="396" y="0"/>
                  </a:lnTo>
                  <a:lnTo>
                    <a:pt x="402" y="0"/>
                  </a:lnTo>
                  <a:lnTo>
                    <a:pt x="414" y="6"/>
                  </a:lnTo>
                  <a:lnTo>
                    <a:pt x="420" y="6"/>
                  </a:lnTo>
                  <a:lnTo>
                    <a:pt x="426" y="6"/>
                  </a:lnTo>
                  <a:lnTo>
                    <a:pt x="444" y="6"/>
                  </a:lnTo>
                  <a:lnTo>
                    <a:pt x="456" y="12"/>
                  </a:lnTo>
                  <a:lnTo>
                    <a:pt x="462" y="12"/>
                  </a:lnTo>
                  <a:lnTo>
                    <a:pt x="474" y="12"/>
                  </a:lnTo>
                  <a:lnTo>
                    <a:pt x="480" y="12"/>
                  </a:lnTo>
                  <a:lnTo>
                    <a:pt x="486" y="18"/>
                  </a:lnTo>
                  <a:lnTo>
                    <a:pt x="492" y="18"/>
                  </a:lnTo>
                  <a:lnTo>
                    <a:pt x="504" y="18"/>
                  </a:lnTo>
                  <a:lnTo>
                    <a:pt x="510" y="24"/>
                  </a:lnTo>
                  <a:lnTo>
                    <a:pt x="522" y="30"/>
                  </a:lnTo>
                  <a:lnTo>
                    <a:pt x="528" y="30"/>
                  </a:lnTo>
                  <a:lnTo>
                    <a:pt x="534" y="36"/>
                  </a:lnTo>
                  <a:lnTo>
                    <a:pt x="534" y="42"/>
                  </a:lnTo>
                  <a:lnTo>
                    <a:pt x="540" y="42"/>
                  </a:lnTo>
                  <a:lnTo>
                    <a:pt x="540" y="48"/>
                  </a:lnTo>
                  <a:lnTo>
                    <a:pt x="546" y="48"/>
                  </a:lnTo>
                  <a:lnTo>
                    <a:pt x="564" y="54"/>
                  </a:lnTo>
                  <a:lnTo>
                    <a:pt x="570" y="54"/>
                  </a:lnTo>
                  <a:lnTo>
                    <a:pt x="570" y="60"/>
                  </a:lnTo>
                  <a:lnTo>
                    <a:pt x="576" y="66"/>
                  </a:lnTo>
                  <a:lnTo>
                    <a:pt x="582" y="72"/>
                  </a:lnTo>
                  <a:lnTo>
                    <a:pt x="588" y="72"/>
                  </a:lnTo>
                  <a:lnTo>
                    <a:pt x="588" y="78"/>
                  </a:lnTo>
                  <a:lnTo>
                    <a:pt x="594" y="84"/>
                  </a:lnTo>
                  <a:lnTo>
                    <a:pt x="600" y="90"/>
                  </a:lnTo>
                  <a:lnTo>
                    <a:pt x="606" y="90"/>
                  </a:lnTo>
                  <a:lnTo>
                    <a:pt x="606" y="96"/>
                  </a:lnTo>
                  <a:lnTo>
                    <a:pt x="612" y="102"/>
                  </a:lnTo>
                  <a:lnTo>
                    <a:pt x="618" y="102"/>
                  </a:lnTo>
                  <a:lnTo>
                    <a:pt x="624" y="108"/>
                  </a:lnTo>
                  <a:lnTo>
                    <a:pt x="630" y="114"/>
                  </a:lnTo>
                  <a:lnTo>
                    <a:pt x="642" y="114"/>
                  </a:lnTo>
                  <a:lnTo>
                    <a:pt x="648" y="108"/>
                  </a:lnTo>
                  <a:lnTo>
                    <a:pt x="654" y="108"/>
                  </a:lnTo>
                  <a:lnTo>
                    <a:pt x="660" y="108"/>
                  </a:lnTo>
                  <a:lnTo>
                    <a:pt x="666" y="114"/>
                  </a:lnTo>
                  <a:lnTo>
                    <a:pt x="672" y="114"/>
                  </a:lnTo>
                  <a:lnTo>
                    <a:pt x="678" y="114"/>
                  </a:lnTo>
                  <a:lnTo>
                    <a:pt x="690" y="120"/>
                  </a:lnTo>
                  <a:lnTo>
                    <a:pt x="696" y="126"/>
                  </a:lnTo>
                  <a:lnTo>
                    <a:pt x="702" y="132"/>
                  </a:lnTo>
                  <a:lnTo>
                    <a:pt x="708" y="138"/>
                  </a:lnTo>
                  <a:lnTo>
                    <a:pt x="714" y="144"/>
                  </a:lnTo>
                  <a:lnTo>
                    <a:pt x="720" y="150"/>
                  </a:lnTo>
                  <a:lnTo>
                    <a:pt x="720" y="156"/>
                  </a:lnTo>
                  <a:lnTo>
                    <a:pt x="720" y="162"/>
                  </a:lnTo>
                  <a:lnTo>
                    <a:pt x="726" y="162"/>
                  </a:lnTo>
                  <a:lnTo>
                    <a:pt x="732" y="162"/>
                  </a:lnTo>
                  <a:lnTo>
                    <a:pt x="732" y="168"/>
                  </a:lnTo>
                  <a:lnTo>
                    <a:pt x="738" y="168"/>
                  </a:lnTo>
                  <a:lnTo>
                    <a:pt x="744" y="168"/>
                  </a:lnTo>
                  <a:lnTo>
                    <a:pt x="750" y="168"/>
                  </a:lnTo>
                  <a:lnTo>
                    <a:pt x="750" y="174"/>
                  </a:lnTo>
                  <a:lnTo>
                    <a:pt x="768" y="174"/>
                  </a:lnTo>
                  <a:lnTo>
                    <a:pt x="774" y="180"/>
                  </a:lnTo>
                  <a:lnTo>
                    <a:pt x="780" y="180"/>
                  </a:lnTo>
                  <a:lnTo>
                    <a:pt x="786" y="180"/>
                  </a:lnTo>
                  <a:lnTo>
                    <a:pt x="792" y="186"/>
                  </a:lnTo>
                  <a:lnTo>
                    <a:pt x="804" y="186"/>
                  </a:lnTo>
                  <a:lnTo>
                    <a:pt x="810" y="186"/>
                  </a:lnTo>
                  <a:lnTo>
                    <a:pt x="816" y="192"/>
                  </a:lnTo>
                  <a:lnTo>
                    <a:pt x="834" y="198"/>
                  </a:lnTo>
                  <a:lnTo>
                    <a:pt x="840" y="198"/>
                  </a:lnTo>
                  <a:lnTo>
                    <a:pt x="846" y="198"/>
                  </a:lnTo>
                  <a:lnTo>
                    <a:pt x="852" y="204"/>
                  </a:lnTo>
                  <a:lnTo>
                    <a:pt x="858" y="198"/>
                  </a:lnTo>
                  <a:lnTo>
                    <a:pt x="864" y="198"/>
                  </a:lnTo>
                  <a:lnTo>
                    <a:pt x="864" y="204"/>
                  </a:lnTo>
                  <a:lnTo>
                    <a:pt x="864" y="210"/>
                  </a:lnTo>
                  <a:lnTo>
                    <a:pt x="864" y="216"/>
                  </a:lnTo>
                  <a:lnTo>
                    <a:pt x="858" y="216"/>
                  </a:lnTo>
                  <a:lnTo>
                    <a:pt x="858" y="222"/>
                  </a:lnTo>
                  <a:lnTo>
                    <a:pt x="852" y="222"/>
                  </a:lnTo>
                  <a:lnTo>
                    <a:pt x="852" y="228"/>
                  </a:lnTo>
                  <a:lnTo>
                    <a:pt x="852" y="234"/>
                  </a:lnTo>
                  <a:lnTo>
                    <a:pt x="846" y="234"/>
                  </a:lnTo>
                  <a:lnTo>
                    <a:pt x="846" y="240"/>
                  </a:lnTo>
                  <a:lnTo>
                    <a:pt x="840" y="246"/>
                  </a:lnTo>
                  <a:lnTo>
                    <a:pt x="840" y="252"/>
                  </a:lnTo>
                  <a:lnTo>
                    <a:pt x="834" y="252"/>
                  </a:lnTo>
                  <a:lnTo>
                    <a:pt x="828" y="252"/>
                  </a:lnTo>
                  <a:lnTo>
                    <a:pt x="822" y="252"/>
                  </a:lnTo>
                  <a:lnTo>
                    <a:pt x="816" y="252"/>
                  </a:lnTo>
                  <a:lnTo>
                    <a:pt x="810" y="252"/>
                  </a:lnTo>
                  <a:lnTo>
                    <a:pt x="804" y="258"/>
                  </a:lnTo>
                  <a:lnTo>
                    <a:pt x="798" y="258"/>
                  </a:lnTo>
                  <a:lnTo>
                    <a:pt x="792" y="258"/>
                  </a:lnTo>
                  <a:lnTo>
                    <a:pt x="786" y="258"/>
                  </a:lnTo>
                  <a:lnTo>
                    <a:pt x="780" y="258"/>
                  </a:lnTo>
                  <a:lnTo>
                    <a:pt x="774" y="258"/>
                  </a:lnTo>
                  <a:lnTo>
                    <a:pt x="768" y="258"/>
                  </a:lnTo>
                  <a:lnTo>
                    <a:pt x="768" y="252"/>
                  </a:lnTo>
                  <a:lnTo>
                    <a:pt x="762" y="252"/>
                  </a:lnTo>
                  <a:lnTo>
                    <a:pt x="756" y="252"/>
                  </a:lnTo>
                  <a:lnTo>
                    <a:pt x="750" y="252"/>
                  </a:lnTo>
                  <a:lnTo>
                    <a:pt x="744" y="252"/>
                  </a:lnTo>
                  <a:lnTo>
                    <a:pt x="738" y="252"/>
                  </a:lnTo>
                  <a:lnTo>
                    <a:pt x="732" y="246"/>
                  </a:lnTo>
                  <a:lnTo>
                    <a:pt x="726" y="246"/>
                  </a:lnTo>
                  <a:lnTo>
                    <a:pt x="720" y="246"/>
                  </a:lnTo>
                  <a:lnTo>
                    <a:pt x="720" y="240"/>
                  </a:lnTo>
                  <a:lnTo>
                    <a:pt x="714" y="240"/>
                  </a:lnTo>
                  <a:lnTo>
                    <a:pt x="708" y="234"/>
                  </a:lnTo>
                  <a:lnTo>
                    <a:pt x="708" y="228"/>
                  </a:lnTo>
                  <a:lnTo>
                    <a:pt x="702" y="228"/>
                  </a:lnTo>
                  <a:lnTo>
                    <a:pt x="702" y="222"/>
                  </a:lnTo>
                  <a:lnTo>
                    <a:pt x="702" y="216"/>
                  </a:lnTo>
                  <a:lnTo>
                    <a:pt x="702" y="210"/>
                  </a:lnTo>
                  <a:lnTo>
                    <a:pt x="702" y="204"/>
                  </a:lnTo>
                  <a:lnTo>
                    <a:pt x="696" y="198"/>
                  </a:lnTo>
                  <a:lnTo>
                    <a:pt x="690" y="198"/>
                  </a:lnTo>
                  <a:lnTo>
                    <a:pt x="684" y="198"/>
                  </a:lnTo>
                  <a:lnTo>
                    <a:pt x="678" y="198"/>
                  </a:lnTo>
                  <a:lnTo>
                    <a:pt x="678" y="192"/>
                  </a:lnTo>
                  <a:lnTo>
                    <a:pt x="672" y="192"/>
                  </a:lnTo>
                  <a:lnTo>
                    <a:pt x="666" y="192"/>
                  </a:lnTo>
                  <a:lnTo>
                    <a:pt x="666" y="198"/>
                  </a:lnTo>
                  <a:lnTo>
                    <a:pt x="660" y="198"/>
                  </a:lnTo>
                  <a:lnTo>
                    <a:pt x="654" y="198"/>
                  </a:lnTo>
                  <a:lnTo>
                    <a:pt x="648" y="198"/>
                  </a:lnTo>
                  <a:lnTo>
                    <a:pt x="642" y="198"/>
                  </a:lnTo>
                  <a:lnTo>
                    <a:pt x="642" y="192"/>
                  </a:lnTo>
                  <a:lnTo>
                    <a:pt x="636" y="192"/>
                  </a:lnTo>
                  <a:lnTo>
                    <a:pt x="630" y="192"/>
                  </a:lnTo>
                  <a:lnTo>
                    <a:pt x="624" y="186"/>
                  </a:lnTo>
                  <a:lnTo>
                    <a:pt x="618" y="186"/>
                  </a:lnTo>
                  <a:lnTo>
                    <a:pt x="618" y="192"/>
                  </a:lnTo>
                  <a:lnTo>
                    <a:pt x="612" y="192"/>
                  </a:lnTo>
                  <a:lnTo>
                    <a:pt x="606" y="192"/>
                  </a:lnTo>
                  <a:lnTo>
                    <a:pt x="600" y="192"/>
                  </a:lnTo>
                  <a:lnTo>
                    <a:pt x="594" y="192"/>
                  </a:lnTo>
                  <a:lnTo>
                    <a:pt x="588" y="192"/>
                  </a:lnTo>
                  <a:lnTo>
                    <a:pt x="582" y="192"/>
                  </a:lnTo>
                  <a:lnTo>
                    <a:pt x="576" y="192"/>
                  </a:lnTo>
                  <a:lnTo>
                    <a:pt x="570" y="192"/>
                  </a:lnTo>
                  <a:lnTo>
                    <a:pt x="564" y="192"/>
                  </a:lnTo>
                  <a:lnTo>
                    <a:pt x="558" y="192"/>
                  </a:lnTo>
                  <a:lnTo>
                    <a:pt x="552" y="192"/>
                  </a:lnTo>
                  <a:lnTo>
                    <a:pt x="546" y="192"/>
                  </a:lnTo>
                  <a:lnTo>
                    <a:pt x="540" y="192"/>
                  </a:lnTo>
                  <a:lnTo>
                    <a:pt x="540" y="198"/>
                  </a:lnTo>
                  <a:lnTo>
                    <a:pt x="540" y="204"/>
                  </a:lnTo>
                  <a:lnTo>
                    <a:pt x="534" y="204"/>
                  </a:lnTo>
                  <a:lnTo>
                    <a:pt x="534" y="210"/>
                  </a:lnTo>
                  <a:lnTo>
                    <a:pt x="534" y="216"/>
                  </a:lnTo>
                  <a:lnTo>
                    <a:pt x="534" y="222"/>
                  </a:lnTo>
                  <a:lnTo>
                    <a:pt x="534" y="228"/>
                  </a:lnTo>
                  <a:lnTo>
                    <a:pt x="534" y="234"/>
                  </a:lnTo>
                  <a:lnTo>
                    <a:pt x="528" y="240"/>
                  </a:lnTo>
                  <a:lnTo>
                    <a:pt x="528" y="246"/>
                  </a:lnTo>
                  <a:lnTo>
                    <a:pt x="528" y="252"/>
                  </a:lnTo>
                  <a:lnTo>
                    <a:pt x="528" y="258"/>
                  </a:lnTo>
                  <a:lnTo>
                    <a:pt x="528" y="264"/>
                  </a:lnTo>
                  <a:lnTo>
                    <a:pt x="528" y="270"/>
                  </a:lnTo>
                  <a:lnTo>
                    <a:pt x="534" y="270"/>
                  </a:lnTo>
                  <a:lnTo>
                    <a:pt x="540" y="270"/>
                  </a:lnTo>
                  <a:lnTo>
                    <a:pt x="546" y="270"/>
                  </a:lnTo>
                  <a:lnTo>
                    <a:pt x="552" y="270"/>
                  </a:lnTo>
                  <a:lnTo>
                    <a:pt x="558" y="270"/>
                  </a:lnTo>
                  <a:lnTo>
                    <a:pt x="564" y="270"/>
                  </a:lnTo>
                  <a:lnTo>
                    <a:pt x="570" y="270"/>
                  </a:lnTo>
                  <a:lnTo>
                    <a:pt x="576" y="270"/>
                  </a:lnTo>
                  <a:lnTo>
                    <a:pt x="576" y="276"/>
                  </a:lnTo>
                  <a:lnTo>
                    <a:pt x="582" y="276"/>
                  </a:lnTo>
                  <a:lnTo>
                    <a:pt x="588" y="276"/>
                  </a:lnTo>
                  <a:lnTo>
                    <a:pt x="588" y="282"/>
                  </a:lnTo>
                  <a:lnTo>
                    <a:pt x="588" y="288"/>
                  </a:lnTo>
                  <a:lnTo>
                    <a:pt x="588" y="294"/>
                  </a:lnTo>
                  <a:lnTo>
                    <a:pt x="582" y="294"/>
                  </a:lnTo>
                  <a:lnTo>
                    <a:pt x="582" y="300"/>
                  </a:lnTo>
                  <a:lnTo>
                    <a:pt x="576" y="300"/>
                  </a:lnTo>
                  <a:lnTo>
                    <a:pt x="570" y="300"/>
                  </a:lnTo>
                  <a:lnTo>
                    <a:pt x="564" y="300"/>
                  </a:lnTo>
                  <a:lnTo>
                    <a:pt x="558" y="300"/>
                  </a:lnTo>
                  <a:lnTo>
                    <a:pt x="558" y="306"/>
                  </a:lnTo>
                  <a:lnTo>
                    <a:pt x="552" y="306"/>
                  </a:lnTo>
                  <a:lnTo>
                    <a:pt x="552" y="312"/>
                  </a:lnTo>
                  <a:lnTo>
                    <a:pt x="546" y="318"/>
                  </a:lnTo>
                  <a:lnTo>
                    <a:pt x="546" y="324"/>
                  </a:lnTo>
                  <a:lnTo>
                    <a:pt x="540" y="330"/>
                  </a:lnTo>
                  <a:lnTo>
                    <a:pt x="540" y="336"/>
                  </a:lnTo>
                  <a:lnTo>
                    <a:pt x="534" y="342"/>
                  </a:lnTo>
                  <a:lnTo>
                    <a:pt x="534" y="348"/>
                  </a:lnTo>
                  <a:lnTo>
                    <a:pt x="534" y="354"/>
                  </a:lnTo>
                  <a:lnTo>
                    <a:pt x="528" y="354"/>
                  </a:lnTo>
                  <a:lnTo>
                    <a:pt x="528" y="360"/>
                  </a:lnTo>
                  <a:lnTo>
                    <a:pt x="522" y="360"/>
                  </a:lnTo>
                  <a:lnTo>
                    <a:pt x="522" y="366"/>
                  </a:lnTo>
                  <a:lnTo>
                    <a:pt x="516" y="366"/>
                  </a:lnTo>
                  <a:lnTo>
                    <a:pt x="510" y="366"/>
                  </a:lnTo>
                  <a:lnTo>
                    <a:pt x="504" y="366"/>
                  </a:lnTo>
                  <a:lnTo>
                    <a:pt x="504" y="372"/>
                  </a:lnTo>
                  <a:lnTo>
                    <a:pt x="498" y="372"/>
                  </a:lnTo>
                  <a:lnTo>
                    <a:pt x="492" y="372"/>
                  </a:lnTo>
                  <a:lnTo>
                    <a:pt x="486" y="372"/>
                  </a:lnTo>
                  <a:lnTo>
                    <a:pt x="480" y="378"/>
                  </a:lnTo>
                  <a:lnTo>
                    <a:pt x="474" y="378"/>
                  </a:lnTo>
                  <a:lnTo>
                    <a:pt x="468" y="378"/>
                  </a:lnTo>
                  <a:lnTo>
                    <a:pt x="462" y="378"/>
                  </a:lnTo>
                  <a:lnTo>
                    <a:pt x="462" y="384"/>
                  </a:lnTo>
                  <a:lnTo>
                    <a:pt x="456" y="384"/>
                  </a:lnTo>
                  <a:lnTo>
                    <a:pt x="450" y="384"/>
                  </a:lnTo>
                  <a:lnTo>
                    <a:pt x="444" y="384"/>
                  </a:lnTo>
                  <a:lnTo>
                    <a:pt x="438" y="390"/>
                  </a:lnTo>
                  <a:lnTo>
                    <a:pt x="432" y="390"/>
                  </a:lnTo>
                  <a:lnTo>
                    <a:pt x="426" y="390"/>
                  </a:lnTo>
                  <a:lnTo>
                    <a:pt x="426" y="396"/>
                  </a:lnTo>
                  <a:lnTo>
                    <a:pt x="420" y="396"/>
                  </a:lnTo>
                  <a:lnTo>
                    <a:pt x="420" y="402"/>
                  </a:lnTo>
                  <a:lnTo>
                    <a:pt x="420" y="408"/>
                  </a:lnTo>
                  <a:lnTo>
                    <a:pt x="414" y="414"/>
                  </a:lnTo>
                  <a:lnTo>
                    <a:pt x="414" y="420"/>
                  </a:lnTo>
                  <a:lnTo>
                    <a:pt x="414" y="426"/>
                  </a:lnTo>
                  <a:lnTo>
                    <a:pt x="414" y="432"/>
                  </a:lnTo>
                  <a:lnTo>
                    <a:pt x="408" y="438"/>
                  </a:lnTo>
                  <a:lnTo>
                    <a:pt x="408" y="444"/>
                  </a:lnTo>
                  <a:lnTo>
                    <a:pt x="408" y="450"/>
                  </a:lnTo>
                  <a:lnTo>
                    <a:pt x="402" y="450"/>
                  </a:lnTo>
                  <a:lnTo>
                    <a:pt x="402" y="456"/>
                  </a:lnTo>
                  <a:lnTo>
                    <a:pt x="402" y="462"/>
                  </a:lnTo>
                  <a:lnTo>
                    <a:pt x="402" y="468"/>
                  </a:lnTo>
                  <a:lnTo>
                    <a:pt x="402" y="474"/>
                  </a:lnTo>
                  <a:lnTo>
                    <a:pt x="402" y="480"/>
                  </a:lnTo>
                  <a:lnTo>
                    <a:pt x="402" y="486"/>
                  </a:lnTo>
                  <a:lnTo>
                    <a:pt x="402" y="492"/>
                  </a:lnTo>
                  <a:lnTo>
                    <a:pt x="402" y="498"/>
                  </a:lnTo>
                  <a:lnTo>
                    <a:pt x="402" y="504"/>
                  </a:lnTo>
                  <a:lnTo>
                    <a:pt x="402" y="510"/>
                  </a:lnTo>
                  <a:lnTo>
                    <a:pt x="402" y="516"/>
                  </a:lnTo>
                  <a:lnTo>
                    <a:pt x="402" y="522"/>
                  </a:lnTo>
                  <a:lnTo>
                    <a:pt x="402" y="528"/>
                  </a:lnTo>
                  <a:lnTo>
                    <a:pt x="402" y="534"/>
                  </a:lnTo>
                  <a:lnTo>
                    <a:pt x="402" y="540"/>
                  </a:lnTo>
                  <a:lnTo>
                    <a:pt x="396" y="540"/>
                  </a:lnTo>
                  <a:lnTo>
                    <a:pt x="396" y="546"/>
                  </a:lnTo>
                  <a:lnTo>
                    <a:pt x="396" y="552"/>
                  </a:lnTo>
                  <a:lnTo>
                    <a:pt x="396" y="558"/>
                  </a:lnTo>
                  <a:lnTo>
                    <a:pt x="396" y="564"/>
                  </a:lnTo>
                  <a:lnTo>
                    <a:pt x="396" y="570"/>
                  </a:lnTo>
                  <a:lnTo>
                    <a:pt x="396" y="576"/>
                  </a:lnTo>
                  <a:lnTo>
                    <a:pt x="402" y="582"/>
                  </a:lnTo>
                  <a:lnTo>
                    <a:pt x="402" y="588"/>
                  </a:lnTo>
                  <a:lnTo>
                    <a:pt x="408" y="594"/>
                  </a:lnTo>
                  <a:lnTo>
                    <a:pt x="408" y="600"/>
                  </a:lnTo>
                  <a:lnTo>
                    <a:pt x="408" y="606"/>
                  </a:lnTo>
                  <a:lnTo>
                    <a:pt x="402" y="606"/>
                  </a:lnTo>
                  <a:lnTo>
                    <a:pt x="408" y="612"/>
                  </a:lnTo>
                  <a:lnTo>
                    <a:pt x="408" y="618"/>
                  </a:lnTo>
                  <a:lnTo>
                    <a:pt x="408" y="624"/>
                  </a:lnTo>
                  <a:lnTo>
                    <a:pt x="408" y="630"/>
                  </a:lnTo>
                  <a:lnTo>
                    <a:pt x="408" y="636"/>
                  </a:lnTo>
                  <a:lnTo>
                    <a:pt x="414" y="636"/>
                  </a:lnTo>
                  <a:lnTo>
                    <a:pt x="414" y="642"/>
                  </a:lnTo>
                  <a:lnTo>
                    <a:pt x="414" y="648"/>
                  </a:lnTo>
                  <a:lnTo>
                    <a:pt x="414" y="654"/>
                  </a:lnTo>
                  <a:lnTo>
                    <a:pt x="420" y="660"/>
                  </a:lnTo>
                  <a:lnTo>
                    <a:pt x="420" y="666"/>
                  </a:lnTo>
                  <a:lnTo>
                    <a:pt x="420" y="672"/>
                  </a:lnTo>
                  <a:lnTo>
                    <a:pt x="420" y="678"/>
                  </a:lnTo>
                  <a:lnTo>
                    <a:pt x="414" y="678"/>
                  </a:lnTo>
                  <a:lnTo>
                    <a:pt x="408" y="678"/>
                  </a:lnTo>
                  <a:lnTo>
                    <a:pt x="402" y="684"/>
                  </a:lnTo>
                  <a:lnTo>
                    <a:pt x="396" y="684"/>
                  </a:lnTo>
                  <a:lnTo>
                    <a:pt x="390" y="684"/>
                  </a:lnTo>
                  <a:lnTo>
                    <a:pt x="390" y="690"/>
                  </a:lnTo>
                  <a:lnTo>
                    <a:pt x="384" y="690"/>
                  </a:lnTo>
                  <a:lnTo>
                    <a:pt x="378" y="690"/>
                  </a:lnTo>
                  <a:lnTo>
                    <a:pt x="372" y="690"/>
                  </a:lnTo>
                  <a:lnTo>
                    <a:pt x="366" y="690"/>
                  </a:lnTo>
                  <a:lnTo>
                    <a:pt x="360" y="696"/>
                  </a:lnTo>
                  <a:lnTo>
                    <a:pt x="354" y="696"/>
                  </a:lnTo>
                  <a:lnTo>
                    <a:pt x="348" y="702"/>
                  </a:lnTo>
                  <a:lnTo>
                    <a:pt x="342" y="702"/>
                  </a:lnTo>
                  <a:lnTo>
                    <a:pt x="342" y="708"/>
                  </a:lnTo>
                  <a:lnTo>
                    <a:pt x="342" y="714"/>
                  </a:lnTo>
                  <a:lnTo>
                    <a:pt x="342" y="720"/>
                  </a:lnTo>
                  <a:lnTo>
                    <a:pt x="342" y="726"/>
                  </a:lnTo>
                  <a:lnTo>
                    <a:pt x="342" y="732"/>
                  </a:lnTo>
                  <a:lnTo>
                    <a:pt x="336" y="732"/>
                  </a:lnTo>
                  <a:lnTo>
                    <a:pt x="336" y="738"/>
                  </a:lnTo>
                  <a:lnTo>
                    <a:pt x="336" y="744"/>
                  </a:lnTo>
                  <a:lnTo>
                    <a:pt x="330" y="750"/>
                  </a:lnTo>
                  <a:lnTo>
                    <a:pt x="330" y="756"/>
                  </a:lnTo>
                  <a:lnTo>
                    <a:pt x="330" y="762"/>
                  </a:lnTo>
                  <a:lnTo>
                    <a:pt x="336" y="768"/>
                  </a:lnTo>
                  <a:lnTo>
                    <a:pt x="336" y="774"/>
                  </a:lnTo>
                  <a:lnTo>
                    <a:pt x="336" y="780"/>
                  </a:lnTo>
                  <a:lnTo>
                    <a:pt x="342" y="786"/>
                  </a:lnTo>
                  <a:lnTo>
                    <a:pt x="342" y="792"/>
                  </a:lnTo>
                  <a:lnTo>
                    <a:pt x="342" y="798"/>
                  </a:lnTo>
                  <a:lnTo>
                    <a:pt x="348" y="798"/>
                  </a:lnTo>
                  <a:lnTo>
                    <a:pt x="342" y="798"/>
                  </a:lnTo>
                  <a:lnTo>
                    <a:pt x="330" y="810"/>
                  </a:lnTo>
                  <a:lnTo>
                    <a:pt x="306" y="816"/>
                  </a:lnTo>
                  <a:lnTo>
                    <a:pt x="276" y="816"/>
                  </a:lnTo>
                  <a:lnTo>
                    <a:pt x="252" y="810"/>
                  </a:lnTo>
                  <a:lnTo>
                    <a:pt x="240" y="798"/>
                  </a:lnTo>
                  <a:lnTo>
                    <a:pt x="204" y="810"/>
                  </a:lnTo>
                  <a:lnTo>
                    <a:pt x="186" y="816"/>
                  </a:lnTo>
                  <a:lnTo>
                    <a:pt x="168" y="810"/>
                  </a:lnTo>
                  <a:lnTo>
                    <a:pt x="144" y="810"/>
                  </a:lnTo>
                  <a:lnTo>
                    <a:pt x="132" y="828"/>
                  </a:lnTo>
                  <a:lnTo>
                    <a:pt x="120" y="840"/>
                  </a:lnTo>
                  <a:lnTo>
                    <a:pt x="102" y="840"/>
                  </a:lnTo>
                  <a:lnTo>
                    <a:pt x="96" y="822"/>
                  </a:lnTo>
                  <a:lnTo>
                    <a:pt x="72" y="816"/>
                  </a:lnTo>
                  <a:lnTo>
                    <a:pt x="66" y="828"/>
                  </a:lnTo>
                  <a:lnTo>
                    <a:pt x="42" y="828"/>
                  </a:lnTo>
                  <a:lnTo>
                    <a:pt x="24" y="816"/>
                  </a:lnTo>
                  <a:lnTo>
                    <a:pt x="12" y="810"/>
                  </a:lnTo>
                  <a:lnTo>
                    <a:pt x="6" y="804"/>
                  </a:lnTo>
                  <a:lnTo>
                    <a:pt x="12" y="804"/>
                  </a:lnTo>
                  <a:lnTo>
                    <a:pt x="12" y="798"/>
                  </a:lnTo>
                  <a:lnTo>
                    <a:pt x="12" y="792"/>
                  </a:lnTo>
                  <a:lnTo>
                    <a:pt x="18" y="792"/>
                  </a:lnTo>
                  <a:lnTo>
                    <a:pt x="18" y="786"/>
                  </a:lnTo>
                  <a:lnTo>
                    <a:pt x="18" y="780"/>
                  </a:lnTo>
                  <a:lnTo>
                    <a:pt x="18" y="774"/>
                  </a:lnTo>
                  <a:lnTo>
                    <a:pt x="18" y="768"/>
                  </a:lnTo>
                  <a:lnTo>
                    <a:pt x="18" y="762"/>
                  </a:lnTo>
                  <a:lnTo>
                    <a:pt x="24" y="756"/>
                  </a:lnTo>
                  <a:lnTo>
                    <a:pt x="24" y="750"/>
                  </a:lnTo>
                  <a:lnTo>
                    <a:pt x="24" y="744"/>
                  </a:lnTo>
                  <a:lnTo>
                    <a:pt x="24" y="738"/>
                  </a:lnTo>
                  <a:lnTo>
                    <a:pt x="24" y="732"/>
                  </a:lnTo>
                  <a:lnTo>
                    <a:pt x="24" y="726"/>
                  </a:lnTo>
                  <a:lnTo>
                    <a:pt x="24" y="720"/>
                  </a:lnTo>
                  <a:lnTo>
                    <a:pt x="24" y="714"/>
                  </a:lnTo>
                  <a:lnTo>
                    <a:pt x="18" y="708"/>
                  </a:lnTo>
                  <a:lnTo>
                    <a:pt x="18" y="702"/>
                  </a:lnTo>
                  <a:lnTo>
                    <a:pt x="18" y="696"/>
                  </a:lnTo>
                  <a:lnTo>
                    <a:pt x="12" y="696"/>
                  </a:lnTo>
                  <a:lnTo>
                    <a:pt x="12" y="690"/>
                  </a:lnTo>
                  <a:lnTo>
                    <a:pt x="6" y="690"/>
                  </a:lnTo>
                  <a:lnTo>
                    <a:pt x="6" y="684"/>
                  </a:lnTo>
                  <a:lnTo>
                    <a:pt x="6" y="678"/>
                  </a:lnTo>
                  <a:lnTo>
                    <a:pt x="0" y="678"/>
                  </a:lnTo>
                  <a:lnTo>
                    <a:pt x="0" y="672"/>
                  </a:lnTo>
                  <a:lnTo>
                    <a:pt x="6" y="672"/>
                  </a:lnTo>
                  <a:lnTo>
                    <a:pt x="6" y="666"/>
                  </a:lnTo>
                  <a:lnTo>
                    <a:pt x="6" y="660"/>
                  </a:lnTo>
                  <a:lnTo>
                    <a:pt x="12" y="660"/>
                  </a:lnTo>
                  <a:lnTo>
                    <a:pt x="12" y="654"/>
                  </a:lnTo>
                  <a:lnTo>
                    <a:pt x="12" y="648"/>
                  </a:lnTo>
                  <a:lnTo>
                    <a:pt x="18" y="648"/>
                  </a:lnTo>
                  <a:lnTo>
                    <a:pt x="18" y="642"/>
                  </a:lnTo>
                  <a:lnTo>
                    <a:pt x="18" y="636"/>
                  </a:lnTo>
                  <a:lnTo>
                    <a:pt x="18" y="630"/>
                  </a:lnTo>
                  <a:lnTo>
                    <a:pt x="18" y="624"/>
                  </a:lnTo>
                  <a:lnTo>
                    <a:pt x="18" y="618"/>
                  </a:lnTo>
                  <a:lnTo>
                    <a:pt x="18" y="612"/>
                  </a:lnTo>
                  <a:lnTo>
                    <a:pt x="24" y="612"/>
                  </a:lnTo>
                  <a:lnTo>
                    <a:pt x="24" y="606"/>
                  </a:lnTo>
                  <a:lnTo>
                    <a:pt x="24" y="600"/>
                  </a:lnTo>
                  <a:lnTo>
                    <a:pt x="30" y="600"/>
                  </a:lnTo>
                  <a:lnTo>
                    <a:pt x="36" y="594"/>
                  </a:lnTo>
                  <a:lnTo>
                    <a:pt x="42" y="594"/>
                  </a:lnTo>
                  <a:lnTo>
                    <a:pt x="48" y="594"/>
                  </a:lnTo>
                  <a:lnTo>
                    <a:pt x="54" y="594"/>
                  </a:lnTo>
                  <a:lnTo>
                    <a:pt x="60" y="594"/>
                  </a:lnTo>
                  <a:lnTo>
                    <a:pt x="66" y="594"/>
                  </a:lnTo>
                  <a:lnTo>
                    <a:pt x="72" y="594"/>
                  </a:lnTo>
                  <a:lnTo>
                    <a:pt x="78" y="594"/>
                  </a:lnTo>
                  <a:lnTo>
                    <a:pt x="84" y="594"/>
                  </a:lnTo>
                  <a:lnTo>
                    <a:pt x="90" y="594"/>
                  </a:lnTo>
                  <a:lnTo>
                    <a:pt x="96" y="594"/>
                  </a:lnTo>
                  <a:lnTo>
                    <a:pt x="96" y="588"/>
                  </a:lnTo>
                  <a:lnTo>
                    <a:pt x="102" y="588"/>
                  </a:lnTo>
                  <a:lnTo>
                    <a:pt x="102" y="582"/>
                  </a:lnTo>
                  <a:lnTo>
                    <a:pt x="108" y="582"/>
                  </a:lnTo>
                  <a:lnTo>
                    <a:pt x="108" y="576"/>
                  </a:lnTo>
                  <a:lnTo>
                    <a:pt x="114" y="570"/>
                  </a:lnTo>
                  <a:lnTo>
                    <a:pt x="114" y="564"/>
                  </a:lnTo>
                  <a:lnTo>
                    <a:pt x="120" y="564"/>
                  </a:lnTo>
                  <a:lnTo>
                    <a:pt x="120" y="558"/>
                  </a:lnTo>
                  <a:lnTo>
                    <a:pt x="126" y="558"/>
                  </a:lnTo>
                  <a:lnTo>
                    <a:pt x="126" y="552"/>
                  </a:lnTo>
                  <a:lnTo>
                    <a:pt x="132" y="552"/>
                  </a:lnTo>
                  <a:lnTo>
                    <a:pt x="138" y="546"/>
                  </a:lnTo>
                  <a:lnTo>
                    <a:pt x="144" y="546"/>
                  </a:lnTo>
                  <a:lnTo>
                    <a:pt x="150" y="546"/>
                  </a:lnTo>
                  <a:lnTo>
                    <a:pt x="144" y="546"/>
                  </a:lnTo>
                  <a:lnTo>
                    <a:pt x="144" y="540"/>
                  </a:lnTo>
                  <a:lnTo>
                    <a:pt x="138" y="540"/>
                  </a:lnTo>
                  <a:lnTo>
                    <a:pt x="138" y="534"/>
                  </a:lnTo>
                  <a:lnTo>
                    <a:pt x="132" y="528"/>
                  </a:lnTo>
                  <a:lnTo>
                    <a:pt x="126" y="528"/>
                  </a:lnTo>
                  <a:lnTo>
                    <a:pt x="126" y="522"/>
                  </a:lnTo>
                  <a:lnTo>
                    <a:pt x="120" y="516"/>
                  </a:lnTo>
                  <a:lnTo>
                    <a:pt x="120" y="510"/>
                  </a:lnTo>
                  <a:lnTo>
                    <a:pt x="114" y="510"/>
                  </a:lnTo>
                  <a:lnTo>
                    <a:pt x="114" y="504"/>
                  </a:lnTo>
                  <a:lnTo>
                    <a:pt x="108" y="504"/>
                  </a:lnTo>
                  <a:lnTo>
                    <a:pt x="108" y="498"/>
                  </a:lnTo>
                  <a:lnTo>
                    <a:pt x="102" y="498"/>
                  </a:lnTo>
                  <a:lnTo>
                    <a:pt x="102" y="492"/>
                  </a:lnTo>
                  <a:lnTo>
                    <a:pt x="108" y="486"/>
                  </a:lnTo>
                  <a:lnTo>
                    <a:pt x="108" y="480"/>
                  </a:lnTo>
                  <a:lnTo>
                    <a:pt x="108" y="474"/>
                  </a:lnTo>
                  <a:lnTo>
                    <a:pt x="114" y="474"/>
                  </a:lnTo>
                  <a:lnTo>
                    <a:pt x="114" y="468"/>
                  </a:lnTo>
                  <a:lnTo>
                    <a:pt x="120" y="468"/>
                  </a:lnTo>
                  <a:lnTo>
                    <a:pt x="120" y="462"/>
                  </a:lnTo>
                  <a:lnTo>
                    <a:pt x="126" y="456"/>
                  </a:lnTo>
                  <a:lnTo>
                    <a:pt x="126" y="450"/>
                  </a:lnTo>
                  <a:lnTo>
                    <a:pt x="120" y="450"/>
                  </a:lnTo>
                  <a:lnTo>
                    <a:pt x="120" y="444"/>
                  </a:lnTo>
                  <a:lnTo>
                    <a:pt x="120" y="438"/>
                  </a:lnTo>
                  <a:lnTo>
                    <a:pt x="120" y="432"/>
                  </a:lnTo>
                  <a:lnTo>
                    <a:pt x="120" y="426"/>
                  </a:lnTo>
                  <a:lnTo>
                    <a:pt x="114" y="426"/>
                  </a:lnTo>
                  <a:lnTo>
                    <a:pt x="114" y="420"/>
                  </a:lnTo>
                  <a:lnTo>
                    <a:pt x="114" y="414"/>
                  </a:lnTo>
                  <a:lnTo>
                    <a:pt x="108" y="414"/>
                  </a:lnTo>
                  <a:lnTo>
                    <a:pt x="108" y="408"/>
                  </a:lnTo>
                  <a:lnTo>
                    <a:pt x="108" y="402"/>
                  </a:lnTo>
                  <a:lnTo>
                    <a:pt x="108" y="396"/>
                  </a:lnTo>
                  <a:lnTo>
                    <a:pt x="108" y="390"/>
                  </a:lnTo>
                  <a:lnTo>
                    <a:pt x="108" y="384"/>
                  </a:lnTo>
                  <a:lnTo>
                    <a:pt x="108" y="378"/>
                  </a:lnTo>
                  <a:lnTo>
                    <a:pt x="102" y="372"/>
                  </a:lnTo>
                  <a:lnTo>
                    <a:pt x="102" y="366"/>
                  </a:lnTo>
                  <a:lnTo>
                    <a:pt x="102" y="360"/>
                  </a:lnTo>
                  <a:lnTo>
                    <a:pt x="96" y="360"/>
                  </a:lnTo>
                  <a:lnTo>
                    <a:pt x="96" y="354"/>
                  </a:lnTo>
                  <a:lnTo>
                    <a:pt x="96" y="348"/>
                  </a:lnTo>
                  <a:lnTo>
                    <a:pt x="90" y="348"/>
                  </a:lnTo>
                  <a:lnTo>
                    <a:pt x="90" y="342"/>
                  </a:lnTo>
                  <a:lnTo>
                    <a:pt x="90" y="336"/>
                  </a:lnTo>
                  <a:lnTo>
                    <a:pt x="96" y="336"/>
                  </a:lnTo>
                  <a:lnTo>
                    <a:pt x="96" y="330"/>
                  </a:lnTo>
                  <a:lnTo>
                    <a:pt x="90" y="324"/>
                  </a:lnTo>
                  <a:lnTo>
                    <a:pt x="96" y="324"/>
                  </a:lnTo>
                  <a:lnTo>
                    <a:pt x="96" y="318"/>
                  </a:lnTo>
                  <a:lnTo>
                    <a:pt x="96" y="312"/>
                  </a:lnTo>
                  <a:lnTo>
                    <a:pt x="90" y="306"/>
                  </a:lnTo>
                  <a:lnTo>
                    <a:pt x="90" y="300"/>
                  </a:lnTo>
                  <a:lnTo>
                    <a:pt x="90" y="294"/>
                  </a:lnTo>
                  <a:lnTo>
                    <a:pt x="90" y="288"/>
                  </a:lnTo>
                  <a:lnTo>
                    <a:pt x="90" y="282"/>
                  </a:lnTo>
                  <a:lnTo>
                    <a:pt x="84" y="282"/>
                  </a:lnTo>
                  <a:lnTo>
                    <a:pt x="84" y="276"/>
                  </a:lnTo>
                  <a:lnTo>
                    <a:pt x="84" y="270"/>
                  </a:lnTo>
                  <a:lnTo>
                    <a:pt x="84" y="264"/>
                  </a:lnTo>
                  <a:lnTo>
                    <a:pt x="84" y="258"/>
                  </a:lnTo>
                  <a:lnTo>
                    <a:pt x="78" y="258"/>
                  </a:lnTo>
                  <a:lnTo>
                    <a:pt x="78" y="252"/>
                  </a:lnTo>
                  <a:lnTo>
                    <a:pt x="78" y="246"/>
                  </a:lnTo>
                  <a:lnTo>
                    <a:pt x="78" y="240"/>
                  </a:lnTo>
                  <a:lnTo>
                    <a:pt x="72" y="234"/>
                  </a:lnTo>
                  <a:lnTo>
                    <a:pt x="72" y="228"/>
                  </a:lnTo>
                  <a:lnTo>
                    <a:pt x="72" y="222"/>
                  </a:lnTo>
                  <a:lnTo>
                    <a:pt x="72" y="138"/>
                  </a:lnTo>
                  <a:close/>
                </a:path>
              </a:pathLst>
            </a:custGeom>
            <a:solidFill>
              <a:srgbClr val="76923C"/>
            </a:solidFill>
            <a:ln w="9525">
              <a:solidFill>
                <a:srgbClr val="000000"/>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8" name="Freeform 9">
              <a:extLst>
                <a:ext uri="{FF2B5EF4-FFF2-40B4-BE49-F238E27FC236}">
                  <a16:creationId xmlns:a16="http://schemas.microsoft.com/office/drawing/2014/main" id="{6281FDC3-CB8A-12C4-0CE4-FBA66ABDD7E7}"/>
                </a:ext>
              </a:extLst>
            </p:cNvPr>
            <p:cNvSpPr>
              <a:spLocks/>
            </p:cNvSpPr>
            <p:nvPr/>
          </p:nvSpPr>
          <p:spPr bwMode="auto">
            <a:xfrm>
              <a:off x="3701415" y="1257300"/>
              <a:ext cx="1031240" cy="1467485"/>
            </a:xfrm>
            <a:custGeom>
              <a:avLst/>
              <a:gdLst>
                <a:gd name="T0" fmla="*/ 936 w 960"/>
                <a:gd name="T1" fmla="*/ 48 h 1404"/>
                <a:gd name="T2" fmla="*/ 912 w 960"/>
                <a:gd name="T3" fmla="*/ 96 h 1404"/>
                <a:gd name="T4" fmla="*/ 906 w 960"/>
                <a:gd name="T5" fmla="*/ 150 h 1404"/>
                <a:gd name="T6" fmla="*/ 900 w 960"/>
                <a:gd name="T7" fmla="*/ 198 h 1404"/>
                <a:gd name="T8" fmla="*/ 876 w 960"/>
                <a:gd name="T9" fmla="*/ 258 h 1404"/>
                <a:gd name="T10" fmla="*/ 864 w 960"/>
                <a:gd name="T11" fmla="*/ 294 h 1404"/>
                <a:gd name="T12" fmla="*/ 816 w 960"/>
                <a:gd name="T13" fmla="*/ 318 h 1404"/>
                <a:gd name="T14" fmla="*/ 798 w 960"/>
                <a:gd name="T15" fmla="*/ 372 h 1404"/>
                <a:gd name="T16" fmla="*/ 780 w 960"/>
                <a:gd name="T17" fmla="*/ 420 h 1404"/>
                <a:gd name="T18" fmla="*/ 804 w 960"/>
                <a:gd name="T19" fmla="*/ 450 h 1404"/>
                <a:gd name="T20" fmla="*/ 786 w 960"/>
                <a:gd name="T21" fmla="*/ 492 h 1404"/>
                <a:gd name="T22" fmla="*/ 774 w 960"/>
                <a:gd name="T23" fmla="*/ 540 h 1404"/>
                <a:gd name="T24" fmla="*/ 738 w 960"/>
                <a:gd name="T25" fmla="*/ 552 h 1404"/>
                <a:gd name="T26" fmla="*/ 678 w 960"/>
                <a:gd name="T27" fmla="*/ 570 h 1404"/>
                <a:gd name="T28" fmla="*/ 630 w 960"/>
                <a:gd name="T29" fmla="*/ 606 h 1404"/>
                <a:gd name="T30" fmla="*/ 648 w 960"/>
                <a:gd name="T31" fmla="*/ 660 h 1404"/>
                <a:gd name="T32" fmla="*/ 642 w 960"/>
                <a:gd name="T33" fmla="*/ 714 h 1404"/>
                <a:gd name="T34" fmla="*/ 636 w 960"/>
                <a:gd name="T35" fmla="*/ 750 h 1404"/>
                <a:gd name="T36" fmla="*/ 606 w 960"/>
                <a:gd name="T37" fmla="*/ 798 h 1404"/>
                <a:gd name="T38" fmla="*/ 606 w 960"/>
                <a:gd name="T39" fmla="*/ 858 h 1404"/>
                <a:gd name="T40" fmla="*/ 576 w 960"/>
                <a:gd name="T41" fmla="*/ 882 h 1404"/>
                <a:gd name="T42" fmla="*/ 546 w 960"/>
                <a:gd name="T43" fmla="*/ 906 h 1404"/>
                <a:gd name="T44" fmla="*/ 498 w 960"/>
                <a:gd name="T45" fmla="*/ 912 h 1404"/>
                <a:gd name="T46" fmla="*/ 462 w 960"/>
                <a:gd name="T47" fmla="*/ 942 h 1404"/>
                <a:gd name="T48" fmla="*/ 426 w 960"/>
                <a:gd name="T49" fmla="*/ 972 h 1404"/>
                <a:gd name="T50" fmla="*/ 384 w 960"/>
                <a:gd name="T51" fmla="*/ 990 h 1404"/>
                <a:gd name="T52" fmla="*/ 390 w 960"/>
                <a:gd name="T53" fmla="*/ 1092 h 1404"/>
                <a:gd name="T54" fmla="*/ 372 w 960"/>
                <a:gd name="T55" fmla="*/ 1146 h 1404"/>
                <a:gd name="T56" fmla="*/ 354 w 960"/>
                <a:gd name="T57" fmla="*/ 1194 h 1404"/>
                <a:gd name="T58" fmla="*/ 312 w 960"/>
                <a:gd name="T59" fmla="*/ 1248 h 1404"/>
                <a:gd name="T60" fmla="*/ 294 w 960"/>
                <a:gd name="T61" fmla="*/ 1296 h 1404"/>
                <a:gd name="T62" fmla="*/ 282 w 960"/>
                <a:gd name="T63" fmla="*/ 1362 h 1404"/>
                <a:gd name="T64" fmla="*/ 234 w 960"/>
                <a:gd name="T65" fmla="*/ 1404 h 1404"/>
                <a:gd name="T66" fmla="*/ 96 w 960"/>
                <a:gd name="T67" fmla="*/ 1170 h 1404"/>
                <a:gd name="T68" fmla="*/ 30 w 960"/>
                <a:gd name="T69" fmla="*/ 1098 h 1404"/>
                <a:gd name="T70" fmla="*/ 156 w 960"/>
                <a:gd name="T71" fmla="*/ 906 h 1404"/>
                <a:gd name="T72" fmla="*/ 162 w 960"/>
                <a:gd name="T73" fmla="*/ 738 h 1404"/>
                <a:gd name="T74" fmla="*/ 72 w 960"/>
                <a:gd name="T75" fmla="*/ 594 h 1404"/>
                <a:gd name="T76" fmla="*/ 90 w 960"/>
                <a:gd name="T77" fmla="*/ 540 h 1404"/>
                <a:gd name="T78" fmla="*/ 138 w 960"/>
                <a:gd name="T79" fmla="*/ 528 h 1404"/>
                <a:gd name="T80" fmla="*/ 186 w 960"/>
                <a:gd name="T81" fmla="*/ 510 h 1404"/>
                <a:gd name="T82" fmla="*/ 228 w 960"/>
                <a:gd name="T83" fmla="*/ 486 h 1404"/>
                <a:gd name="T84" fmla="*/ 258 w 960"/>
                <a:gd name="T85" fmla="*/ 438 h 1404"/>
                <a:gd name="T86" fmla="*/ 252 w 960"/>
                <a:gd name="T87" fmla="*/ 384 h 1404"/>
                <a:gd name="T88" fmla="*/ 294 w 960"/>
                <a:gd name="T89" fmla="*/ 378 h 1404"/>
                <a:gd name="T90" fmla="*/ 324 w 960"/>
                <a:gd name="T91" fmla="*/ 348 h 1404"/>
                <a:gd name="T92" fmla="*/ 348 w 960"/>
                <a:gd name="T93" fmla="*/ 294 h 1404"/>
                <a:gd name="T94" fmla="*/ 390 w 960"/>
                <a:gd name="T95" fmla="*/ 252 h 1404"/>
                <a:gd name="T96" fmla="*/ 444 w 960"/>
                <a:gd name="T97" fmla="*/ 246 h 1404"/>
                <a:gd name="T98" fmla="*/ 498 w 960"/>
                <a:gd name="T99" fmla="*/ 234 h 1404"/>
                <a:gd name="T100" fmla="*/ 546 w 960"/>
                <a:gd name="T101" fmla="*/ 210 h 1404"/>
                <a:gd name="T102" fmla="*/ 582 w 960"/>
                <a:gd name="T103" fmla="*/ 174 h 1404"/>
                <a:gd name="T104" fmla="*/ 606 w 960"/>
                <a:gd name="T105" fmla="*/ 132 h 1404"/>
                <a:gd name="T106" fmla="*/ 648 w 960"/>
                <a:gd name="T107" fmla="*/ 120 h 1404"/>
                <a:gd name="T108" fmla="*/ 684 w 960"/>
                <a:gd name="T109" fmla="*/ 150 h 1404"/>
                <a:gd name="T110" fmla="*/ 732 w 960"/>
                <a:gd name="T111" fmla="*/ 168 h 1404"/>
                <a:gd name="T112" fmla="*/ 786 w 960"/>
                <a:gd name="T113" fmla="*/ 174 h 1404"/>
                <a:gd name="T114" fmla="*/ 780 w 960"/>
                <a:gd name="T115" fmla="*/ 132 h 1404"/>
                <a:gd name="T116" fmla="*/ 798 w 960"/>
                <a:gd name="T117" fmla="*/ 96 h 1404"/>
                <a:gd name="T118" fmla="*/ 816 w 960"/>
                <a:gd name="T119" fmla="*/ 60 h 1404"/>
                <a:gd name="T120" fmla="*/ 828 w 960"/>
                <a:gd name="T121" fmla="*/ 18 h 1404"/>
                <a:gd name="T122" fmla="*/ 876 w 960"/>
                <a:gd name="T123" fmla="*/ 18 h 1404"/>
                <a:gd name="T124" fmla="*/ 930 w 960"/>
                <a:gd name="T125" fmla="*/ 6 h 14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60"/>
                <a:gd name="T190" fmla="*/ 0 h 1404"/>
                <a:gd name="T191" fmla="*/ 960 w 960"/>
                <a:gd name="T192" fmla="*/ 1404 h 14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60" h="1404">
                  <a:moveTo>
                    <a:pt x="936" y="0"/>
                  </a:moveTo>
                  <a:lnTo>
                    <a:pt x="942" y="0"/>
                  </a:lnTo>
                  <a:lnTo>
                    <a:pt x="960" y="6"/>
                  </a:lnTo>
                  <a:lnTo>
                    <a:pt x="960" y="18"/>
                  </a:lnTo>
                  <a:lnTo>
                    <a:pt x="954" y="24"/>
                  </a:lnTo>
                  <a:lnTo>
                    <a:pt x="948" y="30"/>
                  </a:lnTo>
                  <a:lnTo>
                    <a:pt x="942" y="30"/>
                  </a:lnTo>
                  <a:lnTo>
                    <a:pt x="942" y="36"/>
                  </a:lnTo>
                  <a:lnTo>
                    <a:pt x="936" y="48"/>
                  </a:lnTo>
                  <a:lnTo>
                    <a:pt x="930" y="48"/>
                  </a:lnTo>
                  <a:lnTo>
                    <a:pt x="930" y="54"/>
                  </a:lnTo>
                  <a:lnTo>
                    <a:pt x="930" y="66"/>
                  </a:lnTo>
                  <a:lnTo>
                    <a:pt x="930" y="72"/>
                  </a:lnTo>
                  <a:lnTo>
                    <a:pt x="924" y="78"/>
                  </a:lnTo>
                  <a:lnTo>
                    <a:pt x="924" y="84"/>
                  </a:lnTo>
                  <a:lnTo>
                    <a:pt x="918" y="84"/>
                  </a:lnTo>
                  <a:lnTo>
                    <a:pt x="912" y="90"/>
                  </a:lnTo>
                  <a:lnTo>
                    <a:pt x="912" y="96"/>
                  </a:lnTo>
                  <a:lnTo>
                    <a:pt x="906" y="96"/>
                  </a:lnTo>
                  <a:lnTo>
                    <a:pt x="906" y="102"/>
                  </a:lnTo>
                  <a:lnTo>
                    <a:pt x="900" y="114"/>
                  </a:lnTo>
                  <a:lnTo>
                    <a:pt x="900" y="120"/>
                  </a:lnTo>
                  <a:lnTo>
                    <a:pt x="900" y="126"/>
                  </a:lnTo>
                  <a:lnTo>
                    <a:pt x="900" y="132"/>
                  </a:lnTo>
                  <a:lnTo>
                    <a:pt x="900" y="138"/>
                  </a:lnTo>
                  <a:lnTo>
                    <a:pt x="906" y="144"/>
                  </a:lnTo>
                  <a:lnTo>
                    <a:pt x="906" y="150"/>
                  </a:lnTo>
                  <a:lnTo>
                    <a:pt x="912" y="150"/>
                  </a:lnTo>
                  <a:lnTo>
                    <a:pt x="912" y="156"/>
                  </a:lnTo>
                  <a:lnTo>
                    <a:pt x="912" y="162"/>
                  </a:lnTo>
                  <a:lnTo>
                    <a:pt x="906" y="168"/>
                  </a:lnTo>
                  <a:lnTo>
                    <a:pt x="900" y="174"/>
                  </a:lnTo>
                  <a:lnTo>
                    <a:pt x="900" y="180"/>
                  </a:lnTo>
                  <a:lnTo>
                    <a:pt x="894" y="180"/>
                  </a:lnTo>
                  <a:lnTo>
                    <a:pt x="894" y="192"/>
                  </a:lnTo>
                  <a:lnTo>
                    <a:pt x="900" y="198"/>
                  </a:lnTo>
                  <a:lnTo>
                    <a:pt x="900" y="204"/>
                  </a:lnTo>
                  <a:lnTo>
                    <a:pt x="894" y="210"/>
                  </a:lnTo>
                  <a:lnTo>
                    <a:pt x="894" y="216"/>
                  </a:lnTo>
                  <a:lnTo>
                    <a:pt x="888" y="222"/>
                  </a:lnTo>
                  <a:lnTo>
                    <a:pt x="894" y="228"/>
                  </a:lnTo>
                  <a:lnTo>
                    <a:pt x="894" y="234"/>
                  </a:lnTo>
                  <a:lnTo>
                    <a:pt x="888" y="246"/>
                  </a:lnTo>
                  <a:lnTo>
                    <a:pt x="882" y="252"/>
                  </a:lnTo>
                  <a:lnTo>
                    <a:pt x="876" y="258"/>
                  </a:lnTo>
                  <a:lnTo>
                    <a:pt x="876" y="264"/>
                  </a:lnTo>
                  <a:lnTo>
                    <a:pt x="870" y="270"/>
                  </a:lnTo>
                  <a:lnTo>
                    <a:pt x="876" y="270"/>
                  </a:lnTo>
                  <a:lnTo>
                    <a:pt x="876" y="276"/>
                  </a:lnTo>
                  <a:lnTo>
                    <a:pt x="876" y="282"/>
                  </a:lnTo>
                  <a:lnTo>
                    <a:pt x="870" y="282"/>
                  </a:lnTo>
                  <a:lnTo>
                    <a:pt x="870" y="288"/>
                  </a:lnTo>
                  <a:lnTo>
                    <a:pt x="864" y="288"/>
                  </a:lnTo>
                  <a:lnTo>
                    <a:pt x="864" y="294"/>
                  </a:lnTo>
                  <a:lnTo>
                    <a:pt x="858" y="294"/>
                  </a:lnTo>
                  <a:lnTo>
                    <a:pt x="858" y="300"/>
                  </a:lnTo>
                  <a:lnTo>
                    <a:pt x="852" y="306"/>
                  </a:lnTo>
                  <a:lnTo>
                    <a:pt x="846" y="306"/>
                  </a:lnTo>
                  <a:lnTo>
                    <a:pt x="840" y="312"/>
                  </a:lnTo>
                  <a:lnTo>
                    <a:pt x="834" y="312"/>
                  </a:lnTo>
                  <a:lnTo>
                    <a:pt x="828" y="312"/>
                  </a:lnTo>
                  <a:lnTo>
                    <a:pt x="822" y="312"/>
                  </a:lnTo>
                  <a:lnTo>
                    <a:pt x="816" y="318"/>
                  </a:lnTo>
                  <a:lnTo>
                    <a:pt x="810" y="318"/>
                  </a:lnTo>
                  <a:lnTo>
                    <a:pt x="804" y="330"/>
                  </a:lnTo>
                  <a:lnTo>
                    <a:pt x="798" y="342"/>
                  </a:lnTo>
                  <a:lnTo>
                    <a:pt x="792" y="348"/>
                  </a:lnTo>
                  <a:lnTo>
                    <a:pt x="786" y="354"/>
                  </a:lnTo>
                  <a:lnTo>
                    <a:pt x="786" y="360"/>
                  </a:lnTo>
                  <a:lnTo>
                    <a:pt x="792" y="366"/>
                  </a:lnTo>
                  <a:lnTo>
                    <a:pt x="798" y="366"/>
                  </a:lnTo>
                  <a:lnTo>
                    <a:pt x="798" y="372"/>
                  </a:lnTo>
                  <a:lnTo>
                    <a:pt x="798" y="378"/>
                  </a:lnTo>
                  <a:lnTo>
                    <a:pt x="798" y="384"/>
                  </a:lnTo>
                  <a:lnTo>
                    <a:pt x="792" y="390"/>
                  </a:lnTo>
                  <a:lnTo>
                    <a:pt x="792" y="396"/>
                  </a:lnTo>
                  <a:lnTo>
                    <a:pt x="780" y="396"/>
                  </a:lnTo>
                  <a:lnTo>
                    <a:pt x="780" y="402"/>
                  </a:lnTo>
                  <a:lnTo>
                    <a:pt x="780" y="408"/>
                  </a:lnTo>
                  <a:lnTo>
                    <a:pt x="780" y="414"/>
                  </a:lnTo>
                  <a:lnTo>
                    <a:pt x="780" y="420"/>
                  </a:lnTo>
                  <a:lnTo>
                    <a:pt x="786" y="420"/>
                  </a:lnTo>
                  <a:lnTo>
                    <a:pt x="792" y="426"/>
                  </a:lnTo>
                  <a:lnTo>
                    <a:pt x="798" y="426"/>
                  </a:lnTo>
                  <a:lnTo>
                    <a:pt x="798" y="432"/>
                  </a:lnTo>
                  <a:lnTo>
                    <a:pt x="804" y="432"/>
                  </a:lnTo>
                  <a:lnTo>
                    <a:pt x="804" y="438"/>
                  </a:lnTo>
                  <a:lnTo>
                    <a:pt x="810" y="438"/>
                  </a:lnTo>
                  <a:lnTo>
                    <a:pt x="804" y="444"/>
                  </a:lnTo>
                  <a:lnTo>
                    <a:pt x="804" y="450"/>
                  </a:lnTo>
                  <a:lnTo>
                    <a:pt x="798" y="456"/>
                  </a:lnTo>
                  <a:lnTo>
                    <a:pt x="792" y="456"/>
                  </a:lnTo>
                  <a:lnTo>
                    <a:pt x="792" y="462"/>
                  </a:lnTo>
                  <a:lnTo>
                    <a:pt x="792" y="468"/>
                  </a:lnTo>
                  <a:lnTo>
                    <a:pt x="792" y="474"/>
                  </a:lnTo>
                  <a:lnTo>
                    <a:pt x="792" y="480"/>
                  </a:lnTo>
                  <a:lnTo>
                    <a:pt x="786" y="486"/>
                  </a:lnTo>
                  <a:lnTo>
                    <a:pt x="792" y="492"/>
                  </a:lnTo>
                  <a:lnTo>
                    <a:pt x="786" y="492"/>
                  </a:lnTo>
                  <a:lnTo>
                    <a:pt x="786" y="498"/>
                  </a:lnTo>
                  <a:lnTo>
                    <a:pt x="786" y="504"/>
                  </a:lnTo>
                  <a:lnTo>
                    <a:pt x="786" y="510"/>
                  </a:lnTo>
                  <a:lnTo>
                    <a:pt x="786" y="516"/>
                  </a:lnTo>
                  <a:lnTo>
                    <a:pt x="786" y="522"/>
                  </a:lnTo>
                  <a:lnTo>
                    <a:pt x="780" y="528"/>
                  </a:lnTo>
                  <a:lnTo>
                    <a:pt x="780" y="534"/>
                  </a:lnTo>
                  <a:lnTo>
                    <a:pt x="780" y="540"/>
                  </a:lnTo>
                  <a:lnTo>
                    <a:pt x="774" y="540"/>
                  </a:lnTo>
                  <a:lnTo>
                    <a:pt x="774" y="546"/>
                  </a:lnTo>
                  <a:lnTo>
                    <a:pt x="768" y="540"/>
                  </a:lnTo>
                  <a:lnTo>
                    <a:pt x="768" y="546"/>
                  </a:lnTo>
                  <a:lnTo>
                    <a:pt x="762" y="546"/>
                  </a:lnTo>
                  <a:lnTo>
                    <a:pt x="762" y="552"/>
                  </a:lnTo>
                  <a:lnTo>
                    <a:pt x="756" y="552"/>
                  </a:lnTo>
                  <a:lnTo>
                    <a:pt x="750" y="552"/>
                  </a:lnTo>
                  <a:lnTo>
                    <a:pt x="744" y="552"/>
                  </a:lnTo>
                  <a:lnTo>
                    <a:pt x="738" y="552"/>
                  </a:lnTo>
                  <a:lnTo>
                    <a:pt x="732" y="552"/>
                  </a:lnTo>
                  <a:lnTo>
                    <a:pt x="726" y="558"/>
                  </a:lnTo>
                  <a:lnTo>
                    <a:pt x="714" y="552"/>
                  </a:lnTo>
                  <a:lnTo>
                    <a:pt x="714" y="558"/>
                  </a:lnTo>
                  <a:lnTo>
                    <a:pt x="708" y="558"/>
                  </a:lnTo>
                  <a:lnTo>
                    <a:pt x="696" y="564"/>
                  </a:lnTo>
                  <a:lnTo>
                    <a:pt x="690" y="570"/>
                  </a:lnTo>
                  <a:lnTo>
                    <a:pt x="684" y="570"/>
                  </a:lnTo>
                  <a:lnTo>
                    <a:pt x="678" y="570"/>
                  </a:lnTo>
                  <a:lnTo>
                    <a:pt x="678" y="576"/>
                  </a:lnTo>
                  <a:lnTo>
                    <a:pt x="672" y="576"/>
                  </a:lnTo>
                  <a:lnTo>
                    <a:pt x="666" y="582"/>
                  </a:lnTo>
                  <a:lnTo>
                    <a:pt x="660" y="588"/>
                  </a:lnTo>
                  <a:lnTo>
                    <a:pt x="654" y="594"/>
                  </a:lnTo>
                  <a:lnTo>
                    <a:pt x="648" y="594"/>
                  </a:lnTo>
                  <a:lnTo>
                    <a:pt x="642" y="600"/>
                  </a:lnTo>
                  <a:lnTo>
                    <a:pt x="636" y="600"/>
                  </a:lnTo>
                  <a:lnTo>
                    <a:pt x="630" y="606"/>
                  </a:lnTo>
                  <a:lnTo>
                    <a:pt x="630" y="612"/>
                  </a:lnTo>
                  <a:lnTo>
                    <a:pt x="636" y="618"/>
                  </a:lnTo>
                  <a:lnTo>
                    <a:pt x="648" y="618"/>
                  </a:lnTo>
                  <a:lnTo>
                    <a:pt x="648" y="624"/>
                  </a:lnTo>
                  <a:lnTo>
                    <a:pt x="648" y="630"/>
                  </a:lnTo>
                  <a:lnTo>
                    <a:pt x="648" y="636"/>
                  </a:lnTo>
                  <a:lnTo>
                    <a:pt x="648" y="642"/>
                  </a:lnTo>
                  <a:lnTo>
                    <a:pt x="648" y="654"/>
                  </a:lnTo>
                  <a:lnTo>
                    <a:pt x="648" y="660"/>
                  </a:lnTo>
                  <a:lnTo>
                    <a:pt x="648" y="666"/>
                  </a:lnTo>
                  <a:lnTo>
                    <a:pt x="642" y="672"/>
                  </a:lnTo>
                  <a:lnTo>
                    <a:pt x="642" y="678"/>
                  </a:lnTo>
                  <a:lnTo>
                    <a:pt x="642" y="684"/>
                  </a:lnTo>
                  <a:lnTo>
                    <a:pt x="642" y="690"/>
                  </a:lnTo>
                  <a:lnTo>
                    <a:pt x="642" y="696"/>
                  </a:lnTo>
                  <a:lnTo>
                    <a:pt x="642" y="702"/>
                  </a:lnTo>
                  <a:lnTo>
                    <a:pt x="642" y="708"/>
                  </a:lnTo>
                  <a:lnTo>
                    <a:pt x="642" y="714"/>
                  </a:lnTo>
                  <a:lnTo>
                    <a:pt x="642" y="720"/>
                  </a:lnTo>
                  <a:lnTo>
                    <a:pt x="642" y="726"/>
                  </a:lnTo>
                  <a:lnTo>
                    <a:pt x="642" y="732"/>
                  </a:lnTo>
                  <a:lnTo>
                    <a:pt x="636" y="732"/>
                  </a:lnTo>
                  <a:lnTo>
                    <a:pt x="636" y="738"/>
                  </a:lnTo>
                  <a:lnTo>
                    <a:pt x="636" y="744"/>
                  </a:lnTo>
                  <a:lnTo>
                    <a:pt x="642" y="744"/>
                  </a:lnTo>
                  <a:lnTo>
                    <a:pt x="642" y="750"/>
                  </a:lnTo>
                  <a:lnTo>
                    <a:pt x="636" y="750"/>
                  </a:lnTo>
                  <a:lnTo>
                    <a:pt x="630" y="756"/>
                  </a:lnTo>
                  <a:lnTo>
                    <a:pt x="630" y="762"/>
                  </a:lnTo>
                  <a:lnTo>
                    <a:pt x="624" y="768"/>
                  </a:lnTo>
                  <a:lnTo>
                    <a:pt x="624" y="780"/>
                  </a:lnTo>
                  <a:lnTo>
                    <a:pt x="618" y="780"/>
                  </a:lnTo>
                  <a:lnTo>
                    <a:pt x="612" y="786"/>
                  </a:lnTo>
                  <a:lnTo>
                    <a:pt x="606" y="786"/>
                  </a:lnTo>
                  <a:lnTo>
                    <a:pt x="606" y="792"/>
                  </a:lnTo>
                  <a:lnTo>
                    <a:pt x="606" y="798"/>
                  </a:lnTo>
                  <a:lnTo>
                    <a:pt x="606" y="804"/>
                  </a:lnTo>
                  <a:lnTo>
                    <a:pt x="606" y="810"/>
                  </a:lnTo>
                  <a:lnTo>
                    <a:pt x="606" y="816"/>
                  </a:lnTo>
                  <a:lnTo>
                    <a:pt x="606" y="822"/>
                  </a:lnTo>
                  <a:lnTo>
                    <a:pt x="606" y="828"/>
                  </a:lnTo>
                  <a:lnTo>
                    <a:pt x="612" y="834"/>
                  </a:lnTo>
                  <a:lnTo>
                    <a:pt x="612" y="846"/>
                  </a:lnTo>
                  <a:lnTo>
                    <a:pt x="606" y="852"/>
                  </a:lnTo>
                  <a:lnTo>
                    <a:pt x="606" y="858"/>
                  </a:lnTo>
                  <a:lnTo>
                    <a:pt x="600" y="858"/>
                  </a:lnTo>
                  <a:lnTo>
                    <a:pt x="594" y="858"/>
                  </a:lnTo>
                  <a:lnTo>
                    <a:pt x="588" y="858"/>
                  </a:lnTo>
                  <a:lnTo>
                    <a:pt x="582" y="858"/>
                  </a:lnTo>
                  <a:lnTo>
                    <a:pt x="576" y="858"/>
                  </a:lnTo>
                  <a:lnTo>
                    <a:pt x="576" y="864"/>
                  </a:lnTo>
                  <a:lnTo>
                    <a:pt x="576" y="870"/>
                  </a:lnTo>
                  <a:lnTo>
                    <a:pt x="576" y="876"/>
                  </a:lnTo>
                  <a:lnTo>
                    <a:pt x="576" y="882"/>
                  </a:lnTo>
                  <a:lnTo>
                    <a:pt x="570" y="888"/>
                  </a:lnTo>
                  <a:lnTo>
                    <a:pt x="564" y="888"/>
                  </a:lnTo>
                  <a:lnTo>
                    <a:pt x="564" y="894"/>
                  </a:lnTo>
                  <a:lnTo>
                    <a:pt x="564" y="900"/>
                  </a:lnTo>
                  <a:lnTo>
                    <a:pt x="558" y="900"/>
                  </a:lnTo>
                  <a:lnTo>
                    <a:pt x="558" y="906"/>
                  </a:lnTo>
                  <a:lnTo>
                    <a:pt x="552" y="906"/>
                  </a:lnTo>
                  <a:lnTo>
                    <a:pt x="552" y="900"/>
                  </a:lnTo>
                  <a:lnTo>
                    <a:pt x="546" y="906"/>
                  </a:lnTo>
                  <a:lnTo>
                    <a:pt x="540" y="906"/>
                  </a:lnTo>
                  <a:lnTo>
                    <a:pt x="528" y="918"/>
                  </a:lnTo>
                  <a:lnTo>
                    <a:pt x="522" y="918"/>
                  </a:lnTo>
                  <a:lnTo>
                    <a:pt x="522" y="924"/>
                  </a:lnTo>
                  <a:lnTo>
                    <a:pt x="516" y="924"/>
                  </a:lnTo>
                  <a:lnTo>
                    <a:pt x="516" y="918"/>
                  </a:lnTo>
                  <a:lnTo>
                    <a:pt x="510" y="918"/>
                  </a:lnTo>
                  <a:lnTo>
                    <a:pt x="498" y="918"/>
                  </a:lnTo>
                  <a:lnTo>
                    <a:pt x="498" y="912"/>
                  </a:lnTo>
                  <a:lnTo>
                    <a:pt x="486" y="912"/>
                  </a:lnTo>
                  <a:lnTo>
                    <a:pt x="480" y="912"/>
                  </a:lnTo>
                  <a:lnTo>
                    <a:pt x="474" y="918"/>
                  </a:lnTo>
                  <a:lnTo>
                    <a:pt x="474" y="924"/>
                  </a:lnTo>
                  <a:lnTo>
                    <a:pt x="474" y="930"/>
                  </a:lnTo>
                  <a:lnTo>
                    <a:pt x="468" y="930"/>
                  </a:lnTo>
                  <a:lnTo>
                    <a:pt x="468" y="936"/>
                  </a:lnTo>
                  <a:lnTo>
                    <a:pt x="462" y="936"/>
                  </a:lnTo>
                  <a:lnTo>
                    <a:pt x="462" y="942"/>
                  </a:lnTo>
                  <a:lnTo>
                    <a:pt x="462" y="948"/>
                  </a:lnTo>
                  <a:lnTo>
                    <a:pt x="462" y="954"/>
                  </a:lnTo>
                  <a:lnTo>
                    <a:pt x="456" y="960"/>
                  </a:lnTo>
                  <a:lnTo>
                    <a:pt x="450" y="966"/>
                  </a:lnTo>
                  <a:lnTo>
                    <a:pt x="444" y="966"/>
                  </a:lnTo>
                  <a:lnTo>
                    <a:pt x="444" y="972"/>
                  </a:lnTo>
                  <a:lnTo>
                    <a:pt x="438" y="966"/>
                  </a:lnTo>
                  <a:lnTo>
                    <a:pt x="432" y="972"/>
                  </a:lnTo>
                  <a:lnTo>
                    <a:pt x="426" y="972"/>
                  </a:lnTo>
                  <a:lnTo>
                    <a:pt x="426" y="978"/>
                  </a:lnTo>
                  <a:lnTo>
                    <a:pt x="414" y="972"/>
                  </a:lnTo>
                  <a:lnTo>
                    <a:pt x="408" y="972"/>
                  </a:lnTo>
                  <a:lnTo>
                    <a:pt x="402" y="978"/>
                  </a:lnTo>
                  <a:lnTo>
                    <a:pt x="402" y="984"/>
                  </a:lnTo>
                  <a:lnTo>
                    <a:pt x="396" y="984"/>
                  </a:lnTo>
                  <a:lnTo>
                    <a:pt x="390" y="984"/>
                  </a:lnTo>
                  <a:lnTo>
                    <a:pt x="384" y="984"/>
                  </a:lnTo>
                  <a:lnTo>
                    <a:pt x="384" y="990"/>
                  </a:lnTo>
                  <a:lnTo>
                    <a:pt x="378" y="996"/>
                  </a:lnTo>
                  <a:lnTo>
                    <a:pt x="378" y="1008"/>
                  </a:lnTo>
                  <a:lnTo>
                    <a:pt x="378" y="1014"/>
                  </a:lnTo>
                  <a:lnTo>
                    <a:pt x="378" y="1020"/>
                  </a:lnTo>
                  <a:lnTo>
                    <a:pt x="384" y="1032"/>
                  </a:lnTo>
                  <a:lnTo>
                    <a:pt x="390" y="1050"/>
                  </a:lnTo>
                  <a:lnTo>
                    <a:pt x="390" y="1068"/>
                  </a:lnTo>
                  <a:lnTo>
                    <a:pt x="390" y="1086"/>
                  </a:lnTo>
                  <a:lnTo>
                    <a:pt x="390" y="1092"/>
                  </a:lnTo>
                  <a:lnTo>
                    <a:pt x="384" y="1098"/>
                  </a:lnTo>
                  <a:lnTo>
                    <a:pt x="384" y="1104"/>
                  </a:lnTo>
                  <a:lnTo>
                    <a:pt x="378" y="1110"/>
                  </a:lnTo>
                  <a:lnTo>
                    <a:pt x="372" y="1116"/>
                  </a:lnTo>
                  <a:lnTo>
                    <a:pt x="372" y="1122"/>
                  </a:lnTo>
                  <a:lnTo>
                    <a:pt x="372" y="1128"/>
                  </a:lnTo>
                  <a:lnTo>
                    <a:pt x="372" y="1134"/>
                  </a:lnTo>
                  <a:lnTo>
                    <a:pt x="372" y="1140"/>
                  </a:lnTo>
                  <a:lnTo>
                    <a:pt x="372" y="1146"/>
                  </a:lnTo>
                  <a:lnTo>
                    <a:pt x="372" y="1152"/>
                  </a:lnTo>
                  <a:lnTo>
                    <a:pt x="378" y="1152"/>
                  </a:lnTo>
                  <a:lnTo>
                    <a:pt x="378" y="1158"/>
                  </a:lnTo>
                  <a:lnTo>
                    <a:pt x="378" y="1164"/>
                  </a:lnTo>
                  <a:lnTo>
                    <a:pt x="372" y="1170"/>
                  </a:lnTo>
                  <a:lnTo>
                    <a:pt x="366" y="1176"/>
                  </a:lnTo>
                  <a:lnTo>
                    <a:pt x="366" y="1182"/>
                  </a:lnTo>
                  <a:lnTo>
                    <a:pt x="360" y="1188"/>
                  </a:lnTo>
                  <a:lnTo>
                    <a:pt x="354" y="1194"/>
                  </a:lnTo>
                  <a:lnTo>
                    <a:pt x="354" y="1200"/>
                  </a:lnTo>
                  <a:lnTo>
                    <a:pt x="348" y="1206"/>
                  </a:lnTo>
                  <a:lnTo>
                    <a:pt x="342" y="1212"/>
                  </a:lnTo>
                  <a:lnTo>
                    <a:pt x="336" y="1218"/>
                  </a:lnTo>
                  <a:lnTo>
                    <a:pt x="324" y="1224"/>
                  </a:lnTo>
                  <a:lnTo>
                    <a:pt x="324" y="1230"/>
                  </a:lnTo>
                  <a:lnTo>
                    <a:pt x="318" y="1236"/>
                  </a:lnTo>
                  <a:lnTo>
                    <a:pt x="318" y="1242"/>
                  </a:lnTo>
                  <a:lnTo>
                    <a:pt x="312" y="1248"/>
                  </a:lnTo>
                  <a:lnTo>
                    <a:pt x="312" y="1254"/>
                  </a:lnTo>
                  <a:lnTo>
                    <a:pt x="312" y="1260"/>
                  </a:lnTo>
                  <a:lnTo>
                    <a:pt x="306" y="1266"/>
                  </a:lnTo>
                  <a:lnTo>
                    <a:pt x="306" y="1272"/>
                  </a:lnTo>
                  <a:lnTo>
                    <a:pt x="300" y="1278"/>
                  </a:lnTo>
                  <a:lnTo>
                    <a:pt x="300" y="1284"/>
                  </a:lnTo>
                  <a:lnTo>
                    <a:pt x="300" y="1290"/>
                  </a:lnTo>
                  <a:lnTo>
                    <a:pt x="300" y="1296"/>
                  </a:lnTo>
                  <a:lnTo>
                    <a:pt x="294" y="1296"/>
                  </a:lnTo>
                  <a:lnTo>
                    <a:pt x="294" y="1302"/>
                  </a:lnTo>
                  <a:lnTo>
                    <a:pt x="300" y="1320"/>
                  </a:lnTo>
                  <a:lnTo>
                    <a:pt x="300" y="1332"/>
                  </a:lnTo>
                  <a:lnTo>
                    <a:pt x="300" y="1338"/>
                  </a:lnTo>
                  <a:lnTo>
                    <a:pt x="300" y="1344"/>
                  </a:lnTo>
                  <a:lnTo>
                    <a:pt x="306" y="1350"/>
                  </a:lnTo>
                  <a:lnTo>
                    <a:pt x="294" y="1356"/>
                  </a:lnTo>
                  <a:lnTo>
                    <a:pt x="288" y="1356"/>
                  </a:lnTo>
                  <a:lnTo>
                    <a:pt x="282" y="1362"/>
                  </a:lnTo>
                  <a:lnTo>
                    <a:pt x="276" y="1362"/>
                  </a:lnTo>
                  <a:lnTo>
                    <a:pt x="270" y="1362"/>
                  </a:lnTo>
                  <a:lnTo>
                    <a:pt x="270" y="1368"/>
                  </a:lnTo>
                  <a:lnTo>
                    <a:pt x="264" y="1374"/>
                  </a:lnTo>
                  <a:lnTo>
                    <a:pt x="258" y="1380"/>
                  </a:lnTo>
                  <a:lnTo>
                    <a:pt x="252" y="1386"/>
                  </a:lnTo>
                  <a:lnTo>
                    <a:pt x="246" y="1392"/>
                  </a:lnTo>
                  <a:lnTo>
                    <a:pt x="240" y="1392"/>
                  </a:lnTo>
                  <a:lnTo>
                    <a:pt x="234" y="1404"/>
                  </a:lnTo>
                  <a:lnTo>
                    <a:pt x="216" y="1386"/>
                  </a:lnTo>
                  <a:lnTo>
                    <a:pt x="204" y="1368"/>
                  </a:lnTo>
                  <a:lnTo>
                    <a:pt x="192" y="1332"/>
                  </a:lnTo>
                  <a:lnTo>
                    <a:pt x="186" y="1308"/>
                  </a:lnTo>
                  <a:lnTo>
                    <a:pt x="186" y="1278"/>
                  </a:lnTo>
                  <a:lnTo>
                    <a:pt x="168" y="1254"/>
                  </a:lnTo>
                  <a:lnTo>
                    <a:pt x="156" y="1224"/>
                  </a:lnTo>
                  <a:lnTo>
                    <a:pt x="126" y="1194"/>
                  </a:lnTo>
                  <a:lnTo>
                    <a:pt x="96" y="1170"/>
                  </a:lnTo>
                  <a:lnTo>
                    <a:pt x="66" y="1206"/>
                  </a:lnTo>
                  <a:lnTo>
                    <a:pt x="60" y="1218"/>
                  </a:lnTo>
                  <a:lnTo>
                    <a:pt x="54" y="1230"/>
                  </a:lnTo>
                  <a:lnTo>
                    <a:pt x="42" y="1230"/>
                  </a:lnTo>
                  <a:lnTo>
                    <a:pt x="30" y="1206"/>
                  </a:lnTo>
                  <a:lnTo>
                    <a:pt x="12" y="1170"/>
                  </a:lnTo>
                  <a:lnTo>
                    <a:pt x="0" y="1134"/>
                  </a:lnTo>
                  <a:lnTo>
                    <a:pt x="12" y="1110"/>
                  </a:lnTo>
                  <a:lnTo>
                    <a:pt x="30" y="1098"/>
                  </a:lnTo>
                  <a:lnTo>
                    <a:pt x="60" y="1068"/>
                  </a:lnTo>
                  <a:lnTo>
                    <a:pt x="60" y="1050"/>
                  </a:lnTo>
                  <a:lnTo>
                    <a:pt x="72" y="1032"/>
                  </a:lnTo>
                  <a:lnTo>
                    <a:pt x="96" y="1008"/>
                  </a:lnTo>
                  <a:lnTo>
                    <a:pt x="120" y="990"/>
                  </a:lnTo>
                  <a:lnTo>
                    <a:pt x="138" y="966"/>
                  </a:lnTo>
                  <a:lnTo>
                    <a:pt x="156" y="948"/>
                  </a:lnTo>
                  <a:lnTo>
                    <a:pt x="162" y="930"/>
                  </a:lnTo>
                  <a:lnTo>
                    <a:pt x="156" y="906"/>
                  </a:lnTo>
                  <a:lnTo>
                    <a:pt x="162" y="888"/>
                  </a:lnTo>
                  <a:lnTo>
                    <a:pt x="174" y="870"/>
                  </a:lnTo>
                  <a:lnTo>
                    <a:pt x="186" y="852"/>
                  </a:lnTo>
                  <a:lnTo>
                    <a:pt x="198" y="828"/>
                  </a:lnTo>
                  <a:lnTo>
                    <a:pt x="204" y="810"/>
                  </a:lnTo>
                  <a:lnTo>
                    <a:pt x="198" y="786"/>
                  </a:lnTo>
                  <a:lnTo>
                    <a:pt x="192" y="774"/>
                  </a:lnTo>
                  <a:lnTo>
                    <a:pt x="180" y="750"/>
                  </a:lnTo>
                  <a:lnTo>
                    <a:pt x="162" y="738"/>
                  </a:lnTo>
                  <a:lnTo>
                    <a:pt x="144" y="726"/>
                  </a:lnTo>
                  <a:lnTo>
                    <a:pt x="144" y="702"/>
                  </a:lnTo>
                  <a:lnTo>
                    <a:pt x="144" y="678"/>
                  </a:lnTo>
                  <a:lnTo>
                    <a:pt x="144" y="654"/>
                  </a:lnTo>
                  <a:lnTo>
                    <a:pt x="138" y="642"/>
                  </a:lnTo>
                  <a:lnTo>
                    <a:pt x="120" y="624"/>
                  </a:lnTo>
                  <a:lnTo>
                    <a:pt x="108" y="612"/>
                  </a:lnTo>
                  <a:lnTo>
                    <a:pt x="90" y="606"/>
                  </a:lnTo>
                  <a:lnTo>
                    <a:pt x="72" y="594"/>
                  </a:lnTo>
                  <a:lnTo>
                    <a:pt x="66" y="576"/>
                  </a:lnTo>
                  <a:lnTo>
                    <a:pt x="60" y="564"/>
                  </a:lnTo>
                  <a:lnTo>
                    <a:pt x="60" y="552"/>
                  </a:lnTo>
                  <a:lnTo>
                    <a:pt x="66" y="552"/>
                  </a:lnTo>
                  <a:lnTo>
                    <a:pt x="72" y="552"/>
                  </a:lnTo>
                  <a:lnTo>
                    <a:pt x="72" y="546"/>
                  </a:lnTo>
                  <a:lnTo>
                    <a:pt x="78" y="546"/>
                  </a:lnTo>
                  <a:lnTo>
                    <a:pt x="84" y="540"/>
                  </a:lnTo>
                  <a:lnTo>
                    <a:pt x="90" y="540"/>
                  </a:lnTo>
                  <a:lnTo>
                    <a:pt x="96" y="534"/>
                  </a:lnTo>
                  <a:lnTo>
                    <a:pt x="102" y="534"/>
                  </a:lnTo>
                  <a:lnTo>
                    <a:pt x="108" y="534"/>
                  </a:lnTo>
                  <a:lnTo>
                    <a:pt x="114" y="534"/>
                  </a:lnTo>
                  <a:lnTo>
                    <a:pt x="120" y="534"/>
                  </a:lnTo>
                  <a:lnTo>
                    <a:pt x="120" y="528"/>
                  </a:lnTo>
                  <a:lnTo>
                    <a:pt x="126" y="528"/>
                  </a:lnTo>
                  <a:lnTo>
                    <a:pt x="132" y="528"/>
                  </a:lnTo>
                  <a:lnTo>
                    <a:pt x="138" y="528"/>
                  </a:lnTo>
                  <a:lnTo>
                    <a:pt x="144" y="528"/>
                  </a:lnTo>
                  <a:lnTo>
                    <a:pt x="150" y="522"/>
                  </a:lnTo>
                  <a:lnTo>
                    <a:pt x="156" y="522"/>
                  </a:lnTo>
                  <a:lnTo>
                    <a:pt x="162" y="522"/>
                  </a:lnTo>
                  <a:lnTo>
                    <a:pt x="162" y="516"/>
                  </a:lnTo>
                  <a:lnTo>
                    <a:pt x="168" y="516"/>
                  </a:lnTo>
                  <a:lnTo>
                    <a:pt x="174" y="510"/>
                  </a:lnTo>
                  <a:lnTo>
                    <a:pt x="180" y="510"/>
                  </a:lnTo>
                  <a:lnTo>
                    <a:pt x="186" y="510"/>
                  </a:lnTo>
                  <a:lnTo>
                    <a:pt x="192" y="504"/>
                  </a:lnTo>
                  <a:lnTo>
                    <a:pt x="198" y="504"/>
                  </a:lnTo>
                  <a:lnTo>
                    <a:pt x="204" y="504"/>
                  </a:lnTo>
                  <a:lnTo>
                    <a:pt x="204" y="498"/>
                  </a:lnTo>
                  <a:lnTo>
                    <a:pt x="210" y="498"/>
                  </a:lnTo>
                  <a:lnTo>
                    <a:pt x="216" y="492"/>
                  </a:lnTo>
                  <a:lnTo>
                    <a:pt x="222" y="492"/>
                  </a:lnTo>
                  <a:lnTo>
                    <a:pt x="222" y="486"/>
                  </a:lnTo>
                  <a:lnTo>
                    <a:pt x="228" y="486"/>
                  </a:lnTo>
                  <a:lnTo>
                    <a:pt x="234" y="480"/>
                  </a:lnTo>
                  <a:lnTo>
                    <a:pt x="240" y="474"/>
                  </a:lnTo>
                  <a:lnTo>
                    <a:pt x="240" y="468"/>
                  </a:lnTo>
                  <a:lnTo>
                    <a:pt x="246" y="468"/>
                  </a:lnTo>
                  <a:lnTo>
                    <a:pt x="246" y="462"/>
                  </a:lnTo>
                  <a:lnTo>
                    <a:pt x="252" y="456"/>
                  </a:lnTo>
                  <a:lnTo>
                    <a:pt x="252" y="450"/>
                  </a:lnTo>
                  <a:lnTo>
                    <a:pt x="258" y="444"/>
                  </a:lnTo>
                  <a:lnTo>
                    <a:pt x="258" y="438"/>
                  </a:lnTo>
                  <a:lnTo>
                    <a:pt x="258" y="432"/>
                  </a:lnTo>
                  <a:lnTo>
                    <a:pt x="258" y="426"/>
                  </a:lnTo>
                  <a:lnTo>
                    <a:pt x="258" y="420"/>
                  </a:lnTo>
                  <a:lnTo>
                    <a:pt x="258" y="414"/>
                  </a:lnTo>
                  <a:lnTo>
                    <a:pt x="258" y="408"/>
                  </a:lnTo>
                  <a:lnTo>
                    <a:pt x="258" y="402"/>
                  </a:lnTo>
                  <a:lnTo>
                    <a:pt x="258" y="396"/>
                  </a:lnTo>
                  <a:lnTo>
                    <a:pt x="252" y="390"/>
                  </a:lnTo>
                  <a:lnTo>
                    <a:pt x="252" y="384"/>
                  </a:lnTo>
                  <a:lnTo>
                    <a:pt x="252" y="378"/>
                  </a:lnTo>
                  <a:lnTo>
                    <a:pt x="258" y="372"/>
                  </a:lnTo>
                  <a:lnTo>
                    <a:pt x="258" y="378"/>
                  </a:lnTo>
                  <a:lnTo>
                    <a:pt x="264" y="378"/>
                  </a:lnTo>
                  <a:lnTo>
                    <a:pt x="270" y="378"/>
                  </a:lnTo>
                  <a:lnTo>
                    <a:pt x="276" y="378"/>
                  </a:lnTo>
                  <a:lnTo>
                    <a:pt x="282" y="378"/>
                  </a:lnTo>
                  <a:lnTo>
                    <a:pt x="288" y="378"/>
                  </a:lnTo>
                  <a:lnTo>
                    <a:pt x="294" y="378"/>
                  </a:lnTo>
                  <a:lnTo>
                    <a:pt x="300" y="378"/>
                  </a:lnTo>
                  <a:lnTo>
                    <a:pt x="306" y="378"/>
                  </a:lnTo>
                  <a:lnTo>
                    <a:pt x="312" y="378"/>
                  </a:lnTo>
                  <a:lnTo>
                    <a:pt x="318" y="372"/>
                  </a:lnTo>
                  <a:lnTo>
                    <a:pt x="318" y="366"/>
                  </a:lnTo>
                  <a:lnTo>
                    <a:pt x="324" y="366"/>
                  </a:lnTo>
                  <a:lnTo>
                    <a:pt x="324" y="360"/>
                  </a:lnTo>
                  <a:lnTo>
                    <a:pt x="324" y="354"/>
                  </a:lnTo>
                  <a:lnTo>
                    <a:pt x="324" y="348"/>
                  </a:lnTo>
                  <a:lnTo>
                    <a:pt x="324" y="342"/>
                  </a:lnTo>
                  <a:lnTo>
                    <a:pt x="324" y="336"/>
                  </a:lnTo>
                  <a:lnTo>
                    <a:pt x="330" y="330"/>
                  </a:lnTo>
                  <a:lnTo>
                    <a:pt x="330" y="324"/>
                  </a:lnTo>
                  <a:lnTo>
                    <a:pt x="330" y="318"/>
                  </a:lnTo>
                  <a:lnTo>
                    <a:pt x="336" y="312"/>
                  </a:lnTo>
                  <a:lnTo>
                    <a:pt x="336" y="306"/>
                  </a:lnTo>
                  <a:lnTo>
                    <a:pt x="342" y="300"/>
                  </a:lnTo>
                  <a:lnTo>
                    <a:pt x="348" y="294"/>
                  </a:lnTo>
                  <a:lnTo>
                    <a:pt x="354" y="288"/>
                  </a:lnTo>
                  <a:lnTo>
                    <a:pt x="360" y="282"/>
                  </a:lnTo>
                  <a:lnTo>
                    <a:pt x="360" y="276"/>
                  </a:lnTo>
                  <a:lnTo>
                    <a:pt x="366" y="276"/>
                  </a:lnTo>
                  <a:lnTo>
                    <a:pt x="366" y="270"/>
                  </a:lnTo>
                  <a:lnTo>
                    <a:pt x="372" y="270"/>
                  </a:lnTo>
                  <a:lnTo>
                    <a:pt x="378" y="264"/>
                  </a:lnTo>
                  <a:lnTo>
                    <a:pt x="384" y="258"/>
                  </a:lnTo>
                  <a:lnTo>
                    <a:pt x="390" y="252"/>
                  </a:lnTo>
                  <a:lnTo>
                    <a:pt x="396" y="252"/>
                  </a:lnTo>
                  <a:lnTo>
                    <a:pt x="402" y="252"/>
                  </a:lnTo>
                  <a:lnTo>
                    <a:pt x="408" y="246"/>
                  </a:lnTo>
                  <a:lnTo>
                    <a:pt x="414" y="246"/>
                  </a:lnTo>
                  <a:lnTo>
                    <a:pt x="420" y="246"/>
                  </a:lnTo>
                  <a:lnTo>
                    <a:pt x="426" y="246"/>
                  </a:lnTo>
                  <a:lnTo>
                    <a:pt x="432" y="246"/>
                  </a:lnTo>
                  <a:lnTo>
                    <a:pt x="438" y="246"/>
                  </a:lnTo>
                  <a:lnTo>
                    <a:pt x="444" y="246"/>
                  </a:lnTo>
                  <a:lnTo>
                    <a:pt x="450" y="240"/>
                  </a:lnTo>
                  <a:lnTo>
                    <a:pt x="456" y="240"/>
                  </a:lnTo>
                  <a:lnTo>
                    <a:pt x="462" y="240"/>
                  </a:lnTo>
                  <a:lnTo>
                    <a:pt x="468" y="240"/>
                  </a:lnTo>
                  <a:lnTo>
                    <a:pt x="474" y="240"/>
                  </a:lnTo>
                  <a:lnTo>
                    <a:pt x="480" y="240"/>
                  </a:lnTo>
                  <a:lnTo>
                    <a:pt x="486" y="234"/>
                  </a:lnTo>
                  <a:lnTo>
                    <a:pt x="492" y="234"/>
                  </a:lnTo>
                  <a:lnTo>
                    <a:pt x="498" y="234"/>
                  </a:lnTo>
                  <a:lnTo>
                    <a:pt x="504" y="234"/>
                  </a:lnTo>
                  <a:lnTo>
                    <a:pt x="510" y="228"/>
                  </a:lnTo>
                  <a:lnTo>
                    <a:pt x="516" y="228"/>
                  </a:lnTo>
                  <a:lnTo>
                    <a:pt x="522" y="222"/>
                  </a:lnTo>
                  <a:lnTo>
                    <a:pt x="528" y="222"/>
                  </a:lnTo>
                  <a:lnTo>
                    <a:pt x="528" y="216"/>
                  </a:lnTo>
                  <a:lnTo>
                    <a:pt x="534" y="216"/>
                  </a:lnTo>
                  <a:lnTo>
                    <a:pt x="540" y="210"/>
                  </a:lnTo>
                  <a:lnTo>
                    <a:pt x="546" y="210"/>
                  </a:lnTo>
                  <a:lnTo>
                    <a:pt x="546" y="204"/>
                  </a:lnTo>
                  <a:lnTo>
                    <a:pt x="552" y="204"/>
                  </a:lnTo>
                  <a:lnTo>
                    <a:pt x="558" y="198"/>
                  </a:lnTo>
                  <a:lnTo>
                    <a:pt x="564" y="192"/>
                  </a:lnTo>
                  <a:lnTo>
                    <a:pt x="570" y="186"/>
                  </a:lnTo>
                  <a:lnTo>
                    <a:pt x="570" y="180"/>
                  </a:lnTo>
                  <a:lnTo>
                    <a:pt x="576" y="180"/>
                  </a:lnTo>
                  <a:lnTo>
                    <a:pt x="576" y="174"/>
                  </a:lnTo>
                  <a:lnTo>
                    <a:pt x="582" y="174"/>
                  </a:lnTo>
                  <a:lnTo>
                    <a:pt x="582" y="168"/>
                  </a:lnTo>
                  <a:lnTo>
                    <a:pt x="588" y="162"/>
                  </a:lnTo>
                  <a:lnTo>
                    <a:pt x="588" y="156"/>
                  </a:lnTo>
                  <a:lnTo>
                    <a:pt x="594" y="150"/>
                  </a:lnTo>
                  <a:lnTo>
                    <a:pt x="594" y="144"/>
                  </a:lnTo>
                  <a:lnTo>
                    <a:pt x="600" y="144"/>
                  </a:lnTo>
                  <a:lnTo>
                    <a:pt x="600" y="138"/>
                  </a:lnTo>
                  <a:lnTo>
                    <a:pt x="606" y="138"/>
                  </a:lnTo>
                  <a:lnTo>
                    <a:pt x="606" y="132"/>
                  </a:lnTo>
                  <a:lnTo>
                    <a:pt x="612" y="132"/>
                  </a:lnTo>
                  <a:lnTo>
                    <a:pt x="612" y="126"/>
                  </a:lnTo>
                  <a:lnTo>
                    <a:pt x="618" y="126"/>
                  </a:lnTo>
                  <a:lnTo>
                    <a:pt x="624" y="126"/>
                  </a:lnTo>
                  <a:lnTo>
                    <a:pt x="630" y="126"/>
                  </a:lnTo>
                  <a:lnTo>
                    <a:pt x="636" y="126"/>
                  </a:lnTo>
                  <a:lnTo>
                    <a:pt x="636" y="120"/>
                  </a:lnTo>
                  <a:lnTo>
                    <a:pt x="642" y="120"/>
                  </a:lnTo>
                  <a:lnTo>
                    <a:pt x="648" y="120"/>
                  </a:lnTo>
                  <a:lnTo>
                    <a:pt x="654" y="120"/>
                  </a:lnTo>
                  <a:lnTo>
                    <a:pt x="660" y="120"/>
                  </a:lnTo>
                  <a:lnTo>
                    <a:pt x="666" y="126"/>
                  </a:lnTo>
                  <a:lnTo>
                    <a:pt x="672" y="126"/>
                  </a:lnTo>
                  <a:lnTo>
                    <a:pt x="678" y="132"/>
                  </a:lnTo>
                  <a:lnTo>
                    <a:pt x="678" y="138"/>
                  </a:lnTo>
                  <a:lnTo>
                    <a:pt x="678" y="144"/>
                  </a:lnTo>
                  <a:lnTo>
                    <a:pt x="678" y="150"/>
                  </a:lnTo>
                  <a:lnTo>
                    <a:pt x="684" y="150"/>
                  </a:lnTo>
                  <a:lnTo>
                    <a:pt x="690" y="156"/>
                  </a:lnTo>
                  <a:lnTo>
                    <a:pt x="696" y="156"/>
                  </a:lnTo>
                  <a:lnTo>
                    <a:pt x="702" y="162"/>
                  </a:lnTo>
                  <a:lnTo>
                    <a:pt x="708" y="162"/>
                  </a:lnTo>
                  <a:lnTo>
                    <a:pt x="714" y="162"/>
                  </a:lnTo>
                  <a:lnTo>
                    <a:pt x="714" y="168"/>
                  </a:lnTo>
                  <a:lnTo>
                    <a:pt x="720" y="168"/>
                  </a:lnTo>
                  <a:lnTo>
                    <a:pt x="726" y="168"/>
                  </a:lnTo>
                  <a:lnTo>
                    <a:pt x="732" y="168"/>
                  </a:lnTo>
                  <a:lnTo>
                    <a:pt x="738" y="168"/>
                  </a:lnTo>
                  <a:lnTo>
                    <a:pt x="744" y="174"/>
                  </a:lnTo>
                  <a:lnTo>
                    <a:pt x="750" y="174"/>
                  </a:lnTo>
                  <a:lnTo>
                    <a:pt x="756" y="174"/>
                  </a:lnTo>
                  <a:lnTo>
                    <a:pt x="762" y="174"/>
                  </a:lnTo>
                  <a:lnTo>
                    <a:pt x="768" y="174"/>
                  </a:lnTo>
                  <a:lnTo>
                    <a:pt x="774" y="174"/>
                  </a:lnTo>
                  <a:lnTo>
                    <a:pt x="780" y="174"/>
                  </a:lnTo>
                  <a:lnTo>
                    <a:pt x="786" y="174"/>
                  </a:lnTo>
                  <a:lnTo>
                    <a:pt x="786" y="168"/>
                  </a:lnTo>
                  <a:lnTo>
                    <a:pt x="792" y="162"/>
                  </a:lnTo>
                  <a:lnTo>
                    <a:pt x="792" y="156"/>
                  </a:lnTo>
                  <a:lnTo>
                    <a:pt x="786" y="156"/>
                  </a:lnTo>
                  <a:lnTo>
                    <a:pt x="786" y="150"/>
                  </a:lnTo>
                  <a:lnTo>
                    <a:pt x="786" y="144"/>
                  </a:lnTo>
                  <a:lnTo>
                    <a:pt x="786" y="138"/>
                  </a:lnTo>
                  <a:lnTo>
                    <a:pt x="780" y="138"/>
                  </a:lnTo>
                  <a:lnTo>
                    <a:pt x="780" y="132"/>
                  </a:lnTo>
                  <a:lnTo>
                    <a:pt x="780" y="126"/>
                  </a:lnTo>
                  <a:lnTo>
                    <a:pt x="780" y="120"/>
                  </a:lnTo>
                  <a:lnTo>
                    <a:pt x="786" y="120"/>
                  </a:lnTo>
                  <a:lnTo>
                    <a:pt x="786" y="114"/>
                  </a:lnTo>
                  <a:lnTo>
                    <a:pt x="792" y="114"/>
                  </a:lnTo>
                  <a:lnTo>
                    <a:pt x="792" y="108"/>
                  </a:lnTo>
                  <a:lnTo>
                    <a:pt x="792" y="102"/>
                  </a:lnTo>
                  <a:lnTo>
                    <a:pt x="798" y="102"/>
                  </a:lnTo>
                  <a:lnTo>
                    <a:pt x="798" y="96"/>
                  </a:lnTo>
                  <a:lnTo>
                    <a:pt x="804" y="96"/>
                  </a:lnTo>
                  <a:lnTo>
                    <a:pt x="804" y="90"/>
                  </a:lnTo>
                  <a:lnTo>
                    <a:pt x="810" y="90"/>
                  </a:lnTo>
                  <a:lnTo>
                    <a:pt x="810" y="84"/>
                  </a:lnTo>
                  <a:lnTo>
                    <a:pt x="816" y="84"/>
                  </a:lnTo>
                  <a:lnTo>
                    <a:pt x="816" y="78"/>
                  </a:lnTo>
                  <a:lnTo>
                    <a:pt x="816" y="72"/>
                  </a:lnTo>
                  <a:lnTo>
                    <a:pt x="816" y="66"/>
                  </a:lnTo>
                  <a:lnTo>
                    <a:pt x="816" y="60"/>
                  </a:lnTo>
                  <a:lnTo>
                    <a:pt x="816" y="54"/>
                  </a:lnTo>
                  <a:lnTo>
                    <a:pt x="816" y="48"/>
                  </a:lnTo>
                  <a:lnTo>
                    <a:pt x="816" y="42"/>
                  </a:lnTo>
                  <a:lnTo>
                    <a:pt x="816" y="36"/>
                  </a:lnTo>
                  <a:lnTo>
                    <a:pt x="816" y="30"/>
                  </a:lnTo>
                  <a:lnTo>
                    <a:pt x="816" y="24"/>
                  </a:lnTo>
                  <a:lnTo>
                    <a:pt x="822" y="24"/>
                  </a:lnTo>
                  <a:lnTo>
                    <a:pt x="822" y="18"/>
                  </a:lnTo>
                  <a:lnTo>
                    <a:pt x="828" y="18"/>
                  </a:lnTo>
                  <a:lnTo>
                    <a:pt x="834" y="12"/>
                  </a:lnTo>
                  <a:lnTo>
                    <a:pt x="840" y="12"/>
                  </a:lnTo>
                  <a:lnTo>
                    <a:pt x="846" y="12"/>
                  </a:lnTo>
                  <a:lnTo>
                    <a:pt x="852" y="12"/>
                  </a:lnTo>
                  <a:lnTo>
                    <a:pt x="858" y="12"/>
                  </a:lnTo>
                  <a:lnTo>
                    <a:pt x="864" y="12"/>
                  </a:lnTo>
                  <a:lnTo>
                    <a:pt x="864" y="18"/>
                  </a:lnTo>
                  <a:lnTo>
                    <a:pt x="870" y="18"/>
                  </a:lnTo>
                  <a:lnTo>
                    <a:pt x="876" y="18"/>
                  </a:lnTo>
                  <a:lnTo>
                    <a:pt x="882" y="18"/>
                  </a:lnTo>
                  <a:lnTo>
                    <a:pt x="888" y="18"/>
                  </a:lnTo>
                  <a:lnTo>
                    <a:pt x="894" y="18"/>
                  </a:lnTo>
                  <a:lnTo>
                    <a:pt x="900" y="12"/>
                  </a:lnTo>
                  <a:lnTo>
                    <a:pt x="906" y="12"/>
                  </a:lnTo>
                  <a:lnTo>
                    <a:pt x="912" y="12"/>
                  </a:lnTo>
                  <a:lnTo>
                    <a:pt x="918" y="6"/>
                  </a:lnTo>
                  <a:lnTo>
                    <a:pt x="924" y="6"/>
                  </a:lnTo>
                  <a:lnTo>
                    <a:pt x="930" y="6"/>
                  </a:lnTo>
                  <a:lnTo>
                    <a:pt x="930" y="0"/>
                  </a:lnTo>
                  <a:lnTo>
                    <a:pt x="936" y="0"/>
                  </a:lnTo>
                  <a:close/>
                </a:path>
              </a:pathLst>
            </a:custGeom>
            <a:solidFill>
              <a:srgbClr val="17365D"/>
            </a:solidFill>
            <a:ln w="9525">
              <a:solidFill>
                <a:srgbClr val="000000"/>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9" name="Freeform 10">
              <a:extLst>
                <a:ext uri="{FF2B5EF4-FFF2-40B4-BE49-F238E27FC236}">
                  <a16:creationId xmlns:a16="http://schemas.microsoft.com/office/drawing/2014/main" id="{2BF0D2E3-0C3F-976B-6C26-B6C0D6DACC06}"/>
                </a:ext>
              </a:extLst>
            </p:cNvPr>
            <p:cNvSpPr>
              <a:spLocks/>
            </p:cNvSpPr>
            <p:nvPr/>
          </p:nvSpPr>
          <p:spPr bwMode="auto">
            <a:xfrm>
              <a:off x="0" y="1976120"/>
              <a:ext cx="818515" cy="909955"/>
            </a:xfrm>
            <a:custGeom>
              <a:avLst/>
              <a:gdLst>
                <a:gd name="T0" fmla="*/ 60 w 762"/>
                <a:gd name="T1" fmla="*/ 246 h 870"/>
                <a:gd name="T2" fmla="*/ 96 w 762"/>
                <a:gd name="T3" fmla="*/ 234 h 870"/>
                <a:gd name="T4" fmla="*/ 126 w 762"/>
                <a:gd name="T5" fmla="*/ 210 h 870"/>
                <a:gd name="T6" fmla="*/ 156 w 762"/>
                <a:gd name="T7" fmla="*/ 192 h 870"/>
                <a:gd name="T8" fmla="*/ 180 w 762"/>
                <a:gd name="T9" fmla="*/ 168 h 870"/>
                <a:gd name="T10" fmla="*/ 222 w 762"/>
                <a:gd name="T11" fmla="*/ 162 h 870"/>
                <a:gd name="T12" fmla="*/ 246 w 762"/>
                <a:gd name="T13" fmla="*/ 150 h 870"/>
                <a:gd name="T14" fmla="*/ 294 w 762"/>
                <a:gd name="T15" fmla="*/ 144 h 870"/>
                <a:gd name="T16" fmla="*/ 318 w 762"/>
                <a:gd name="T17" fmla="*/ 120 h 870"/>
                <a:gd name="T18" fmla="*/ 366 w 762"/>
                <a:gd name="T19" fmla="*/ 90 h 870"/>
                <a:gd name="T20" fmla="*/ 414 w 762"/>
                <a:gd name="T21" fmla="*/ 54 h 870"/>
                <a:gd name="T22" fmla="*/ 426 w 762"/>
                <a:gd name="T23" fmla="*/ 18 h 870"/>
                <a:gd name="T24" fmla="*/ 468 w 762"/>
                <a:gd name="T25" fmla="*/ 0 h 870"/>
                <a:gd name="T26" fmla="*/ 498 w 762"/>
                <a:gd name="T27" fmla="*/ 24 h 870"/>
                <a:gd name="T28" fmla="*/ 522 w 762"/>
                <a:gd name="T29" fmla="*/ 48 h 870"/>
                <a:gd name="T30" fmla="*/ 570 w 762"/>
                <a:gd name="T31" fmla="*/ 66 h 870"/>
                <a:gd name="T32" fmla="*/ 624 w 762"/>
                <a:gd name="T33" fmla="*/ 78 h 870"/>
                <a:gd name="T34" fmla="*/ 660 w 762"/>
                <a:gd name="T35" fmla="*/ 66 h 870"/>
                <a:gd name="T36" fmla="*/ 672 w 762"/>
                <a:gd name="T37" fmla="*/ 96 h 870"/>
                <a:gd name="T38" fmla="*/ 648 w 762"/>
                <a:gd name="T39" fmla="*/ 120 h 870"/>
                <a:gd name="T40" fmla="*/ 618 w 762"/>
                <a:gd name="T41" fmla="*/ 138 h 870"/>
                <a:gd name="T42" fmla="*/ 600 w 762"/>
                <a:gd name="T43" fmla="*/ 174 h 870"/>
                <a:gd name="T44" fmla="*/ 612 w 762"/>
                <a:gd name="T45" fmla="*/ 216 h 870"/>
                <a:gd name="T46" fmla="*/ 642 w 762"/>
                <a:gd name="T47" fmla="*/ 276 h 870"/>
                <a:gd name="T48" fmla="*/ 666 w 762"/>
                <a:gd name="T49" fmla="*/ 330 h 870"/>
                <a:gd name="T50" fmla="*/ 690 w 762"/>
                <a:gd name="T51" fmla="*/ 366 h 870"/>
                <a:gd name="T52" fmla="*/ 714 w 762"/>
                <a:gd name="T53" fmla="*/ 396 h 870"/>
                <a:gd name="T54" fmla="*/ 720 w 762"/>
                <a:gd name="T55" fmla="*/ 438 h 870"/>
                <a:gd name="T56" fmla="*/ 726 w 762"/>
                <a:gd name="T57" fmla="*/ 522 h 870"/>
                <a:gd name="T58" fmla="*/ 612 w 762"/>
                <a:gd name="T59" fmla="*/ 570 h 870"/>
                <a:gd name="T60" fmla="*/ 576 w 762"/>
                <a:gd name="T61" fmla="*/ 756 h 870"/>
                <a:gd name="T62" fmla="*/ 576 w 762"/>
                <a:gd name="T63" fmla="*/ 834 h 870"/>
                <a:gd name="T64" fmla="*/ 546 w 762"/>
                <a:gd name="T65" fmla="*/ 828 h 870"/>
                <a:gd name="T66" fmla="*/ 510 w 762"/>
                <a:gd name="T67" fmla="*/ 858 h 870"/>
                <a:gd name="T68" fmla="*/ 474 w 762"/>
                <a:gd name="T69" fmla="*/ 870 h 870"/>
                <a:gd name="T70" fmla="*/ 426 w 762"/>
                <a:gd name="T71" fmla="*/ 870 h 870"/>
                <a:gd name="T72" fmla="*/ 444 w 762"/>
                <a:gd name="T73" fmla="*/ 828 h 870"/>
                <a:gd name="T74" fmla="*/ 438 w 762"/>
                <a:gd name="T75" fmla="*/ 786 h 870"/>
                <a:gd name="T76" fmla="*/ 414 w 762"/>
                <a:gd name="T77" fmla="*/ 756 h 870"/>
                <a:gd name="T78" fmla="*/ 390 w 762"/>
                <a:gd name="T79" fmla="*/ 720 h 870"/>
                <a:gd name="T80" fmla="*/ 342 w 762"/>
                <a:gd name="T81" fmla="*/ 720 h 870"/>
                <a:gd name="T82" fmla="*/ 306 w 762"/>
                <a:gd name="T83" fmla="*/ 690 h 870"/>
                <a:gd name="T84" fmla="*/ 288 w 762"/>
                <a:gd name="T85" fmla="*/ 714 h 870"/>
                <a:gd name="T86" fmla="*/ 270 w 762"/>
                <a:gd name="T87" fmla="*/ 750 h 870"/>
                <a:gd name="T88" fmla="*/ 222 w 762"/>
                <a:gd name="T89" fmla="*/ 750 h 870"/>
                <a:gd name="T90" fmla="*/ 198 w 762"/>
                <a:gd name="T91" fmla="*/ 726 h 870"/>
                <a:gd name="T92" fmla="*/ 174 w 762"/>
                <a:gd name="T93" fmla="*/ 696 h 870"/>
                <a:gd name="T94" fmla="*/ 150 w 762"/>
                <a:gd name="T95" fmla="*/ 660 h 870"/>
                <a:gd name="T96" fmla="*/ 126 w 762"/>
                <a:gd name="T97" fmla="*/ 636 h 870"/>
                <a:gd name="T98" fmla="*/ 138 w 762"/>
                <a:gd name="T99" fmla="*/ 606 h 870"/>
                <a:gd name="T100" fmla="*/ 144 w 762"/>
                <a:gd name="T101" fmla="*/ 564 h 870"/>
                <a:gd name="T102" fmla="*/ 126 w 762"/>
                <a:gd name="T103" fmla="*/ 558 h 870"/>
                <a:gd name="T104" fmla="*/ 114 w 762"/>
                <a:gd name="T105" fmla="*/ 594 h 870"/>
                <a:gd name="T106" fmla="*/ 102 w 762"/>
                <a:gd name="T107" fmla="*/ 558 h 870"/>
                <a:gd name="T108" fmla="*/ 78 w 762"/>
                <a:gd name="T109" fmla="*/ 516 h 870"/>
                <a:gd name="T110" fmla="*/ 30 w 762"/>
                <a:gd name="T111" fmla="*/ 516 h 870"/>
                <a:gd name="T112" fmla="*/ 12 w 762"/>
                <a:gd name="T113" fmla="*/ 504 h 870"/>
                <a:gd name="T114" fmla="*/ 24 w 762"/>
                <a:gd name="T115" fmla="*/ 432 h 870"/>
                <a:gd name="T116" fmla="*/ 36 w 762"/>
                <a:gd name="T117" fmla="*/ 396 h 870"/>
                <a:gd name="T118" fmla="*/ 12 w 762"/>
                <a:gd name="T119" fmla="*/ 348 h 870"/>
                <a:gd name="T120" fmla="*/ 30 w 762"/>
                <a:gd name="T121" fmla="*/ 300 h 8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2"/>
                <a:gd name="T184" fmla="*/ 0 h 870"/>
                <a:gd name="T185" fmla="*/ 762 w 762"/>
                <a:gd name="T186" fmla="*/ 870 h 8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2" h="870">
                  <a:moveTo>
                    <a:pt x="36" y="264"/>
                  </a:moveTo>
                  <a:lnTo>
                    <a:pt x="36" y="258"/>
                  </a:lnTo>
                  <a:lnTo>
                    <a:pt x="42" y="258"/>
                  </a:lnTo>
                  <a:lnTo>
                    <a:pt x="42" y="252"/>
                  </a:lnTo>
                  <a:lnTo>
                    <a:pt x="48" y="252"/>
                  </a:lnTo>
                  <a:lnTo>
                    <a:pt x="48" y="246"/>
                  </a:lnTo>
                  <a:lnTo>
                    <a:pt x="54" y="246"/>
                  </a:lnTo>
                  <a:lnTo>
                    <a:pt x="60" y="246"/>
                  </a:lnTo>
                  <a:lnTo>
                    <a:pt x="60" y="240"/>
                  </a:lnTo>
                  <a:lnTo>
                    <a:pt x="66" y="240"/>
                  </a:lnTo>
                  <a:lnTo>
                    <a:pt x="72" y="240"/>
                  </a:lnTo>
                  <a:lnTo>
                    <a:pt x="78" y="240"/>
                  </a:lnTo>
                  <a:lnTo>
                    <a:pt x="84" y="240"/>
                  </a:lnTo>
                  <a:lnTo>
                    <a:pt x="84" y="234"/>
                  </a:lnTo>
                  <a:lnTo>
                    <a:pt x="90" y="234"/>
                  </a:lnTo>
                  <a:lnTo>
                    <a:pt x="96" y="234"/>
                  </a:lnTo>
                  <a:lnTo>
                    <a:pt x="102" y="234"/>
                  </a:lnTo>
                  <a:lnTo>
                    <a:pt x="108" y="234"/>
                  </a:lnTo>
                  <a:lnTo>
                    <a:pt x="108" y="228"/>
                  </a:lnTo>
                  <a:lnTo>
                    <a:pt x="114" y="228"/>
                  </a:lnTo>
                  <a:lnTo>
                    <a:pt x="114" y="222"/>
                  </a:lnTo>
                  <a:lnTo>
                    <a:pt x="120" y="216"/>
                  </a:lnTo>
                  <a:lnTo>
                    <a:pt x="120" y="210"/>
                  </a:lnTo>
                  <a:lnTo>
                    <a:pt x="126" y="210"/>
                  </a:lnTo>
                  <a:lnTo>
                    <a:pt x="126" y="204"/>
                  </a:lnTo>
                  <a:lnTo>
                    <a:pt x="132" y="204"/>
                  </a:lnTo>
                  <a:lnTo>
                    <a:pt x="132" y="198"/>
                  </a:lnTo>
                  <a:lnTo>
                    <a:pt x="138" y="198"/>
                  </a:lnTo>
                  <a:lnTo>
                    <a:pt x="144" y="198"/>
                  </a:lnTo>
                  <a:lnTo>
                    <a:pt x="144" y="192"/>
                  </a:lnTo>
                  <a:lnTo>
                    <a:pt x="150" y="192"/>
                  </a:lnTo>
                  <a:lnTo>
                    <a:pt x="156" y="192"/>
                  </a:lnTo>
                  <a:lnTo>
                    <a:pt x="156" y="186"/>
                  </a:lnTo>
                  <a:lnTo>
                    <a:pt x="162" y="186"/>
                  </a:lnTo>
                  <a:lnTo>
                    <a:pt x="168" y="186"/>
                  </a:lnTo>
                  <a:lnTo>
                    <a:pt x="168" y="180"/>
                  </a:lnTo>
                  <a:lnTo>
                    <a:pt x="174" y="180"/>
                  </a:lnTo>
                  <a:lnTo>
                    <a:pt x="174" y="174"/>
                  </a:lnTo>
                  <a:lnTo>
                    <a:pt x="174" y="168"/>
                  </a:lnTo>
                  <a:lnTo>
                    <a:pt x="180" y="168"/>
                  </a:lnTo>
                  <a:lnTo>
                    <a:pt x="180" y="162"/>
                  </a:lnTo>
                  <a:lnTo>
                    <a:pt x="186" y="156"/>
                  </a:lnTo>
                  <a:lnTo>
                    <a:pt x="192" y="156"/>
                  </a:lnTo>
                  <a:lnTo>
                    <a:pt x="198" y="162"/>
                  </a:lnTo>
                  <a:lnTo>
                    <a:pt x="204" y="162"/>
                  </a:lnTo>
                  <a:lnTo>
                    <a:pt x="210" y="162"/>
                  </a:lnTo>
                  <a:lnTo>
                    <a:pt x="216" y="162"/>
                  </a:lnTo>
                  <a:lnTo>
                    <a:pt x="222" y="162"/>
                  </a:lnTo>
                  <a:lnTo>
                    <a:pt x="222" y="168"/>
                  </a:lnTo>
                  <a:lnTo>
                    <a:pt x="228" y="168"/>
                  </a:lnTo>
                  <a:lnTo>
                    <a:pt x="234" y="168"/>
                  </a:lnTo>
                  <a:lnTo>
                    <a:pt x="234" y="162"/>
                  </a:lnTo>
                  <a:lnTo>
                    <a:pt x="240" y="162"/>
                  </a:lnTo>
                  <a:lnTo>
                    <a:pt x="240" y="156"/>
                  </a:lnTo>
                  <a:lnTo>
                    <a:pt x="246" y="156"/>
                  </a:lnTo>
                  <a:lnTo>
                    <a:pt x="246" y="150"/>
                  </a:lnTo>
                  <a:lnTo>
                    <a:pt x="252" y="150"/>
                  </a:lnTo>
                  <a:lnTo>
                    <a:pt x="258" y="150"/>
                  </a:lnTo>
                  <a:lnTo>
                    <a:pt x="264" y="150"/>
                  </a:lnTo>
                  <a:lnTo>
                    <a:pt x="270" y="150"/>
                  </a:lnTo>
                  <a:lnTo>
                    <a:pt x="276" y="150"/>
                  </a:lnTo>
                  <a:lnTo>
                    <a:pt x="282" y="150"/>
                  </a:lnTo>
                  <a:lnTo>
                    <a:pt x="288" y="144"/>
                  </a:lnTo>
                  <a:lnTo>
                    <a:pt x="294" y="144"/>
                  </a:lnTo>
                  <a:lnTo>
                    <a:pt x="294" y="138"/>
                  </a:lnTo>
                  <a:lnTo>
                    <a:pt x="300" y="138"/>
                  </a:lnTo>
                  <a:lnTo>
                    <a:pt x="300" y="132"/>
                  </a:lnTo>
                  <a:lnTo>
                    <a:pt x="306" y="132"/>
                  </a:lnTo>
                  <a:lnTo>
                    <a:pt x="306" y="126"/>
                  </a:lnTo>
                  <a:lnTo>
                    <a:pt x="312" y="126"/>
                  </a:lnTo>
                  <a:lnTo>
                    <a:pt x="312" y="120"/>
                  </a:lnTo>
                  <a:lnTo>
                    <a:pt x="318" y="120"/>
                  </a:lnTo>
                  <a:lnTo>
                    <a:pt x="318" y="114"/>
                  </a:lnTo>
                  <a:lnTo>
                    <a:pt x="324" y="114"/>
                  </a:lnTo>
                  <a:lnTo>
                    <a:pt x="330" y="114"/>
                  </a:lnTo>
                  <a:lnTo>
                    <a:pt x="336" y="108"/>
                  </a:lnTo>
                  <a:lnTo>
                    <a:pt x="342" y="102"/>
                  </a:lnTo>
                  <a:lnTo>
                    <a:pt x="348" y="96"/>
                  </a:lnTo>
                  <a:lnTo>
                    <a:pt x="360" y="96"/>
                  </a:lnTo>
                  <a:lnTo>
                    <a:pt x="366" y="90"/>
                  </a:lnTo>
                  <a:lnTo>
                    <a:pt x="372" y="84"/>
                  </a:lnTo>
                  <a:lnTo>
                    <a:pt x="378" y="84"/>
                  </a:lnTo>
                  <a:lnTo>
                    <a:pt x="384" y="78"/>
                  </a:lnTo>
                  <a:lnTo>
                    <a:pt x="396" y="72"/>
                  </a:lnTo>
                  <a:lnTo>
                    <a:pt x="402" y="72"/>
                  </a:lnTo>
                  <a:lnTo>
                    <a:pt x="408" y="66"/>
                  </a:lnTo>
                  <a:lnTo>
                    <a:pt x="414" y="60"/>
                  </a:lnTo>
                  <a:lnTo>
                    <a:pt x="414" y="54"/>
                  </a:lnTo>
                  <a:lnTo>
                    <a:pt x="414" y="48"/>
                  </a:lnTo>
                  <a:lnTo>
                    <a:pt x="414" y="42"/>
                  </a:lnTo>
                  <a:lnTo>
                    <a:pt x="414" y="36"/>
                  </a:lnTo>
                  <a:lnTo>
                    <a:pt x="414" y="30"/>
                  </a:lnTo>
                  <a:lnTo>
                    <a:pt x="414" y="24"/>
                  </a:lnTo>
                  <a:lnTo>
                    <a:pt x="420" y="24"/>
                  </a:lnTo>
                  <a:lnTo>
                    <a:pt x="420" y="18"/>
                  </a:lnTo>
                  <a:lnTo>
                    <a:pt x="426" y="18"/>
                  </a:lnTo>
                  <a:lnTo>
                    <a:pt x="426" y="12"/>
                  </a:lnTo>
                  <a:lnTo>
                    <a:pt x="432" y="12"/>
                  </a:lnTo>
                  <a:lnTo>
                    <a:pt x="438" y="6"/>
                  </a:lnTo>
                  <a:lnTo>
                    <a:pt x="444" y="6"/>
                  </a:lnTo>
                  <a:lnTo>
                    <a:pt x="450" y="6"/>
                  </a:lnTo>
                  <a:lnTo>
                    <a:pt x="456" y="0"/>
                  </a:lnTo>
                  <a:lnTo>
                    <a:pt x="462" y="0"/>
                  </a:lnTo>
                  <a:lnTo>
                    <a:pt x="468" y="0"/>
                  </a:lnTo>
                  <a:lnTo>
                    <a:pt x="468" y="6"/>
                  </a:lnTo>
                  <a:lnTo>
                    <a:pt x="474" y="6"/>
                  </a:lnTo>
                  <a:lnTo>
                    <a:pt x="480" y="6"/>
                  </a:lnTo>
                  <a:lnTo>
                    <a:pt x="486" y="12"/>
                  </a:lnTo>
                  <a:lnTo>
                    <a:pt x="492" y="12"/>
                  </a:lnTo>
                  <a:lnTo>
                    <a:pt x="492" y="18"/>
                  </a:lnTo>
                  <a:lnTo>
                    <a:pt x="498" y="18"/>
                  </a:lnTo>
                  <a:lnTo>
                    <a:pt x="498" y="24"/>
                  </a:lnTo>
                  <a:lnTo>
                    <a:pt x="504" y="24"/>
                  </a:lnTo>
                  <a:lnTo>
                    <a:pt x="504" y="30"/>
                  </a:lnTo>
                  <a:lnTo>
                    <a:pt x="510" y="30"/>
                  </a:lnTo>
                  <a:lnTo>
                    <a:pt x="510" y="36"/>
                  </a:lnTo>
                  <a:lnTo>
                    <a:pt x="516" y="36"/>
                  </a:lnTo>
                  <a:lnTo>
                    <a:pt x="516" y="42"/>
                  </a:lnTo>
                  <a:lnTo>
                    <a:pt x="522" y="42"/>
                  </a:lnTo>
                  <a:lnTo>
                    <a:pt x="522" y="48"/>
                  </a:lnTo>
                  <a:lnTo>
                    <a:pt x="528" y="48"/>
                  </a:lnTo>
                  <a:lnTo>
                    <a:pt x="528" y="54"/>
                  </a:lnTo>
                  <a:lnTo>
                    <a:pt x="534" y="60"/>
                  </a:lnTo>
                  <a:lnTo>
                    <a:pt x="540" y="60"/>
                  </a:lnTo>
                  <a:lnTo>
                    <a:pt x="552" y="66"/>
                  </a:lnTo>
                  <a:lnTo>
                    <a:pt x="558" y="66"/>
                  </a:lnTo>
                  <a:lnTo>
                    <a:pt x="564" y="66"/>
                  </a:lnTo>
                  <a:lnTo>
                    <a:pt x="570" y="66"/>
                  </a:lnTo>
                  <a:lnTo>
                    <a:pt x="576" y="72"/>
                  </a:lnTo>
                  <a:lnTo>
                    <a:pt x="582" y="72"/>
                  </a:lnTo>
                  <a:lnTo>
                    <a:pt x="588" y="72"/>
                  </a:lnTo>
                  <a:lnTo>
                    <a:pt x="600" y="72"/>
                  </a:lnTo>
                  <a:lnTo>
                    <a:pt x="606" y="78"/>
                  </a:lnTo>
                  <a:lnTo>
                    <a:pt x="612" y="78"/>
                  </a:lnTo>
                  <a:lnTo>
                    <a:pt x="618" y="78"/>
                  </a:lnTo>
                  <a:lnTo>
                    <a:pt x="624" y="78"/>
                  </a:lnTo>
                  <a:lnTo>
                    <a:pt x="630" y="84"/>
                  </a:lnTo>
                  <a:lnTo>
                    <a:pt x="636" y="84"/>
                  </a:lnTo>
                  <a:lnTo>
                    <a:pt x="642" y="84"/>
                  </a:lnTo>
                  <a:lnTo>
                    <a:pt x="642" y="78"/>
                  </a:lnTo>
                  <a:lnTo>
                    <a:pt x="648" y="78"/>
                  </a:lnTo>
                  <a:lnTo>
                    <a:pt x="654" y="72"/>
                  </a:lnTo>
                  <a:lnTo>
                    <a:pt x="660" y="72"/>
                  </a:lnTo>
                  <a:lnTo>
                    <a:pt x="660" y="66"/>
                  </a:lnTo>
                  <a:lnTo>
                    <a:pt x="666" y="66"/>
                  </a:lnTo>
                  <a:lnTo>
                    <a:pt x="672" y="66"/>
                  </a:lnTo>
                  <a:lnTo>
                    <a:pt x="678" y="66"/>
                  </a:lnTo>
                  <a:lnTo>
                    <a:pt x="678" y="72"/>
                  </a:lnTo>
                  <a:lnTo>
                    <a:pt x="678" y="78"/>
                  </a:lnTo>
                  <a:lnTo>
                    <a:pt x="678" y="84"/>
                  </a:lnTo>
                  <a:lnTo>
                    <a:pt x="672" y="90"/>
                  </a:lnTo>
                  <a:lnTo>
                    <a:pt x="672" y="96"/>
                  </a:lnTo>
                  <a:lnTo>
                    <a:pt x="666" y="96"/>
                  </a:lnTo>
                  <a:lnTo>
                    <a:pt x="666" y="102"/>
                  </a:lnTo>
                  <a:lnTo>
                    <a:pt x="660" y="102"/>
                  </a:lnTo>
                  <a:lnTo>
                    <a:pt x="660" y="108"/>
                  </a:lnTo>
                  <a:lnTo>
                    <a:pt x="654" y="108"/>
                  </a:lnTo>
                  <a:lnTo>
                    <a:pt x="654" y="114"/>
                  </a:lnTo>
                  <a:lnTo>
                    <a:pt x="648" y="114"/>
                  </a:lnTo>
                  <a:lnTo>
                    <a:pt x="648" y="120"/>
                  </a:lnTo>
                  <a:lnTo>
                    <a:pt x="642" y="120"/>
                  </a:lnTo>
                  <a:lnTo>
                    <a:pt x="636" y="120"/>
                  </a:lnTo>
                  <a:lnTo>
                    <a:pt x="636" y="126"/>
                  </a:lnTo>
                  <a:lnTo>
                    <a:pt x="630" y="126"/>
                  </a:lnTo>
                  <a:lnTo>
                    <a:pt x="624" y="126"/>
                  </a:lnTo>
                  <a:lnTo>
                    <a:pt x="624" y="132"/>
                  </a:lnTo>
                  <a:lnTo>
                    <a:pt x="618" y="132"/>
                  </a:lnTo>
                  <a:lnTo>
                    <a:pt x="618" y="138"/>
                  </a:lnTo>
                  <a:lnTo>
                    <a:pt x="612" y="138"/>
                  </a:lnTo>
                  <a:lnTo>
                    <a:pt x="612" y="144"/>
                  </a:lnTo>
                  <a:lnTo>
                    <a:pt x="606" y="144"/>
                  </a:lnTo>
                  <a:lnTo>
                    <a:pt x="606" y="150"/>
                  </a:lnTo>
                  <a:lnTo>
                    <a:pt x="600" y="156"/>
                  </a:lnTo>
                  <a:lnTo>
                    <a:pt x="600" y="162"/>
                  </a:lnTo>
                  <a:lnTo>
                    <a:pt x="600" y="168"/>
                  </a:lnTo>
                  <a:lnTo>
                    <a:pt x="600" y="174"/>
                  </a:lnTo>
                  <a:lnTo>
                    <a:pt x="594" y="174"/>
                  </a:lnTo>
                  <a:lnTo>
                    <a:pt x="594" y="180"/>
                  </a:lnTo>
                  <a:lnTo>
                    <a:pt x="600" y="186"/>
                  </a:lnTo>
                  <a:lnTo>
                    <a:pt x="600" y="192"/>
                  </a:lnTo>
                  <a:lnTo>
                    <a:pt x="600" y="198"/>
                  </a:lnTo>
                  <a:lnTo>
                    <a:pt x="606" y="204"/>
                  </a:lnTo>
                  <a:lnTo>
                    <a:pt x="606" y="210"/>
                  </a:lnTo>
                  <a:lnTo>
                    <a:pt x="612" y="216"/>
                  </a:lnTo>
                  <a:lnTo>
                    <a:pt x="618" y="222"/>
                  </a:lnTo>
                  <a:lnTo>
                    <a:pt x="618" y="234"/>
                  </a:lnTo>
                  <a:lnTo>
                    <a:pt x="624" y="240"/>
                  </a:lnTo>
                  <a:lnTo>
                    <a:pt x="624" y="246"/>
                  </a:lnTo>
                  <a:lnTo>
                    <a:pt x="630" y="252"/>
                  </a:lnTo>
                  <a:lnTo>
                    <a:pt x="630" y="258"/>
                  </a:lnTo>
                  <a:lnTo>
                    <a:pt x="636" y="264"/>
                  </a:lnTo>
                  <a:lnTo>
                    <a:pt x="642" y="276"/>
                  </a:lnTo>
                  <a:lnTo>
                    <a:pt x="642" y="282"/>
                  </a:lnTo>
                  <a:lnTo>
                    <a:pt x="648" y="288"/>
                  </a:lnTo>
                  <a:lnTo>
                    <a:pt x="648" y="294"/>
                  </a:lnTo>
                  <a:lnTo>
                    <a:pt x="654" y="300"/>
                  </a:lnTo>
                  <a:lnTo>
                    <a:pt x="654" y="306"/>
                  </a:lnTo>
                  <a:lnTo>
                    <a:pt x="660" y="318"/>
                  </a:lnTo>
                  <a:lnTo>
                    <a:pt x="660" y="324"/>
                  </a:lnTo>
                  <a:lnTo>
                    <a:pt x="666" y="330"/>
                  </a:lnTo>
                  <a:lnTo>
                    <a:pt x="672" y="336"/>
                  </a:lnTo>
                  <a:lnTo>
                    <a:pt x="672" y="342"/>
                  </a:lnTo>
                  <a:lnTo>
                    <a:pt x="678" y="348"/>
                  </a:lnTo>
                  <a:lnTo>
                    <a:pt x="678" y="354"/>
                  </a:lnTo>
                  <a:lnTo>
                    <a:pt x="684" y="354"/>
                  </a:lnTo>
                  <a:lnTo>
                    <a:pt x="684" y="360"/>
                  </a:lnTo>
                  <a:lnTo>
                    <a:pt x="690" y="360"/>
                  </a:lnTo>
                  <a:lnTo>
                    <a:pt x="690" y="366"/>
                  </a:lnTo>
                  <a:lnTo>
                    <a:pt x="696" y="366"/>
                  </a:lnTo>
                  <a:lnTo>
                    <a:pt x="696" y="372"/>
                  </a:lnTo>
                  <a:lnTo>
                    <a:pt x="702" y="372"/>
                  </a:lnTo>
                  <a:lnTo>
                    <a:pt x="702" y="378"/>
                  </a:lnTo>
                  <a:lnTo>
                    <a:pt x="708" y="378"/>
                  </a:lnTo>
                  <a:lnTo>
                    <a:pt x="708" y="384"/>
                  </a:lnTo>
                  <a:lnTo>
                    <a:pt x="714" y="390"/>
                  </a:lnTo>
                  <a:lnTo>
                    <a:pt x="714" y="396"/>
                  </a:lnTo>
                  <a:lnTo>
                    <a:pt x="720" y="396"/>
                  </a:lnTo>
                  <a:lnTo>
                    <a:pt x="720" y="402"/>
                  </a:lnTo>
                  <a:lnTo>
                    <a:pt x="720" y="408"/>
                  </a:lnTo>
                  <a:lnTo>
                    <a:pt x="720" y="414"/>
                  </a:lnTo>
                  <a:lnTo>
                    <a:pt x="720" y="420"/>
                  </a:lnTo>
                  <a:lnTo>
                    <a:pt x="720" y="426"/>
                  </a:lnTo>
                  <a:lnTo>
                    <a:pt x="720" y="432"/>
                  </a:lnTo>
                  <a:lnTo>
                    <a:pt x="720" y="438"/>
                  </a:lnTo>
                  <a:lnTo>
                    <a:pt x="726" y="438"/>
                  </a:lnTo>
                  <a:lnTo>
                    <a:pt x="726" y="444"/>
                  </a:lnTo>
                  <a:lnTo>
                    <a:pt x="732" y="444"/>
                  </a:lnTo>
                  <a:lnTo>
                    <a:pt x="732" y="450"/>
                  </a:lnTo>
                  <a:lnTo>
                    <a:pt x="750" y="474"/>
                  </a:lnTo>
                  <a:lnTo>
                    <a:pt x="762" y="492"/>
                  </a:lnTo>
                  <a:lnTo>
                    <a:pt x="756" y="510"/>
                  </a:lnTo>
                  <a:lnTo>
                    <a:pt x="726" y="522"/>
                  </a:lnTo>
                  <a:lnTo>
                    <a:pt x="702" y="552"/>
                  </a:lnTo>
                  <a:lnTo>
                    <a:pt x="684" y="558"/>
                  </a:lnTo>
                  <a:lnTo>
                    <a:pt x="672" y="546"/>
                  </a:lnTo>
                  <a:lnTo>
                    <a:pt x="660" y="522"/>
                  </a:lnTo>
                  <a:lnTo>
                    <a:pt x="642" y="516"/>
                  </a:lnTo>
                  <a:lnTo>
                    <a:pt x="630" y="528"/>
                  </a:lnTo>
                  <a:lnTo>
                    <a:pt x="624" y="558"/>
                  </a:lnTo>
                  <a:lnTo>
                    <a:pt x="612" y="570"/>
                  </a:lnTo>
                  <a:lnTo>
                    <a:pt x="582" y="558"/>
                  </a:lnTo>
                  <a:lnTo>
                    <a:pt x="558" y="576"/>
                  </a:lnTo>
                  <a:lnTo>
                    <a:pt x="564" y="606"/>
                  </a:lnTo>
                  <a:lnTo>
                    <a:pt x="558" y="648"/>
                  </a:lnTo>
                  <a:lnTo>
                    <a:pt x="582" y="672"/>
                  </a:lnTo>
                  <a:lnTo>
                    <a:pt x="594" y="696"/>
                  </a:lnTo>
                  <a:lnTo>
                    <a:pt x="588" y="726"/>
                  </a:lnTo>
                  <a:lnTo>
                    <a:pt x="576" y="756"/>
                  </a:lnTo>
                  <a:lnTo>
                    <a:pt x="588" y="798"/>
                  </a:lnTo>
                  <a:lnTo>
                    <a:pt x="600" y="816"/>
                  </a:lnTo>
                  <a:lnTo>
                    <a:pt x="588" y="840"/>
                  </a:lnTo>
                  <a:lnTo>
                    <a:pt x="588" y="846"/>
                  </a:lnTo>
                  <a:lnTo>
                    <a:pt x="588" y="840"/>
                  </a:lnTo>
                  <a:lnTo>
                    <a:pt x="582" y="840"/>
                  </a:lnTo>
                  <a:lnTo>
                    <a:pt x="582" y="834"/>
                  </a:lnTo>
                  <a:lnTo>
                    <a:pt x="576" y="834"/>
                  </a:lnTo>
                  <a:lnTo>
                    <a:pt x="576" y="828"/>
                  </a:lnTo>
                  <a:lnTo>
                    <a:pt x="570" y="828"/>
                  </a:lnTo>
                  <a:lnTo>
                    <a:pt x="570" y="822"/>
                  </a:lnTo>
                  <a:lnTo>
                    <a:pt x="564" y="822"/>
                  </a:lnTo>
                  <a:lnTo>
                    <a:pt x="564" y="828"/>
                  </a:lnTo>
                  <a:lnTo>
                    <a:pt x="558" y="828"/>
                  </a:lnTo>
                  <a:lnTo>
                    <a:pt x="552" y="828"/>
                  </a:lnTo>
                  <a:lnTo>
                    <a:pt x="546" y="828"/>
                  </a:lnTo>
                  <a:lnTo>
                    <a:pt x="546" y="834"/>
                  </a:lnTo>
                  <a:lnTo>
                    <a:pt x="540" y="834"/>
                  </a:lnTo>
                  <a:lnTo>
                    <a:pt x="534" y="840"/>
                  </a:lnTo>
                  <a:lnTo>
                    <a:pt x="528" y="840"/>
                  </a:lnTo>
                  <a:lnTo>
                    <a:pt x="528" y="846"/>
                  </a:lnTo>
                  <a:lnTo>
                    <a:pt x="522" y="846"/>
                  </a:lnTo>
                  <a:lnTo>
                    <a:pt x="516" y="852"/>
                  </a:lnTo>
                  <a:lnTo>
                    <a:pt x="510" y="858"/>
                  </a:lnTo>
                  <a:lnTo>
                    <a:pt x="504" y="858"/>
                  </a:lnTo>
                  <a:lnTo>
                    <a:pt x="504" y="864"/>
                  </a:lnTo>
                  <a:lnTo>
                    <a:pt x="498" y="864"/>
                  </a:lnTo>
                  <a:lnTo>
                    <a:pt x="492" y="864"/>
                  </a:lnTo>
                  <a:lnTo>
                    <a:pt x="492" y="870"/>
                  </a:lnTo>
                  <a:lnTo>
                    <a:pt x="486" y="870"/>
                  </a:lnTo>
                  <a:lnTo>
                    <a:pt x="480" y="870"/>
                  </a:lnTo>
                  <a:lnTo>
                    <a:pt x="474" y="870"/>
                  </a:lnTo>
                  <a:lnTo>
                    <a:pt x="468" y="870"/>
                  </a:lnTo>
                  <a:lnTo>
                    <a:pt x="462" y="870"/>
                  </a:lnTo>
                  <a:lnTo>
                    <a:pt x="456" y="870"/>
                  </a:lnTo>
                  <a:lnTo>
                    <a:pt x="450" y="870"/>
                  </a:lnTo>
                  <a:lnTo>
                    <a:pt x="444" y="870"/>
                  </a:lnTo>
                  <a:lnTo>
                    <a:pt x="438" y="870"/>
                  </a:lnTo>
                  <a:lnTo>
                    <a:pt x="432" y="870"/>
                  </a:lnTo>
                  <a:lnTo>
                    <a:pt x="426" y="870"/>
                  </a:lnTo>
                  <a:lnTo>
                    <a:pt x="426" y="864"/>
                  </a:lnTo>
                  <a:lnTo>
                    <a:pt x="432" y="858"/>
                  </a:lnTo>
                  <a:lnTo>
                    <a:pt x="438" y="852"/>
                  </a:lnTo>
                  <a:lnTo>
                    <a:pt x="444" y="846"/>
                  </a:lnTo>
                  <a:lnTo>
                    <a:pt x="444" y="840"/>
                  </a:lnTo>
                  <a:lnTo>
                    <a:pt x="450" y="834"/>
                  </a:lnTo>
                  <a:lnTo>
                    <a:pt x="444" y="834"/>
                  </a:lnTo>
                  <a:lnTo>
                    <a:pt x="444" y="828"/>
                  </a:lnTo>
                  <a:lnTo>
                    <a:pt x="444" y="822"/>
                  </a:lnTo>
                  <a:lnTo>
                    <a:pt x="438" y="822"/>
                  </a:lnTo>
                  <a:lnTo>
                    <a:pt x="438" y="816"/>
                  </a:lnTo>
                  <a:lnTo>
                    <a:pt x="438" y="810"/>
                  </a:lnTo>
                  <a:lnTo>
                    <a:pt x="438" y="804"/>
                  </a:lnTo>
                  <a:lnTo>
                    <a:pt x="438" y="798"/>
                  </a:lnTo>
                  <a:lnTo>
                    <a:pt x="438" y="792"/>
                  </a:lnTo>
                  <a:lnTo>
                    <a:pt x="438" y="786"/>
                  </a:lnTo>
                  <a:lnTo>
                    <a:pt x="432" y="786"/>
                  </a:lnTo>
                  <a:lnTo>
                    <a:pt x="432" y="780"/>
                  </a:lnTo>
                  <a:lnTo>
                    <a:pt x="426" y="780"/>
                  </a:lnTo>
                  <a:lnTo>
                    <a:pt x="426" y="774"/>
                  </a:lnTo>
                  <a:lnTo>
                    <a:pt x="420" y="774"/>
                  </a:lnTo>
                  <a:lnTo>
                    <a:pt x="420" y="768"/>
                  </a:lnTo>
                  <a:lnTo>
                    <a:pt x="414" y="762"/>
                  </a:lnTo>
                  <a:lnTo>
                    <a:pt x="414" y="756"/>
                  </a:lnTo>
                  <a:lnTo>
                    <a:pt x="408" y="750"/>
                  </a:lnTo>
                  <a:lnTo>
                    <a:pt x="408" y="744"/>
                  </a:lnTo>
                  <a:lnTo>
                    <a:pt x="408" y="738"/>
                  </a:lnTo>
                  <a:lnTo>
                    <a:pt x="402" y="732"/>
                  </a:lnTo>
                  <a:lnTo>
                    <a:pt x="402" y="726"/>
                  </a:lnTo>
                  <a:lnTo>
                    <a:pt x="396" y="726"/>
                  </a:lnTo>
                  <a:lnTo>
                    <a:pt x="396" y="720"/>
                  </a:lnTo>
                  <a:lnTo>
                    <a:pt x="390" y="720"/>
                  </a:lnTo>
                  <a:lnTo>
                    <a:pt x="384" y="720"/>
                  </a:lnTo>
                  <a:lnTo>
                    <a:pt x="378" y="720"/>
                  </a:lnTo>
                  <a:lnTo>
                    <a:pt x="372" y="720"/>
                  </a:lnTo>
                  <a:lnTo>
                    <a:pt x="366" y="720"/>
                  </a:lnTo>
                  <a:lnTo>
                    <a:pt x="360" y="720"/>
                  </a:lnTo>
                  <a:lnTo>
                    <a:pt x="354" y="720"/>
                  </a:lnTo>
                  <a:lnTo>
                    <a:pt x="348" y="720"/>
                  </a:lnTo>
                  <a:lnTo>
                    <a:pt x="342" y="720"/>
                  </a:lnTo>
                  <a:lnTo>
                    <a:pt x="336" y="720"/>
                  </a:lnTo>
                  <a:lnTo>
                    <a:pt x="330" y="720"/>
                  </a:lnTo>
                  <a:lnTo>
                    <a:pt x="330" y="714"/>
                  </a:lnTo>
                  <a:lnTo>
                    <a:pt x="324" y="714"/>
                  </a:lnTo>
                  <a:lnTo>
                    <a:pt x="318" y="708"/>
                  </a:lnTo>
                  <a:lnTo>
                    <a:pt x="312" y="702"/>
                  </a:lnTo>
                  <a:lnTo>
                    <a:pt x="306" y="696"/>
                  </a:lnTo>
                  <a:lnTo>
                    <a:pt x="306" y="690"/>
                  </a:lnTo>
                  <a:lnTo>
                    <a:pt x="300" y="690"/>
                  </a:lnTo>
                  <a:lnTo>
                    <a:pt x="300" y="684"/>
                  </a:lnTo>
                  <a:lnTo>
                    <a:pt x="294" y="690"/>
                  </a:lnTo>
                  <a:lnTo>
                    <a:pt x="294" y="696"/>
                  </a:lnTo>
                  <a:lnTo>
                    <a:pt x="288" y="696"/>
                  </a:lnTo>
                  <a:lnTo>
                    <a:pt x="288" y="702"/>
                  </a:lnTo>
                  <a:lnTo>
                    <a:pt x="288" y="708"/>
                  </a:lnTo>
                  <a:lnTo>
                    <a:pt x="288" y="714"/>
                  </a:lnTo>
                  <a:lnTo>
                    <a:pt x="288" y="720"/>
                  </a:lnTo>
                  <a:lnTo>
                    <a:pt x="288" y="726"/>
                  </a:lnTo>
                  <a:lnTo>
                    <a:pt x="288" y="732"/>
                  </a:lnTo>
                  <a:lnTo>
                    <a:pt x="288" y="738"/>
                  </a:lnTo>
                  <a:lnTo>
                    <a:pt x="282" y="744"/>
                  </a:lnTo>
                  <a:lnTo>
                    <a:pt x="282" y="750"/>
                  </a:lnTo>
                  <a:lnTo>
                    <a:pt x="276" y="750"/>
                  </a:lnTo>
                  <a:lnTo>
                    <a:pt x="270" y="750"/>
                  </a:lnTo>
                  <a:lnTo>
                    <a:pt x="264" y="750"/>
                  </a:lnTo>
                  <a:lnTo>
                    <a:pt x="258" y="750"/>
                  </a:lnTo>
                  <a:lnTo>
                    <a:pt x="252" y="750"/>
                  </a:lnTo>
                  <a:lnTo>
                    <a:pt x="246" y="750"/>
                  </a:lnTo>
                  <a:lnTo>
                    <a:pt x="240" y="750"/>
                  </a:lnTo>
                  <a:lnTo>
                    <a:pt x="234" y="750"/>
                  </a:lnTo>
                  <a:lnTo>
                    <a:pt x="228" y="750"/>
                  </a:lnTo>
                  <a:lnTo>
                    <a:pt x="222" y="750"/>
                  </a:lnTo>
                  <a:lnTo>
                    <a:pt x="222" y="744"/>
                  </a:lnTo>
                  <a:lnTo>
                    <a:pt x="216" y="744"/>
                  </a:lnTo>
                  <a:lnTo>
                    <a:pt x="216" y="738"/>
                  </a:lnTo>
                  <a:lnTo>
                    <a:pt x="210" y="738"/>
                  </a:lnTo>
                  <a:lnTo>
                    <a:pt x="204" y="738"/>
                  </a:lnTo>
                  <a:lnTo>
                    <a:pt x="204" y="732"/>
                  </a:lnTo>
                  <a:lnTo>
                    <a:pt x="198" y="732"/>
                  </a:lnTo>
                  <a:lnTo>
                    <a:pt x="198" y="726"/>
                  </a:lnTo>
                  <a:lnTo>
                    <a:pt x="192" y="726"/>
                  </a:lnTo>
                  <a:lnTo>
                    <a:pt x="192" y="720"/>
                  </a:lnTo>
                  <a:lnTo>
                    <a:pt x="186" y="720"/>
                  </a:lnTo>
                  <a:lnTo>
                    <a:pt x="180" y="714"/>
                  </a:lnTo>
                  <a:lnTo>
                    <a:pt x="180" y="708"/>
                  </a:lnTo>
                  <a:lnTo>
                    <a:pt x="174" y="708"/>
                  </a:lnTo>
                  <a:lnTo>
                    <a:pt x="180" y="702"/>
                  </a:lnTo>
                  <a:lnTo>
                    <a:pt x="174" y="696"/>
                  </a:lnTo>
                  <a:lnTo>
                    <a:pt x="168" y="696"/>
                  </a:lnTo>
                  <a:lnTo>
                    <a:pt x="168" y="690"/>
                  </a:lnTo>
                  <a:lnTo>
                    <a:pt x="168" y="684"/>
                  </a:lnTo>
                  <a:lnTo>
                    <a:pt x="168" y="678"/>
                  </a:lnTo>
                  <a:lnTo>
                    <a:pt x="162" y="672"/>
                  </a:lnTo>
                  <a:lnTo>
                    <a:pt x="156" y="672"/>
                  </a:lnTo>
                  <a:lnTo>
                    <a:pt x="156" y="666"/>
                  </a:lnTo>
                  <a:lnTo>
                    <a:pt x="150" y="660"/>
                  </a:lnTo>
                  <a:lnTo>
                    <a:pt x="144" y="660"/>
                  </a:lnTo>
                  <a:lnTo>
                    <a:pt x="138" y="660"/>
                  </a:lnTo>
                  <a:lnTo>
                    <a:pt x="138" y="654"/>
                  </a:lnTo>
                  <a:lnTo>
                    <a:pt x="132" y="654"/>
                  </a:lnTo>
                  <a:lnTo>
                    <a:pt x="132" y="648"/>
                  </a:lnTo>
                  <a:lnTo>
                    <a:pt x="132" y="642"/>
                  </a:lnTo>
                  <a:lnTo>
                    <a:pt x="126" y="642"/>
                  </a:lnTo>
                  <a:lnTo>
                    <a:pt x="126" y="636"/>
                  </a:lnTo>
                  <a:lnTo>
                    <a:pt x="120" y="630"/>
                  </a:lnTo>
                  <a:lnTo>
                    <a:pt x="126" y="624"/>
                  </a:lnTo>
                  <a:lnTo>
                    <a:pt x="132" y="624"/>
                  </a:lnTo>
                  <a:lnTo>
                    <a:pt x="132" y="618"/>
                  </a:lnTo>
                  <a:lnTo>
                    <a:pt x="132" y="612"/>
                  </a:lnTo>
                  <a:lnTo>
                    <a:pt x="126" y="606"/>
                  </a:lnTo>
                  <a:lnTo>
                    <a:pt x="132" y="606"/>
                  </a:lnTo>
                  <a:lnTo>
                    <a:pt x="138" y="606"/>
                  </a:lnTo>
                  <a:lnTo>
                    <a:pt x="138" y="600"/>
                  </a:lnTo>
                  <a:lnTo>
                    <a:pt x="138" y="594"/>
                  </a:lnTo>
                  <a:lnTo>
                    <a:pt x="138" y="588"/>
                  </a:lnTo>
                  <a:lnTo>
                    <a:pt x="144" y="588"/>
                  </a:lnTo>
                  <a:lnTo>
                    <a:pt x="144" y="582"/>
                  </a:lnTo>
                  <a:lnTo>
                    <a:pt x="144" y="576"/>
                  </a:lnTo>
                  <a:lnTo>
                    <a:pt x="144" y="570"/>
                  </a:lnTo>
                  <a:lnTo>
                    <a:pt x="144" y="564"/>
                  </a:lnTo>
                  <a:lnTo>
                    <a:pt x="144" y="558"/>
                  </a:lnTo>
                  <a:lnTo>
                    <a:pt x="138" y="558"/>
                  </a:lnTo>
                  <a:lnTo>
                    <a:pt x="138" y="552"/>
                  </a:lnTo>
                  <a:lnTo>
                    <a:pt x="132" y="552"/>
                  </a:lnTo>
                  <a:lnTo>
                    <a:pt x="132" y="546"/>
                  </a:lnTo>
                  <a:lnTo>
                    <a:pt x="126" y="546"/>
                  </a:lnTo>
                  <a:lnTo>
                    <a:pt x="126" y="552"/>
                  </a:lnTo>
                  <a:lnTo>
                    <a:pt x="126" y="558"/>
                  </a:lnTo>
                  <a:lnTo>
                    <a:pt x="126" y="564"/>
                  </a:lnTo>
                  <a:lnTo>
                    <a:pt x="126" y="570"/>
                  </a:lnTo>
                  <a:lnTo>
                    <a:pt x="126" y="576"/>
                  </a:lnTo>
                  <a:lnTo>
                    <a:pt x="126" y="582"/>
                  </a:lnTo>
                  <a:lnTo>
                    <a:pt x="126" y="588"/>
                  </a:lnTo>
                  <a:lnTo>
                    <a:pt x="126" y="594"/>
                  </a:lnTo>
                  <a:lnTo>
                    <a:pt x="120" y="594"/>
                  </a:lnTo>
                  <a:lnTo>
                    <a:pt x="114" y="594"/>
                  </a:lnTo>
                  <a:lnTo>
                    <a:pt x="108" y="594"/>
                  </a:lnTo>
                  <a:lnTo>
                    <a:pt x="108" y="588"/>
                  </a:lnTo>
                  <a:lnTo>
                    <a:pt x="102" y="588"/>
                  </a:lnTo>
                  <a:lnTo>
                    <a:pt x="102" y="582"/>
                  </a:lnTo>
                  <a:lnTo>
                    <a:pt x="102" y="576"/>
                  </a:lnTo>
                  <a:lnTo>
                    <a:pt x="102" y="570"/>
                  </a:lnTo>
                  <a:lnTo>
                    <a:pt x="102" y="564"/>
                  </a:lnTo>
                  <a:lnTo>
                    <a:pt x="102" y="558"/>
                  </a:lnTo>
                  <a:lnTo>
                    <a:pt x="96" y="552"/>
                  </a:lnTo>
                  <a:lnTo>
                    <a:pt x="96" y="546"/>
                  </a:lnTo>
                  <a:lnTo>
                    <a:pt x="96" y="540"/>
                  </a:lnTo>
                  <a:lnTo>
                    <a:pt x="96" y="534"/>
                  </a:lnTo>
                  <a:lnTo>
                    <a:pt x="90" y="534"/>
                  </a:lnTo>
                  <a:lnTo>
                    <a:pt x="90" y="528"/>
                  </a:lnTo>
                  <a:lnTo>
                    <a:pt x="84" y="522"/>
                  </a:lnTo>
                  <a:lnTo>
                    <a:pt x="78" y="516"/>
                  </a:lnTo>
                  <a:lnTo>
                    <a:pt x="72" y="510"/>
                  </a:lnTo>
                  <a:lnTo>
                    <a:pt x="66" y="504"/>
                  </a:lnTo>
                  <a:lnTo>
                    <a:pt x="60" y="504"/>
                  </a:lnTo>
                  <a:lnTo>
                    <a:pt x="54" y="504"/>
                  </a:lnTo>
                  <a:lnTo>
                    <a:pt x="48" y="504"/>
                  </a:lnTo>
                  <a:lnTo>
                    <a:pt x="42" y="510"/>
                  </a:lnTo>
                  <a:lnTo>
                    <a:pt x="36" y="516"/>
                  </a:lnTo>
                  <a:lnTo>
                    <a:pt x="30" y="516"/>
                  </a:lnTo>
                  <a:lnTo>
                    <a:pt x="30" y="522"/>
                  </a:lnTo>
                  <a:lnTo>
                    <a:pt x="24" y="522"/>
                  </a:lnTo>
                  <a:lnTo>
                    <a:pt x="18" y="528"/>
                  </a:lnTo>
                  <a:lnTo>
                    <a:pt x="12" y="534"/>
                  </a:lnTo>
                  <a:lnTo>
                    <a:pt x="0" y="522"/>
                  </a:lnTo>
                  <a:lnTo>
                    <a:pt x="6" y="516"/>
                  </a:lnTo>
                  <a:lnTo>
                    <a:pt x="12" y="510"/>
                  </a:lnTo>
                  <a:lnTo>
                    <a:pt x="12" y="504"/>
                  </a:lnTo>
                  <a:lnTo>
                    <a:pt x="12" y="498"/>
                  </a:lnTo>
                  <a:lnTo>
                    <a:pt x="18" y="492"/>
                  </a:lnTo>
                  <a:lnTo>
                    <a:pt x="18" y="474"/>
                  </a:lnTo>
                  <a:lnTo>
                    <a:pt x="24" y="456"/>
                  </a:lnTo>
                  <a:lnTo>
                    <a:pt x="24" y="450"/>
                  </a:lnTo>
                  <a:lnTo>
                    <a:pt x="24" y="444"/>
                  </a:lnTo>
                  <a:lnTo>
                    <a:pt x="24" y="438"/>
                  </a:lnTo>
                  <a:lnTo>
                    <a:pt x="24" y="432"/>
                  </a:lnTo>
                  <a:lnTo>
                    <a:pt x="30" y="432"/>
                  </a:lnTo>
                  <a:lnTo>
                    <a:pt x="24" y="426"/>
                  </a:lnTo>
                  <a:lnTo>
                    <a:pt x="24" y="420"/>
                  </a:lnTo>
                  <a:lnTo>
                    <a:pt x="30" y="420"/>
                  </a:lnTo>
                  <a:lnTo>
                    <a:pt x="30" y="414"/>
                  </a:lnTo>
                  <a:lnTo>
                    <a:pt x="36" y="408"/>
                  </a:lnTo>
                  <a:lnTo>
                    <a:pt x="36" y="402"/>
                  </a:lnTo>
                  <a:lnTo>
                    <a:pt x="36" y="396"/>
                  </a:lnTo>
                  <a:lnTo>
                    <a:pt x="36" y="390"/>
                  </a:lnTo>
                  <a:lnTo>
                    <a:pt x="30" y="384"/>
                  </a:lnTo>
                  <a:lnTo>
                    <a:pt x="24" y="378"/>
                  </a:lnTo>
                  <a:lnTo>
                    <a:pt x="24" y="372"/>
                  </a:lnTo>
                  <a:lnTo>
                    <a:pt x="18" y="372"/>
                  </a:lnTo>
                  <a:lnTo>
                    <a:pt x="18" y="366"/>
                  </a:lnTo>
                  <a:lnTo>
                    <a:pt x="12" y="354"/>
                  </a:lnTo>
                  <a:lnTo>
                    <a:pt x="12" y="348"/>
                  </a:lnTo>
                  <a:lnTo>
                    <a:pt x="12" y="342"/>
                  </a:lnTo>
                  <a:lnTo>
                    <a:pt x="12" y="336"/>
                  </a:lnTo>
                  <a:lnTo>
                    <a:pt x="18" y="330"/>
                  </a:lnTo>
                  <a:lnTo>
                    <a:pt x="18" y="324"/>
                  </a:lnTo>
                  <a:lnTo>
                    <a:pt x="18" y="312"/>
                  </a:lnTo>
                  <a:lnTo>
                    <a:pt x="18" y="306"/>
                  </a:lnTo>
                  <a:lnTo>
                    <a:pt x="24" y="306"/>
                  </a:lnTo>
                  <a:lnTo>
                    <a:pt x="30" y="300"/>
                  </a:lnTo>
                  <a:lnTo>
                    <a:pt x="30" y="294"/>
                  </a:lnTo>
                  <a:lnTo>
                    <a:pt x="36" y="288"/>
                  </a:lnTo>
                  <a:lnTo>
                    <a:pt x="36" y="282"/>
                  </a:lnTo>
                  <a:lnTo>
                    <a:pt x="36" y="276"/>
                  </a:lnTo>
                  <a:lnTo>
                    <a:pt x="36" y="270"/>
                  </a:lnTo>
                  <a:lnTo>
                    <a:pt x="36" y="264"/>
                  </a:lnTo>
                  <a:close/>
                </a:path>
              </a:pathLst>
            </a:custGeom>
            <a:solidFill>
              <a:srgbClr val="5F497A"/>
            </a:solidFill>
            <a:ln w="9525">
              <a:solidFill>
                <a:srgbClr val="000000"/>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0" name="Freeform 11">
              <a:extLst>
                <a:ext uri="{FF2B5EF4-FFF2-40B4-BE49-F238E27FC236}">
                  <a16:creationId xmlns:a16="http://schemas.microsoft.com/office/drawing/2014/main" id="{94A6DCFF-1EAD-4810-277F-D9D90CE8053E}"/>
                </a:ext>
              </a:extLst>
            </p:cNvPr>
            <p:cNvSpPr>
              <a:spLocks/>
            </p:cNvSpPr>
            <p:nvPr/>
          </p:nvSpPr>
          <p:spPr bwMode="auto">
            <a:xfrm>
              <a:off x="3821430" y="74930"/>
              <a:ext cx="1353185" cy="1574165"/>
            </a:xfrm>
            <a:custGeom>
              <a:avLst/>
              <a:gdLst>
                <a:gd name="T0" fmla="*/ 846 w 1260"/>
                <a:gd name="T1" fmla="*/ 210 h 1506"/>
                <a:gd name="T2" fmla="*/ 888 w 1260"/>
                <a:gd name="T3" fmla="*/ 282 h 1506"/>
                <a:gd name="T4" fmla="*/ 894 w 1260"/>
                <a:gd name="T5" fmla="*/ 354 h 1506"/>
                <a:gd name="T6" fmla="*/ 906 w 1260"/>
                <a:gd name="T7" fmla="*/ 426 h 1506"/>
                <a:gd name="T8" fmla="*/ 978 w 1260"/>
                <a:gd name="T9" fmla="*/ 474 h 1506"/>
                <a:gd name="T10" fmla="*/ 1050 w 1260"/>
                <a:gd name="T11" fmla="*/ 468 h 1506"/>
                <a:gd name="T12" fmla="*/ 1062 w 1260"/>
                <a:gd name="T13" fmla="*/ 510 h 1506"/>
                <a:gd name="T14" fmla="*/ 1098 w 1260"/>
                <a:gd name="T15" fmla="*/ 540 h 1506"/>
                <a:gd name="T16" fmla="*/ 1158 w 1260"/>
                <a:gd name="T17" fmla="*/ 540 h 1506"/>
                <a:gd name="T18" fmla="*/ 1194 w 1260"/>
                <a:gd name="T19" fmla="*/ 570 h 1506"/>
                <a:gd name="T20" fmla="*/ 1230 w 1260"/>
                <a:gd name="T21" fmla="*/ 606 h 1506"/>
                <a:gd name="T22" fmla="*/ 1248 w 1260"/>
                <a:gd name="T23" fmla="*/ 630 h 1506"/>
                <a:gd name="T24" fmla="*/ 1242 w 1260"/>
                <a:gd name="T25" fmla="*/ 696 h 1506"/>
                <a:gd name="T26" fmla="*/ 1230 w 1260"/>
                <a:gd name="T27" fmla="*/ 756 h 1506"/>
                <a:gd name="T28" fmla="*/ 1218 w 1260"/>
                <a:gd name="T29" fmla="*/ 810 h 1506"/>
                <a:gd name="T30" fmla="*/ 1242 w 1260"/>
                <a:gd name="T31" fmla="*/ 870 h 1506"/>
                <a:gd name="T32" fmla="*/ 1164 w 1260"/>
                <a:gd name="T33" fmla="*/ 906 h 1506"/>
                <a:gd name="T34" fmla="*/ 1104 w 1260"/>
                <a:gd name="T35" fmla="*/ 942 h 1506"/>
                <a:gd name="T36" fmla="*/ 1032 w 1260"/>
                <a:gd name="T37" fmla="*/ 984 h 1506"/>
                <a:gd name="T38" fmla="*/ 972 w 1260"/>
                <a:gd name="T39" fmla="*/ 984 h 1506"/>
                <a:gd name="T40" fmla="*/ 936 w 1260"/>
                <a:gd name="T41" fmla="*/ 1038 h 1506"/>
                <a:gd name="T42" fmla="*/ 900 w 1260"/>
                <a:gd name="T43" fmla="*/ 1086 h 1506"/>
                <a:gd name="T44" fmla="*/ 840 w 1260"/>
                <a:gd name="T45" fmla="*/ 1128 h 1506"/>
                <a:gd name="T46" fmla="*/ 774 w 1260"/>
                <a:gd name="T47" fmla="*/ 1146 h 1506"/>
                <a:gd name="T48" fmla="*/ 714 w 1260"/>
                <a:gd name="T49" fmla="*/ 1152 h 1506"/>
                <a:gd name="T50" fmla="*/ 708 w 1260"/>
                <a:gd name="T51" fmla="*/ 1218 h 1506"/>
                <a:gd name="T52" fmla="*/ 678 w 1260"/>
                <a:gd name="T53" fmla="*/ 1260 h 1506"/>
                <a:gd name="T54" fmla="*/ 666 w 1260"/>
                <a:gd name="T55" fmla="*/ 1302 h 1506"/>
                <a:gd name="T56" fmla="*/ 600 w 1260"/>
                <a:gd name="T57" fmla="*/ 1290 h 1506"/>
                <a:gd name="T58" fmla="*/ 546 w 1260"/>
                <a:gd name="T59" fmla="*/ 1248 h 1506"/>
                <a:gd name="T60" fmla="*/ 498 w 1260"/>
                <a:gd name="T61" fmla="*/ 1272 h 1506"/>
                <a:gd name="T62" fmla="*/ 456 w 1260"/>
                <a:gd name="T63" fmla="*/ 1326 h 1506"/>
                <a:gd name="T64" fmla="*/ 396 w 1260"/>
                <a:gd name="T65" fmla="*/ 1362 h 1506"/>
                <a:gd name="T66" fmla="*/ 324 w 1260"/>
                <a:gd name="T67" fmla="*/ 1374 h 1506"/>
                <a:gd name="T68" fmla="*/ 258 w 1260"/>
                <a:gd name="T69" fmla="*/ 1404 h 1506"/>
                <a:gd name="T70" fmla="*/ 222 w 1260"/>
                <a:gd name="T71" fmla="*/ 1476 h 1506"/>
                <a:gd name="T72" fmla="*/ 174 w 1260"/>
                <a:gd name="T73" fmla="*/ 1506 h 1506"/>
                <a:gd name="T74" fmla="*/ 138 w 1260"/>
                <a:gd name="T75" fmla="*/ 1470 h 1506"/>
                <a:gd name="T76" fmla="*/ 96 w 1260"/>
                <a:gd name="T77" fmla="*/ 1434 h 1506"/>
                <a:gd name="T78" fmla="*/ 36 w 1260"/>
                <a:gd name="T79" fmla="*/ 1404 h 1506"/>
                <a:gd name="T80" fmla="*/ 6 w 1260"/>
                <a:gd name="T81" fmla="*/ 1356 h 1506"/>
                <a:gd name="T82" fmla="*/ 66 w 1260"/>
                <a:gd name="T83" fmla="*/ 1308 h 1506"/>
                <a:gd name="T84" fmla="*/ 60 w 1260"/>
                <a:gd name="T85" fmla="*/ 1278 h 1506"/>
                <a:gd name="T86" fmla="*/ 228 w 1260"/>
                <a:gd name="T87" fmla="*/ 1032 h 1506"/>
                <a:gd name="T88" fmla="*/ 246 w 1260"/>
                <a:gd name="T89" fmla="*/ 792 h 1506"/>
                <a:gd name="T90" fmla="*/ 318 w 1260"/>
                <a:gd name="T91" fmla="*/ 486 h 1506"/>
                <a:gd name="T92" fmla="*/ 342 w 1260"/>
                <a:gd name="T93" fmla="*/ 300 h 1506"/>
                <a:gd name="T94" fmla="*/ 378 w 1260"/>
                <a:gd name="T95" fmla="*/ 252 h 1506"/>
                <a:gd name="T96" fmla="*/ 408 w 1260"/>
                <a:gd name="T97" fmla="*/ 210 h 1506"/>
                <a:gd name="T98" fmla="*/ 432 w 1260"/>
                <a:gd name="T99" fmla="*/ 180 h 1506"/>
                <a:gd name="T100" fmla="*/ 474 w 1260"/>
                <a:gd name="T101" fmla="*/ 162 h 1506"/>
                <a:gd name="T102" fmla="*/ 522 w 1260"/>
                <a:gd name="T103" fmla="*/ 126 h 1506"/>
                <a:gd name="T104" fmla="*/ 534 w 1260"/>
                <a:gd name="T105" fmla="*/ 96 h 1506"/>
                <a:gd name="T106" fmla="*/ 576 w 1260"/>
                <a:gd name="T107" fmla="*/ 78 h 1506"/>
                <a:gd name="T108" fmla="*/ 612 w 1260"/>
                <a:gd name="T109" fmla="*/ 66 h 1506"/>
                <a:gd name="T110" fmla="*/ 642 w 1260"/>
                <a:gd name="T111" fmla="*/ 66 h 1506"/>
                <a:gd name="T112" fmla="*/ 666 w 1260"/>
                <a:gd name="T113" fmla="*/ 78 h 1506"/>
                <a:gd name="T114" fmla="*/ 684 w 1260"/>
                <a:gd name="T115" fmla="*/ 42 h 1506"/>
                <a:gd name="T116" fmla="*/ 726 w 1260"/>
                <a:gd name="T117" fmla="*/ 0 h 15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60"/>
                <a:gd name="T178" fmla="*/ 0 h 1506"/>
                <a:gd name="T179" fmla="*/ 1260 w 1260"/>
                <a:gd name="T180" fmla="*/ 1506 h 15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60" h="1506">
                  <a:moveTo>
                    <a:pt x="726" y="0"/>
                  </a:moveTo>
                  <a:lnTo>
                    <a:pt x="732" y="0"/>
                  </a:lnTo>
                  <a:lnTo>
                    <a:pt x="720" y="18"/>
                  </a:lnTo>
                  <a:lnTo>
                    <a:pt x="720" y="24"/>
                  </a:lnTo>
                  <a:lnTo>
                    <a:pt x="732" y="42"/>
                  </a:lnTo>
                  <a:lnTo>
                    <a:pt x="738" y="48"/>
                  </a:lnTo>
                  <a:lnTo>
                    <a:pt x="750" y="84"/>
                  </a:lnTo>
                  <a:lnTo>
                    <a:pt x="762" y="108"/>
                  </a:lnTo>
                  <a:lnTo>
                    <a:pt x="780" y="144"/>
                  </a:lnTo>
                  <a:lnTo>
                    <a:pt x="804" y="180"/>
                  </a:lnTo>
                  <a:lnTo>
                    <a:pt x="822" y="198"/>
                  </a:lnTo>
                  <a:lnTo>
                    <a:pt x="846" y="210"/>
                  </a:lnTo>
                  <a:lnTo>
                    <a:pt x="876" y="216"/>
                  </a:lnTo>
                  <a:lnTo>
                    <a:pt x="894" y="216"/>
                  </a:lnTo>
                  <a:lnTo>
                    <a:pt x="900" y="216"/>
                  </a:lnTo>
                  <a:lnTo>
                    <a:pt x="912" y="216"/>
                  </a:lnTo>
                  <a:lnTo>
                    <a:pt x="912" y="222"/>
                  </a:lnTo>
                  <a:lnTo>
                    <a:pt x="918" y="222"/>
                  </a:lnTo>
                  <a:lnTo>
                    <a:pt x="924" y="228"/>
                  </a:lnTo>
                  <a:lnTo>
                    <a:pt x="930" y="234"/>
                  </a:lnTo>
                  <a:lnTo>
                    <a:pt x="930" y="240"/>
                  </a:lnTo>
                  <a:lnTo>
                    <a:pt x="912" y="258"/>
                  </a:lnTo>
                  <a:lnTo>
                    <a:pt x="894" y="276"/>
                  </a:lnTo>
                  <a:lnTo>
                    <a:pt x="888" y="282"/>
                  </a:lnTo>
                  <a:lnTo>
                    <a:pt x="882" y="288"/>
                  </a:lnTo>
                  <a:lnTo>
                    <a:pt x="888" y="294"/>
                  </a:lnTo>
                  <a:lnTo>
                    <a:pt x="882" y="300"/>
                  </a:lnTo>
                  <a:lnTo>
                    <a:pt x="882" y="306"/>
                  </a:lnTo>
                  <a:lnTo>
                    <a:pt x="894" y="312"/>
                  </a:lnTo>
                  <a:lnTo>
                    <a:pt x="894" y="318"/>
                  </a:lnTo>
                  <a:lnTo>
                    <a:pt x="882" y="330"/>
                  </a:lnTo>
                  <a:lnTo>
                    <a:pt x="882" y="336"/>
                  </a:lnTo>
                  <a:lnTo>
                    <a:pt x="900" y="336"/>
                  </a:lnTo>
                  <a:lnTo>
                    <a:pt x="906" y="342"/>
                  </a:lnTo>
                  <a:lnTo>
                    <a:pt x="900" y="354"/>
                  </a:lnTo>
                  <a:lnTo>
                    <a:pt x="894" y="354"/>
                  </a:lnTo>
                  <a:lnTo>
                    <a:pt x="894" y="360"/>
                  </a:lnTo>
                  <a:lnTo>
                    <a:pt x="906" y="366"/>
                  </a:lnTo>
                  <a:lnTo>
                    <a:pt x="894" y="372"/>
                  </a:lnTo>
                  <a:lnTo>
                    <a:pt x="894" y="378"/>
                  </a:lnTo>
                  <a:lnTo>
                    <a:pt x="900" y="384"/>
                  </a:lnTo>
                  <a:lnTo>
                    <a:pt x="906" y="384"/>
                  </a:lnTo>
                  <a:lnTo>
                    <a:pt x="900" y="396"/>
                  </a:lnTo>
                  <a:lnTo>
                    <a:pt x="894" y="402"/>
                  </a:lnTo>
                  <a:lnTo>
                    <a:pt x="894" y="408"/>
                  </a:lnTo>
                  <a:lnTo>
                    <a:pt x="900" y="408"/>
                  </a:lnTo>
                  <a:lnTo>
                    <a:pt x="900" y="414"/>
                  </a:lnTo>
                  <a:lnTo>
                    <a:pt x="906" y="426"/>
                  </a:lnTo>
                  <a:lnTo>
                    <a:pt x="912" y="426"/>
                  </a:lnTo>
                  <a:lnTo>
                    <a:pt x="924" y="426"/>
                  </a:lnTo>
                  <a:lnTo>
                    <a:pt x="936" y="420"/>
                  </a:lnTo>
                  <a:lnTo>
                    <a:pt x="936" y="432"/>
                  </a:lnTo>
                  <a:lnTo>
                    <a:pt x="936" y="444"/>
                  </a:lnTo>
                  <a:lnTo>
                    <a:pt x="942" y="450"/>
                  </a:lnTo>
                  <a:lnTo>
                    <a:pt x="948" y="444"/>
                  </a:lnTo>
                  <a:lnTo>
                    <a:pt x="948" y="456"/>
                  </a:lnTo>
                  <a:lnTo>
                    <a:pt x="954" y="468"/>
                  </a:lnTo>
                  <a:lnTo>
                    <a:pt x="960" y="474"/>
                  </a:lnTo>
                  <a:lnTo>
                    <a:pt x="978" y="468"/>
                  </a:lnTo>
                  <a:lnTo>
                    <a:pt x="978" y="474"/>
                  </a:lnTo>
                  <a:lnTo>
                    <a:pt x="984" y="474"/>
                  </a:lnTo>
                  <a:lnTo>
                    <a:pt x="990" y="468"/>
                  </a:lnTo>
                  <a:lnTo>
                    <a:pt x="996" y="468"/>
                  </a:lnTo>
                  <a:lnTo>
                    <a:pt x="1008" y="456"/>
                  </a:lnTo>
                  <a:lnTo>
                    <a:pt x="1014" y="456"/>
                  </a:lnTo>
                  <a:lnTo>
                    <a:pt x="1014" y="462"/>
                  </a:lnTo>
                  <a:lnTo>
                    <a:pt x="1020" y="468"/>
                  </a:lnTo>
                  <a:lnTo>
                    <a:pt x="1026" y="468"/>
                  </a:lnTo>
                  <a:lnTo>
                    <a:pt x="1032" y="474"/>
                  </a:lnTo>
                  <a:lnTo>
                    <a:pt x="1038" y="468"/>
                  </a:lnTo>
                  <a:lnTo>
                    <a:pt x="1044" y="468"/>
                  </a:lnTo>
                  <a:lnTo>
                    <a:pt x="1050" y="468"/>
                  </a:lnTo>
                  <a:lnTo>
                    <a:pt x="1056" y="462"/>
                  </a:lnTo>
                  <a:lnTo>
                    <a:pt x="1062" y="474"/>
                  </a:lnTo>
                  <a:lnTo>
                    <a:pt x="1062" y="480"/>
                  </a:lnTo>
                  <a:lnTo>
                    <a:pt x="1068" y="480"/>
                  </a:lnTo>
                  <a:lnTo>
                    <a:pt x="1062" y="480"/>
                  </a:lnTo>
                  <a:lnTo>
                    <a:pt x="1068" y="486"/>
                  </a:lnTo>
                  <a:lnTo>
                    <a:pt x="1062" y="486"/>
                  </a:lnTo>
                  <a:lnTo>
                    <a:pt x="1062" y="492"/>
                  </a:lnTo>
                  <a:lnTo>
                    <a:pt x="1056" y="498"/>
                  </a:lnTo>
                  <a:lnTo>
                    <a:pt x="1056" y="504"/>
                  </a:lnTo>
                  <a:lnTo>
                    <a:pt x="1056" y="510"/>
                  </a:lnTo>
                  <a:lnTo>
                    <a:pt x="1062" y="510"/>
                  </a:lnTo>
                  <a:lnTo>
                    <a:pt x="1068" y="510"/>
                  </a:lnTo>
                  <a:lnTo>
                    <a:pt x="1062" y="510"/>
                  </a:lnTo>
                  <a:lnTo>
                    <a:pt x="1062" y="516"/>
                  </a:lnTo>
                  <a:lnTo>
                    <a:pt x="1056" y="516"/>
                  </a:lnTo>
                  <a:lnTo>
                    <a:pt x="1056" y="522"/>
                  </a:lnTo>
                  <a:lnTo>
                    <a:pt x="1062" y="528"/>
                  </a:lnTo>
                  <a:lnTo>
                    <a:pt x="1068" y="534"/>
                  </a:lnTo>
                  <a:lnTo>
                    <a:pt x="1074" y="540"/>
                  </a:lnTo>
                  <a:lnTo>
                    <a:pt x="1080" y="540"/>
                  </a:lnTo>
                  <a:lnTo>
                    <a:pt x="1086" y="540"/>
                  </a:lnTo>
                  <a:lnTo>
                    <a:pt x="1092" y="540"/>
                  </a:lnTo>
                  <a:lnTo>
                    <a:pt x="1098" y="540"/>
                  </a:lnTo>
                  <a:lnTo>
                    <a:pt x="1104" y="546"/>
                  </a:lnTo>
                  <a:lnTo>
                    <a:pt x="1104" y="540"/>
                  </a:lnTo>
                  <a:lnTo>
                    <a:pt x="1110" y="546"/>
                  </a:lnTo>
                  <a:lnTo>
                    <a:pt x="1110" y="540"/>
                  </a:lnTo>
                  <a:lnTo>
                    <a:pt x="1116" y="540"/>
                  </a:lnTo>
                  <a:lnTo>
                    <a:pt x="1128" y="540"/>
                  </a:lnTo>
                  <a:lnTo>
                    <a:pt x="1134" y="540"/>
                  </a:lnTo>
                  <a:lnTo>
                    <a:pt x="1140" y="546"/>
                  </a:lnTo>
                  <a:lnTo>
                    <a:pt x="1146" y="540"/>
                  </a:lnTo>
                  <a:lnTo>
                    <a:pt x="1152" y="540"/>
                  </a:lnTo>
                  <a:lnTo>
                    <a:pt x="1152" y="546"/>
                  </a:lnTo>
                  <a:lnTo>
                    <a:pt x="1158" y="540"/>
                  </a:lnTo>
                  <a:lnTo>
                    <a:pt x="1164" y="540"/>
                  </a:lnTo>
                  <a:lnTo>
                    <a:pt x="1164" y="546"/>
                  </a:lnTo>
                  <a:lnTo>
                    <a:pt x="1170" y="546"/>
                  </a:lnTo>
                  <a:lnTo>
                    <a:pt x="1176" y="546"/>
                  </a:lnTo>
                  <a:lnTo>
                    <a:pt x="1176" y="552"/>
                  </a:lnTo>
                  <a:lnTo>
                    <a:pt x="1182" y="546"/>
                  </a:lnTo>
                  <a:lnTo>
                    <a:pt x="1182" y="552"/>
                  </a:lnTo>
                  <a:lnTo>
                    <a:pt x="1188" y="552"/>
                  </a:lnTo>
                  <a:lnTo>
                    <a:pt x="1188" y="558"/>
                  </a:lnTo>
                  <a:lnTo>
                    <a:pt x="1194" y="558"/>
                  </a:lnTo>
                  <a:lnTo>
                    <a:pt x="1194" y="564"/>
                  </a:lnTo>
                  <a:lnTo>
                    <a:pt x="1194" y="570"/>
                  </a:lnTo>
                  <a:lnTo>
                    <a:pt x="1200" y="570"/>
                  </a:lnTo>
                  <a:lnTo>
                    <a:pt x="1206" y="576"/>
                  </a:lnTo>
                  <a:lnTo>
                    <a:pt x="1206" y="582"/>
                  </a:lnTo>
                  <a:lnTo>
                    <a:pt x="1206" y="588"/>
                  </a:lnTo>
                  <a:lnTo>
                    <a:pt x="1212" y="582"/>
                  </a:lnTo>
                  <a:lnTo>
                    <a:pt x="1212" y="588"/>
                  </a:lnTo>
                  <a:lnTo>
                    <a:pt x="1206" y="594"/>
                  </a:lnTo>
                  <a:lnTo>
                    <a:pt x="1212" y="594"/>
                  </a:lnTo>
                  <a:lnTo>
                    <a:pt x="1218" y="594"/>
                  </a:lnTo>
                  <a:lnTo>
                    <a:pt x="1218" y="600"/>
                  </a:lnTo>
                  <a:lnTo>
                    <a:pt x="1224" y="600"/>
                  </a:lnTo>
                  <a:lnTo>
                    <a:pt x="1230" y="606"/>
                  </a:lnTo>
                  <a:lnTo>
                    <a:pt x="1230" y="612"/>
                  </a:lnTo>
                  <a:lnTo>
                    <a:pt x="1236" y="612"/>
                  </a:lnTo>
                  <a:lnTo>
                    <a:pt x="1236" y="618"/>
                  </a:lnTo>
                  <a:lnTo>
                    <a:pt x="1242" y="618"/>
                  </a:lnTo>
                  <a:lnTo>
                    <a:pt x="1242" y="612"/>
                  </a:lnTo>
                  <a:lnTo>
                    <a:pt x="1248" y="612"/>
                  </a:lnTo>
                  <a:lnTo>
                    <a:pt x="1248" y="606"/>
                  </a:lnTo>
                  <a:lnTo>
                    <a:pt x="1254" y="612"/>
                  </a:lnTo>
                  <a:lnTo>
                    <a:pt x="1254" y="618"/>
                  </a:lnTo>
                  <a:lnTo>
                    <a:pt x="1260" y="618"/>
                  </a:lnTo>
                  <a:lnTo>
                    <a:pt x="1260" y="624"/>
                  </a:lnTo>
                  <a:lnTo>
                    <a:pt x="1248" y="630"/>
                  </a:lnTo>
                  <a:lnTo>
                    <a:pt x="1248" y="636"/>
                  </a:lnTo>
                  <a:lnTo>
                    <a:pt x="1248" y="642"/>
                  </a:lnTo>
                  <a:lnTo>
                    <a:pt x="1242" y="648"/>
                  </a:lnTo>
                  <a:lnTo>
                    <a:pt x="1242" y="654"/>
                  </a:lnTo>
                  <a:lnTo>
                    <a:pt x="1248" y="660"/>
                  </a:lnTo>
                  <a:lnTo>
                    <a:pt x="1242" y="666"/>
                  </a:lnTo>
                  <a:lnTo>
                    <a:pt x="1236" y="672"/>
                  </a:lnTo>
                  <a:lnTo>
                    <a:pt x="1236" y="678"/>
                  </a:lnTo>
                  <a:lnTo>
                    <a:pt x="1236" y="684"/>
                  </a:lnTo>
                  <a:lnTo>
                    <a:pt x="1242" y="684"/>
                  </a:lnTo>
                  <a:lnTo>
                    <a:pt x="1242" y="690"/>
                  </a:lnTo>
                  <a:lnTo>
                    <a:pt x="1242" y="696"/>
                  </a:lnTo>
                  <a:lnTo>
                    <a:pt x="1248" y="702"/>
                  </a:lnTo>
                  <a:lnTo>
                    <a:pt x="1248" y="708"/>
                  </a:lnTo>
                  <a:lnTo>
                    <a:pt x="1242" y="714"/>
                  </a:lnTo>
                  <a:lnTo>
                    <a:pt x="1242" y="720"/>
                  </a:lnTo>
                  <a:lnTo>
                    <a:pt x="1242" y="726"/>
                  </a:lnTo>
                  <a:lnTo>
                    <a:pt x="1236" y="732"/>
                  </a:lnTo>
                  <a:lnTo>
                    <a:pt x="1236" y="726"/>
                  </a:lnTo>
                  <a:lnTo>
                    <a:pt x="1236" y="732"/>
                  </a:lnTo>
                  <a:lnTo>
                    <a:pt x="1230" y="738"/>
                  </a:lnTo>
                  <a:lnTo>
                    <a:pt x="1230" y="744"/>
                  </a:lnTo>
                  <a:lnTo>
                    <a:pt x="1230" y="750"/>
                  </a:lnTo>
                  <a:lnTo>
                    <a:pt x="1230" y="756"/>
                  </a:lnTo>
                  <a:lnTo>
                    <a:pt x="1230" y="762"/>
                  </a:lnTo>
                  <a:lnTo>
                    <a:pt x="1230" y="768"/>
                  </a:lnTo>
                  <a:lnTo>
                    <a:pt x="1230" y="774"/>
                  </a:lnTo>
                  <a:lnTo>
                    <a:pt x="1230" y="780"/>
                  </a:lnTo>
                  <a:lnTo>
                    <a:pt x="1224" y="780"/>
                  </a:lnTo>
                  <a:lnTo>
                    <a:pt x="1224" y="786"/>
                  </a:lnTo>
                  <a:lnTo>
                    <a:pt x="1218" y="786"/>
                  </a:lnTo>
                  <a:lnTo>
                    <a:pt x="1218" y="792"/>
                  </a:lnTo>
                  <a:lnTo>
                    <a:pt x="1212" y="792"/>
                  </a:lnTo>
                  <a:lnTo>
                    <a:pt x="1206" y="798"/>
                  </a:lnTo>
                  <a:lnTo>
                    <a:pt x="1212" y="810"/>
                  </a:lnTo>
                  <a:lnTo>
                    <a:pt x="1218" y="810"/>
                  </a:lnTo>
                  <a:lnTo>
                    <a:pt x="1224" y="816"/>
                  </a:lnTo>
                  <a:lnTo>
                    <a:pt x="1230" y="816"/>
                  </a:lnTo>
                  <a:lnTo>
                    <a:pt x="1230" y="822"/>
                  </a:lnTo>
                  <a:lnTo>
                    <a:pt x="1236" y="822"/>
                  </a:lnTo>
                  <a:lnTo>
                    <a:pt x="1242" y="828"/>
                  </a:lnTo>
                  <a:lnTo>
                    <a:pt x="1242" y="834"/>
                  </a:lnTo>
                  <a:lnTo>
                    <a:pt x="1242" y="840"/>
                  </a:lnTo>
                  <a:lnTo>
                    <a:pt x="1242" y="846"/>
                  </a:lnTo>
                  <a:lnTo>
                    <a:pt x="1248" y="846"/>
                  </a:lnTo>
                  <a:lnTo>
                    <a:pt x="1242" y="858"/>
                  </a:lnTo>
                  <a:lnTo>
                    <a:pt x="1242" y="864"/>
                  </a:lnTo>
                  <a:lnTo>
                    <a:pt x="1242" y="870"/>
                  </a:lnTo>
                  <a:lnTo>
                    <a:pt x="1242" y="876"/>
                  </a:lnTo>
                  <a:lnTo>
                    <a:pt x="1236" y="876"/>
                  </a:lnTo>
                  <a:lnTo>
                    <a:pt x="1236" y="882"/>
                  </a:lnTo>
                  <a:lnTo>
                    <a:pt x="1230" y="882"/>
                  </a:lnTo>
                  <a:lnTo>
                    <a:pt x="1218" y="888"/>
                  </a:lnTo>
                  <a:lnTo>
                    <a:pt x="1200" y="894"/>
                  </a:lnTo>
                  <a:lnTo>
                    <a:pt x="1194" y="900"/>
                  </a:lnTo>
                  <a:lnTo>
                    <a:pt x="1188" y="900"/>
                  </a:lnTo>
                  <a:lnTo>
                    <a:pt x="1182" y="900"/>
                  </a:lnTo>
                  <a:lnTo>
                    <a:pt x="1176" y="900"/>
                  </a:lnTo>
                  <a:lnTo>
                    <a:pt x="1170" y="906"/>
                  </a:lnTo>
                  <a:lnTo>
                    <a:pt x="1164" y="906"/>
                  </a:lnTo>
                  <a:lnTo>
                    <a:pt x="1164" y="912"/>
                  </a:lnTo>
                  <a:lnTo>
                    <a:pt x="1158" y="918"/>
                  </a:lnTo>
                  <a:lnTo>
                    <a:pt x="1158" y="924"/>
                  </a:lnTo>
                  <a:lnTo>
                    <a:pt x="1152" y="924"/>
                  </a:lnTo>
                  <a:lnTo>
                    <a:pt x="1146" y="930"/>
                  </a:lnTo>
                  <a:lnTo>
                    <a:pt x="1140" y="930"/>
                  </a:lnTo>
                  <a:lnTo>
                    <a:pt x="1134" y="930"/>
                  </a:lnTo>
                  <a:lnTo>
                    <a:pt x="1128" y="936"/>
                  </a:lnTo>
                  <a:lnTo>
                    <a:pt x="1122" y="936"/>
                  </a:lnTo>
                  <a:lnTo>
                    <a:pt x="1116" y="936"/>
                  </a:lnTo>
                  <a:lnTo>
                    <a:pt x="1110" y="942"/>
                  </a:lnTo>
                  <a:lnTo>
                    <a:pt x="1104" y="942"/>
                  </a:lnTo>
                  <a:lnTo>
                    <a:pt x="1092" y="948"/>
                  </a:lnTo>
                  <a:lnTo>
                    <a:pt x="1086" y="954"/>
                  </a:lnTo>
                  <a:lnTo>
                    <a:pt x="1080" y="954"/>
                  </a:lnTo>
                  <a:lnTo>
                    <a:pt x="1080" y="966"/>
                  </a:lnTo>
                  <a:lnTo>
                    <a:pt x="1074" y="966"/>
                  </a:lnTo>
                  <a:lnTo>
                    <a:pt x="1068" y="972"/>
                  </a:lnTo>
                  <a:lnTo>
                    <a:pt x="1068" y="978"/>
                  </a:lnTo>
                  <a:lnTo>
                    <a:pt x="1062" y="978"/>
                  </a:lnTo>
                  <a:lnTo>
                    <a:pt x="1050" y="984"/>
                  </a:lnTo>
                  <a:lnTo>
                    <a:pt x="1044" y="984"/>
                  </a:lnTo>
                  <a:lnTo>
                    <a:pt x="1038" y="984"/>
                  </a:lnTo>
                  <a:lnTo>
                    <a:pt x="1032" y="984"/>
                  </a:lnTo>
                  <a:lnTo>
                    <a:pt x="1026" y="984"/>
                  </a:lnTo>
                  <a:lnTo>
                    <a:pt x="1020" y="984"/>
                  </a:lnTo>
                  <a:lnTo>
                    <a:pt x="1014" y="978"/>
                  </a:lnTo>
                  <a:lnTo>
                    <a:pt x="1008" y="972"/>
                  </a:lnTo>
                  <a:lnTo>
                    <a:pt x="1002" y="972"/>
                  </a:lnTo>
                  <a:lnTo>
                    <a:pt x="996" y="966"/>
                  </a:lnTo>
                  <a:lnTo>
                    <a:pt x="990" y="966"/>
                  </a:lnTo>
                  <a:lnTo>
                    <a:pt x="984" y="960"/>
                  </a:lnTo>
                  <a:lnTo>
                    <a:pt x="978" y="966"/>
                  </a:lnTo>
                  <a:lnTo>
                    <a:pt x="972" y="966"/>
                  </a:lnTo>
                  <a:lnTo>
                    <a:pt x="972" y="978"/>
                  </a:lnTo>
                  <a:lnTo>
                    <a:pt x="972" y="984"/>
                  </a:lnTo>
                  <a:lnTo>
                    <a:pt x="966" y="990"/>
                  </a:lnTo>
                  <a:lnTo>
                    <a:pt x="960" y="990"/>
                  </a:lnTo>
                  <a:lnTo>
                    <a:pt x="960" y="996"/>
                  </a:lnTo>
                  <a:lnTo>
                    <a:pt x="954" y="1002"/>
                  </a:lnTo>
                  <a:lnTo>
                    <a:pt x="954" y="1008"/>
                  </a:lnTo>
                  <a:lnTo>
                    <a:pt x="954" y="1014"/>
                  </a:lnTo>
                  <a:lnTo>
                    <a:pt x="948" y="1020"/>
                  </a:lnTo>
                  <a:lnTo>
                    <a:pt x="942" y="1026"/>
                  </a:lnTo>
                  <a:lnTo>
                    <a:pt x="936" y="1026"/>
                  </a:lnTo>
                  <a:lnTo>
                    <a:pt x="936" y="1032"/>
                  </a:lnTo>
                  <a:lnTo>
                    <a:pt x="942" y="1038"/>
                  </a:lnTo>
                  <a:lnTo>
                    <a:pt x="936" y="1038"/>
                  </a:lnTo>
                  <a:lnTo>
                    <a:pt x="930" y="1044"/>
                  </a:lnTo>
                  <a:lnTo>
                    <a:pt x="930" y="1050"/>
                  </a:lnTo>
                  <a:lnTo>
                    <a:pt x="924" y="1050"/>
                  </a:lnTo>
                  <a:lnTo>
                    <a:pt x="924" y="1056"/>
                  </a:lnTo>
                  <a:lnTo>
                    <a:pt x="918" y="1056"/>
                  </a:lnTo>
                  <a:lnTo>
                    <a:pt x="912" y="1062"/>
                  </a:lnTo>
                  <a:lnTo>
                    <a:pt x="912" y="1068"/>
                  </a:lnTo>
                  <a:lnTo>
                    <a:pt x="912" y="1074"/>
                  </a:lnTo>
                  <a:lnTo>
                    <a:pt x="906" y="1074"/>
                  </a:lnTo>
                  <a:lnTo>
                    <a:pt x="906" y="1080"/>
                  </a:lnTo>
                  <a:lnTo>
                    <a:pt x="906" y="1086"/>
                  </a:lnTo>
                  <a:lnTo>
                    <a:pt x="900" y="1086"/>
                  </a:lnTo>
                  <a:lnTo>
                    <a:pt x="894" y="1086"/>
                  </a:lnTo>
                  <a:lnTo>
                    <a:pt x="882" y="1092"/>
                  </a:lnTo>
                  <a:lnTo>
                    <a:pt x="876" y="1092"/>
                  </a:lnTo>
                  <a:lnTo>
                    <a:pt x="870" y="1098"/>
                  </a:lnTo>
                  <a:lnTo>
                    <a:pt x="864" y="1098"/>
                  </a:lnTo>
                  <a:lnTo>
                    <a:pt x="864" y="1110"/>
                  </a:lnTo>
                  <a:lnTo>
                    <a:pt x="864" y="1116"/>
                  </a:lnTo>
                  <a:lnTo>
                    <a:pt x="864" y="1122"/>
                  </a:lnTo>
                  <a:lnTo>
                    <a:pt x="864" y="1128"/>
                  </a:lnTo>
                  <a:lnTo>
                    <a:pt x="864" y="1134"/>
                  </a:lnTo>
                  <a:lnTo>
                    <a:pt x="858" y="1134"/>
                  </a:lnTo>
                  <a:lnTo>
                    <a:pt x="840" y="1128"/>
                  </a:lnTo>
                  <a:lnTo>
                    <a:pt x="834" y="1128"/>
                  </a:lnTo>
                  <a:lnTo>
                    <a:pt x="828" y="1128"/>
                  </a:lnTo>
                  <a:lnTo>
                    <a:pt x="828" y="1134"/>
                  </a:lnTo>
                  <a:lnTo>
                    <a:pt x="822" y="1134"/>
                  </a:lnTo>
                  <a:lnTo>
                    <a:pt x="816" y="1134"/>
                  </a:lnTo>
                  <a:lnTo>
                    <a:pt x="810" y="1140"/>
                  </a:lnTo>
                  <a:lnTo>
                    <a:pt x="804" y="1140"/>
                  </a:lnTo>
                  <a:lnTo>
                    <a:pt x="798" y="1140"/>
                  </a:lnTo>
                  <a:lnTo>
                    <a:pt x="792" y="1146"/>
                  </a:lnTo>
                  <a:lnTo>
                    <a:pt x="786" y="1146"/>
                  </a:lnTo>
                  <a:lnTo>
                    <a:pt x="780" y="1146"/>
                  </a:lnTo>
                  <a:lnTo>
                    <a:pt x="774" y="1146"/>
                  </a:lnTo>
                  <a:lnTo>
                    <a:pt x="768" y="1146"/>
                  </a:lnTo>
                  <a:lnTo>
                    <a:pt x="762" y="1146"/>
                  </a:lnTo>
                  <a:lnTo>
                    <a:pt x="762" y="1140"/>
                  </a:lnTo>
                  <a:lnTo>
                    <a:pt x="756" y="1140"/>
                  </a:lnTo>
                  <a:lnTo>
                    <a:pt x="750" y="1140"/>
                  </a:lnTo>
                  <a:lnTo>
                    <a:pt x="744" y="1140"/>
                  </a:lnTo>
                  <a:lnTo>
                    <a:pt x="738" y="1140"/>
                  </a:lnTo>
                  <a:lnTo>
                    <a:pt x="732" y="1140"/>
                  </a:lnTo>
                  <a:lnTo>
                    <a:pt x="726" y="1146"/>
                  </a:lnTo>
                  <a:lnTo>
                    <a:pt x="720" y="1146"/>
                  </a:lnTo>
                  <a:lnTo>
                    <a:pt x="720" y="1152"/>
                  </a:lnTo>
                  <a:lnTo>
                    <a:pt x="714" y="1152"/>
                  </a:lnTo>
                  <a:lnTo>
                    <a:pt x="714" y="1158"/>
                  </a:lnTo>
                  <a:lnTo>
                    <a:pt x="714" y="1164"/>
                  </a:lnTo>
                  <a:lnTo>
                    <a:pt x="714" y="1170"/>
                  </a:lnTo>
                  <a:lnTo>
                    <a:pt x="714" y="1176"/>
                  </a:lnTo>
                  <a:lnTo>
                    <a:pt x="714" y="1182"/>
                  </a:lnTo>
                  <a:lnTo>
                    <a:pt x="714" y="1188"/>
                  </a:lnTo>
                  <a:lnTo>
                    <a:pt x="714" y="1194"/>
                  </a:lnTo>
                  <a:lnTo>
                    <a:pt x="714" y="1200"/>
                  </a:lnTo>
                  <a:lnTo>
                    <a:pt x="714" y="1206"/>
                  </a:lnTo>
                  <a:lnTo>
                    <a:pt x="714" y="1212"/>
                  </a:lnTo>
                  <a:lnTo>
                    <a:pt x="708" y="1212"/>
                  </a:lnTo>
                  <a:lnTo>
                    <a:pt x="708" y="1218"/>
                  </a:lnTo>
                  <a:lnTo>
                    <a:pt x="702" y="1218"/>
                  </a:lnTo>
                  <a:lnTo>
                    <a:pt x="702" y="1224"/>
                  </a:lnTo>
                  <a:lnTo>
                    <a:pt x="696" y="1224"/>
                  </a:lnTo>
                  <a:lnTo>
                    <a:pt x="696" y="1230"/>
                  </a:lnTo>
                  <a:lnTo>
                    <a:pt x="690" y="1230"/>
                  </a:lnTo>
                  <a:lnTo>
                    <a:pt x="690" y="1236"/>
                  </a:lnTo>
                  <a:lnTo>
                    <a:pt x="690" y="1242"/>
                  </a:lnTo>
                  <a:lnTo>
                    <a:pt x="684" y="1242"/>
                  </a:lnTo>
                  <a:lnTo>
                    <a:pt x="684" y="1248"/>
                  </a:lnTo>
                  <a:lnTo>
                    <a:pt x="678" y="1248"/>
                  </a:lnTo>
                  <a:lnTo>
                    <a:pt x="678" y="1254"/>
                  </a:lnTo>
                  <a:lnTo>
                    <a:pt x="678" y="1260"/>
                  </a:lnTo>
                  <a:lnTo>
                    <a:pt x="678" y="1266"/>
                  </a:lnTo>
                  <a:lnTo>
                    <a:pt x="684" y="1266"/>
                  </a:lnTo>
                  <a:lnTo>
                    <a:pt x="684" y="1272"/>
                  </a:lnTo>
                  <a:lnTo>
                    <a:pt x="684" y="1278"/>
                  </a:lnTo>
                  <a:lnTo>
                    <a:pt x="684" y="1284"/>
                  </a:lnTo>
                  <a:lnTo>
                    <a:pt x="690" y="1284"/>
                  </a:lnTo>
                  <a:lnTo>
                    <a:pt x="690" y="1290"/>
                  </a:lnTo>
                  <a:lnTo>
                    <a:pt x="684" y="1296"/>
                  </a:lnTo>
                  <a:lnTo>
                    <a:pt x="684" y="1302"/>
                  </a:lnTo>
                  <a:lnTo>
                    <a:pt x="678" y="1302"/>
                  </a:lnTo>
                  <a:lnTo>
                    <a:pt x="672" y="1302"/>
                  </a:lnTo>
                  <a:lnTo>
                    <a:pt x="666" y="1302"/>
                  </a:lnTo>
                  <a:lnTo>
                    <a:pt x="660" y="1302"/>
                  </a:lnTo>
                  <a:lnTo>
                    <a:pt x="654" y="1302"/>
                  </a:lnTo>
                  <a:lnTo>
                    <a:pt x="648" y="1302"/>
                  </a:lnTo>
                  <a:lnTo>
                    <a:pt x="642" y="1302"/>
                  </a:lnTo>
                  <a:lnTo>
                    <a:pt x="636" y="1296"/>
                  </a:lnTo>
                  <a:lnTo>
                    <a:pt x="630" y="1296"/>
                  </a:lnTo>
                  <a:lnTo>
                    <a:pt x="624" y="1296"/>
                  </a:lnTo>
                  <a:lnTo>
                    <a:pt x="618" y="1296"/>
                  </a:lnTo>
                  <a:lnTo>
                    <a:pt x="612" y="1296"/>
                  </a:lnTo>
                  <a:lnTo>
                    <a:pt x="612" y="1290"/>
                  </a:lnTo>
                  <a:lnTo>
                    <a:pt x="606" y="1290"/>
                  </a:lnTo>
                  <a:lnTo>
                    <a:pt x="600" y="1290"/>
                  </a:lnTo>
                  <a:lnTo>
                    <a:pt x="594" y="1284"/>
                  </a:lnTo>
                  <a:lnTo>
                    <a:pt x="588" y="1284"/>
                  </a:lnTo>
                  <a:lnTo>
                    <a:pt x="582" y="1278"/>
                  </a:lnTo>
                  <a:lnTo>
                    <a:pt x="576" y="1278"/>
                  </a:lnTo>
                  <a:lnTo>
                    <a:pt x="576" y="1272"/>
                  </a:lnTo>
                  <a:lnTo>
                    <a:pt x="576" y="1266"/>
                  </a:lnTo>
                  <a:lnTo>
                    <a:pt x="576" y="1260"/>
                  </a:lnTo>
                  <a:lnTo>
                    <a:pt x="570" y="1254"/>
                  </a:lnTo>
                  <a:lnTo>
                    <a:pt x="564" y="1254"/>
                  </a:lnTo>
                  <a:lnTo>
                    <a:pt x="558" y="1248"/>
                  </a:lnTo>
                  <a:lnTo>
                    <a:pt x="552" y="1248"/>
                  </a:lnTo>
                  <a:lnTo>
                    <a:pt x="546" y="1248"/>
                  </a:lnTo>
                  <a:lnTo>
                    <a:pt x="540" y="1248"/>
                  </a:lnTo>
                  <a:lnTo>
                    <a:pt x="534" y="1248"/>
                  </a:lnTo>
                  <a:lnTo>
                    <a:pt x="534" y="1254"/>
                  </a:lnTo>
                  <a:lnTo>
                    <a:pt x="528" y="1254"/>
                  </a:lnTo>
                  <a:lnTo>
                    <a:pt x="522" y="1254"/>
                  </a:lnTo>
                  <a:lnTo>
                    <a:pt x="516" y="1254"/>
                  </a:lnTo>
                  <a:lnTo>
                    <a:pt x="510" y="1254"/>
                  </a:lnTo>
                  <a:lnTo>
                    <a:pt x="510" y="1260"/>
                  </a:lnTo>
                  <a:lnTo>
                    <a:pt x="504" y="1260"/>
                  </a:lnTo>
                  <a:lnTo>
                    <a:pt x="504" y="1266"/>
                  </a:lnTo>
                  <a:lnTo>
                    <a:pt x="498" y="1266"/>
                  </a:lnTo>
                  <a:lnTo>
                    <a:pt x="498" y="1272"/>
                  </a:lnTo>
                  <a:lnTo>
                    <a:pt x="492" y="1272"/>
                  </a:lnTo>
                  <a:lnTo>
                    <a:pt x="492" y="1278"/>
                  </a:lnTo>
                  <a:lnTo>
                    <a:pt x="486" y="1284"/>
                  </a:lnTo>
                  <a:lnTo>
                    <a:pt x="486" y="1290"/>
                  </a:lnTo>
                  <a:lnTo>
                    <a:pt x="480" y="1296"/>
                  </a:lnTo>
                  <a:lnTo>
                    <a:pt x="480" y="1302"/>
                  </a:lnTo>
                  <a:lnTo>
                    <a:pt x="474" y="1302"/>
                  </a:lnTo>
                  <a:lnTo>
                    <a:pt x="474" y="1308"/>
                  </a:lnTo>
                  <a:lnTo>
                    <a:pt x="468" y="1308"/>
                  </a:lnTo>
                  <a:lnTo>
                    <a:pt x="468" y="1314"/>
                  </a:lnTo>
                  <a:lnTo>
                    <a:pt x="462" y="1320"/>
                  </a:lnTo>
                  <a:lnTo>
                    <a:pt x="456" y="1326"/>
                  </a:lnTo>
                  <a:lnTo>
                    <a:pt x="450" y="1332"/>
                  </a:lnTo>
                  <a:lnTo>
                    <a:pt x="444" y="1332"/>
                  </a:lnTo>
                  <a:lnTo>
                    <a:pt x="444" y="1338"/>
                  </a:lnTo>
                  <a:lnTo>
                    <a:pt x="438" y="1338"/>
                  </a:lnTo>
                  <a:lnTo>
                    <a:pt x="432" y="1344"/>
                  </a:lnTo>
                  <a:lnTo>
                    <a:pt x="426" y="1344"/>
                  </a:lnTo>
                  <a:lnTo>
                    <a:pt x="426" y="1350"/>
                  </a:lnTo>
                  <a:lnTo>
                    <a:pt x="420" y="1350"/>
                  </a:lnTo>
                  <a:lnTo>
                    <a:pt x="414" y="1356"/>
                  </a:lnTo>
                  <a:lnTo>
                    <a:pt x="408" y="1356"/>
                  </a:lnTo>
                  <a:lnTo>
                    <a:pt x="402" y="1362"/>
                  </a:lnTo>
                  <a:lnTo>
                    <a:pt x="396" y="1362"/>
                  </a:lnTo>
                  <a:lnTo>
                    <a:pt x="390" y="1362"/>
                  </a:lnTo>
                  <a:lnTo>
                    <a:pt x="384" y="1362"/>
                  </a:lnTo>
                  <a:lnTo>
                    <a:pt x="378" y="1368"/>
                  </a:lnTo>
                  <a:lnTo>
                    <a:pt x="372" y="1368"/>
                  </a:lnTo>
                  <a:lnTo>
                    <a:pt x="366" y="1368"/>
                  </a:lnTo>
                  <a:lnTo>
                    <a:pt x="360" y="1368"/>
                  </a:lnTo>
                  <a:lnTo>
                    <a:pt x="354" y="1368"/>
                  </a:lnTo>
                  <a:lnTo>
                    <a:pt x="348" y="1368"/>
                  </a:lnTo>
                  <a:lnTo>
                    <a:pt x="342" y="1374"/>
                  </a:lnTo>
                  <a:lnTo>
                    <a:pt x="336" y="1374"/>
                  </a:lnTo>
                  <a:lnTo>
                    <a:pt x="330" y="1374"/>
                  </a:lnTo>
                  <a:lnTo>
                    <a:pt x="324" y="1374"/>
                  </a:lnTo>
                  <a:lnTo>
                    <a:pt x="318" y="1374"/>
                  </a:lnTo>
                  <a:lnTo>
                    <a:pt x="312" y="1374"/>
                  </a:lnTo>
                  <a:lnTo>
                    <a:pt x="306" y="1374"/>
                  </a:lnTo>
                  <a:lnTo>
                    <a:pt x="300" y="1380"/>
                  </a:lnTo>
                  <a:lnTo>
                    <a:pt x="294" y="1380"/>
                  </a:lnTo>
                  <a:lnTo>
                    <a:pt x="288" y="1380"/>
                  </a:lnTo>
                  <a:lnTo>
                    <a:pt x="282" y="1386"/>
                  </a:lnTo>
                  <a:lnTo>
                    <a:pt x="276" y="1392"/>
                  </a:lnTo>
                  <a:lnTo>
                    <a:pt x="270" y="1398"/>
                  </a:lnTo>
                  <a:lnTo>
                    <a:pt x="264" y="1398"/>
                  </a:lnTo>
                  <a:lnTo>
                    <a:pt x="264" y="1404"/>
                  </a:lnTo>
                  <a:lnTo>
                    <a:pt x="258" y="1404"/>
                  </a:lnTo>
                  <a:lnTo>
                    <a:pt x="258" y="1410"/>
                  </a:lnTo>
                  <a:lnTo>
                    <a:pt x="252" y="1416"/>
                  </a:lnTo>
                  <a:lnTo>
                    <a:pt x="246" y="1422"/>
                  </a:lnTo>
                  <a:lnTo>
                    <a:pt x="240" y="1428"/>
                  </a:lnTo>
                  <a:lnTo>
                    <a:pt x="234" y="1434"/>
                  </a:lnTo>
                  <a:lnTo>
                    <a:pt x="234" y="1440"/>
                  </a:lnTo>
                  <a:lnTo>
                    <a:pt x="228" y="1446"/>
                  </a:lnTo>
                  <a:lnTo>
                    <a:pt x="228" y="1452"/>
                  </a:lnTo>
                  <a:lnTo>
                    <a:pt x="228" y="1458"/>
                  </a:lnTo>
                  <a:lnTo>
                    <a:pt x="222" y="1464"/>
                  </a:lnTo>
                  <a:lnTo>
                    <a:pt x="222" y="1470"/>
                  </a:lnTo>
                  <a:lnTo>
                    <a:pt x="222" y="1476"/>
                  </a:lnTo>
                  <a:lnTo>
                    <a:pt x="222" y="1482"/>
                  </a:lnTo>
                  <a:lnTo>
                    <a:pt x="222" y="1488"/>
                  </a:lnTo>
                  <a:lnTo>
                    <a:pt x="222" y="1494"/>
                  </a:lnTo>
                  <a:lnTo>
                    <a:pt x="216" y="1494"/>
                  </a:lnTo>
                  <a:lnTo>
                    <a:pt x="216" y="1500"/>
                  </a:lnTo>
                  <a:lnTo>
                    <a:pt x="210" y="1506"/>
                  </a:lnTo>
                  <a:lnTo>
                    <a:pt x="204" y="1506"/>
                  </a:lnTo>
                  <a:lnTo>
                    <a:pt x="198" y="1506"/>
                  </a:lnTo>
                  <a:lnTo>
                    <a:pt x="192" y="1506"/>
                  </a:lnTo>
                  <a:lnTo>
                    <a:pt x="186" y="1506"/>
                  </a:lnTo>
                  <a:lnTo>
                    <a:pt x="180" y="1506"/>
                  </a:lnTo>
                  <a:lnTo>
                    <a:pt x="174" y="1506"/>
                  </a:lnTo>
                  <a:lnTo>
                    <a:pt x="168" y="1506"/>
                  </a:lnTo>
                  <a:lnTo>
                    <a:pt x="162" y="1506"/>
                  </a:lnTo>
                  <a:lnTo>
                    <a:pt x="156" y="1506"/>
                  </a:lnTo>
                  <a:lnTo>
                    <a:pt x="156" y="1500"/>
                  </a:lnTo>
                  <a:lnTo>
                    <a:pt x="150" y="1506"/>
                  </a:lnTo>
                  <a:lnTo>
                    <a:pt x="150" y="1500"/>
                  </a:lnTo>
                  <a:lnTo>
                    <a:pt x="150" y="1494"/>
                  </a:lnTo>
                  <a:lnTo>
                    <a:pt x="144" y="1494"/>
                  </a:lnTo>
                  <a:lnTo>
                    <a:pt x="144" y="1488"/>
                  </a:lnTo>
                  <a:lnTo>
                    <a:pt x="144" y="1482"/>
                  </a:lnTo>
                  <a:lnTo>
                    <a:pt x="144" y="1476"/>
                  </a:lnTo>
                  <a:lnTo>
                    <a:pt x="138" y="1470"/>
                  </a:lnTo>
                  <a:lnTo>
                    <a:pt x="138" y="1464"/>
                  </a:lnTo>
                  <a:lnTo>
                    <a:pt x="132" y="1464"/>
                  </a:lnTo>
                  <a:lnTo>
                    <a:pt x="132" y="1458"/>
                  </a:lnTo>
                  <a:lnTo>
                    <a:pt x="132" y="1452"/>
                  </a:lnTo>
                  <a:lnTo>
                    <a:pt x="126" y="1452"/>
                  </a:lnTo>
                  <a:lnTo>
                    <a:pt x="120" y="1452"/>
                  </a:lnTo>
                  <a:lnTo>
                    <a:pt x="120" y="1446"/>
                  </a:lnTo>
                  <a:lnTo>
                    <a:pt x="114" y="1446"/>
                  </a:lnTo>
                  <a:lnTo>
                    <a:pt x="114" y="1440"/>
                  </a:lnTo>
                  <a:lnTo>
                    <a:pt x="108" y="1440"/>
                  </a:lnTo>
                  <a:lnTo>
                    <a:pt x="102" y="1434"/>
                  </a:lnTo>
                  <a:lnTo>
                    <a:pt x="96" y="1434"/>
                  </a:lnTo>
                  <a:lnTo>
                    <a:pt x="90" y="1428"/>
                  </a:lnTo>
                  <a:lnTo>
                    <a:pt x="84" y="1428"/>
                  </a:lnTo>
                  <a:lnTo>
                    <a:pt x="78" y="1428"/>
                  </a:lnTo>
                  <a:lnTo>
                    <a:pt x="72" y="1422"/>
                  </a:lnTo>
                  <a:lnTo>
                    <a:pt x="66" y="1422"/>
                  </a:lnTo>
                  <a:lnTo>
                    <a:pt x="60" y="1422"/>
                  </a:lnTo>
                  <a:lnTo>
                    <a:pt x="54" y="1422"/>
                  </a:lnTo>
                  <a:lnTo>
                    <a:pt x="54" y="1416"/>
                  </a:lnTo>
                  <a:lnTo>
                    <a:pt x="48" y="1416"/>
                  </a:lnTo>
                  <a:lnTo>
                    <a:pt x="42" y="1410"/>
                  </a:lnTo>
                  <a:lnTo>
                    <a:pt x="42" y="1404"/>
                  </a:lnTo>
                  <a:lnTo>
                    <a:pt x="36" y="1404"/>
                  </a:lnTo>
                  <a:lnTo>
                    <a:pt x="30" y="1398"/>
                  </a:lnTo>
                  <a:lnTo>
                    <a:pt x="30" y="1392"/>
                  </a:lnTo>
                  <a:lnTo>
                    <a:pt x="24" y="1386"/>
                  </a:lnTo>
                  <a:lnTo>
                    <a:pt x="24" y="1380"/>
                  </a:lnTo>
                  <a:lnTo>
                    <a:pt x="18" y="1380"/>
                  </a:lnTo>
                  <a:lnTo>
                    <a:pt x="18" y="1374"/>
                  </a:lnTo>
                  <a:lnTo>
                    <a:pt x="12" y="1374"/>
                  </a:lnTo>
                  <a:lnTo>
                    <a:pt x="6" y="1374"/>
                  </a:lnTo>
                  <a:lnTo>
                    <a:pt x="6" y="1368"/>
                  </a:lnTo>
                  <a:lnTo>
                    <a:pt x="6" y="1362"/>
                  </a:lnTo>
                  <a:lnTo>
                    <a:pt x="0" y="1362"/>
                  </a:lnTo>
                  <a:lnTo>
                    <a:pt x="6" y="1356"/>
                  </a:lnTo>
                  <a:lnTo>
                    <a:pt x="6" y="1350"/>
                  </a:lnTo>
                  <a:lnTo>
                    <a:pt x="12" y="1350"/>
                  </a:lnTo>
                  <a:lnTo>
                    <a:pt x="18" y="1344"/>
                  </a:lnTo>
                  <a:lnTo>
                    <a:pt x="24" y="1338"/>
                  </a:lnTo>
                  <a:lnTo>
                    <a:pt x="30" y="1338"/>
                  </a:lnTo>
                  <a:lnTo>
                    <a:pt x="30" y="1332"/>
                  </a:lnTo>
                  <a:lnTo>
                    <a:pt x="36" y="1326"/>
                  </a:lnTo>
                  <a:lnTo>
                    <a:pt x="42" y="1320"/>
                  </a:lnTo>
                  <a:lnTo>
                    <a:pt x="48" y="1314"/>
                  </a:lnTo>
                  <a:lnTo>
                    <a:pt x="54" y="1314"/>
                  </a:lnTo>
                  <a:lnTo>
                    <a:pt x="60" y="1308"/>
                  </a:lnTo>
                  <a:lnTo>
                    <a:pt x="66" y="1308"/>
                  </a:lnTo>
                  <a:lnTo>
                    <a:pt x="72" y="1308"/>
                  </a:lnTo>
                  <a:lnTo>
                    <a:pt x="78" y="1302"/>
                  </a:lnTo>
                  <a:lnTo>
                    <a:pt x="84" y="1302"/>
                  </a:lnTo>
                  <a:lnTo>
                    <a:pt x="90" y="1296"/>
                  </a:lnTo>
                  <a:lnTo>
                    <a:pt x="90" y="1290"/>
                  </a:lnTo>
                  <a:lnTo>
                    <a:pt x="90" y="1284"/>
                  </a:lnTo>
                  <a:lnTo>
                    <a:pt x="84" y="1284"/>
                  </a:lnTo>
                  <a:lnTo>
                    <a:pt x="78" y="1284"/>
                  </a:lnTo>
                  <a:lnTo>
                    <a:pt x="78" y="1278"/>
                  </a:lnTo>
                  <a:lnTo>
                    <a:pt x="72" y="1278"/>
                  </a:lnTo>
                  <a:lnTo>
                    <a:pt x="66" y="1278"/>
                  </a:lnTo>
                  <a:lnTo>
                    <a:pt x="60" y="1278"/>
                  </a:lnTo>
                  <a:lnTo>
                    <a:pt x="54" y="1272"/>
                  </a:lnTo>
                  <a:lnTo>
                    <a:pt x="66" y="1254"/>
                  </a:lnTo>
                  <a:lnTo>
                    <a:pt x="78" y="1224"/>
                  </a:lnTo>
                  <a:lnTo>
                    <a:pt x="72" y="1206"/>
                  </a:lnTo>
                  <a:lnTo>
                    <a:pt x="54" y="1176"/>
                  </a:lnTo>
                  <a:lnTo>
                    <a:pt x="54" y="1140"/>
                  </a:lnTo>
                  <a:lnTo>
                    <a:pt x="66" y="1128"/>
                  </a:lnTo>
                  <a:lnTo>
                    <a:pt x="90" y="1116"/>
                  </a:lnTo>
                  <a:lnTo>
                    <a:pt x="132" y="1098"/>
                  </a:lnTo>
                  <a:lnTo>
                    <a:pt x="180" y="1080"/>
                  </a:lnTo>
                  <a:lnTo>
                    <a:pt x="210" y="1056"/>
                  </a:lnTo>
                  <a:lnTo>
                    <a:pt x="228" y="1032"/>
                  </a:lnTo>
                  <a:lnTo>
                    <a:pt x="222" y="1002"/>
                  </a:lnTo>
                  <a:lnTo>
                    <a:pt x="216" y="972"/>
                  </a:lnTo>
                  <a:lnTo>
                    <a:pt x="240" y="954"/>
                  </a:lnTo>
                  <a:lnTo>
                    <a:pt x="246" y="936"/>
                  </a:lnTo>
                  <a:lnTo>
                    <a:pt x="252" y="918"/>
                  </a:lnTo>
                  <a:lnTo>
                    <a:pt x="270" y="900"/>
                  </a:lnTo>
                  <a:lnTo>
                    <a:pt x="294" y="882"/>
                  </a:lnTo>
                  <a:lnTo>
                    <a:pt x="300" y="846"/>
                  </a:lnTo>
                  <a:lnTo>
                    <a:pt x="294" y="834"/>
                  </a:lnTo>
                  <a:lnTo>
                    <a:pt x="270" y="816"/>
                  </a:lnTo>
                  <a:lnTo>
                    <a:pt x="252" y="804"/>
                  </a:lnTo>
                  <a:lnTo>
                    <a:pt x="246" y="792"/>
                  </a:lnTo>
                  <a:lnTo>
                    <a:pt x="258" y="768"/>
                  </a:lnTo>
                  <a:lnTo>
                    <a:pt x="264" y="744"/>
                  </a:lnTo>
                  <a:lnTo>
                    <a:pt x="270" y="714"/>
                  </a:lnTo>
                  <a:lnTo>
                    <a:pt x="270" y="684"/>
                  </a:lnTo>
                  <a:lnTo>
                    <a:pt x="276" y="660"/>
                  </a:lnTo>
                  <a:lnTo>
                    <a:pt x="282" y="630"/>
                  </a:lnTo>
                  <a:lnTo>
                    <a:pt x="288" y="576"/>
                  </a:lnTo>
                  <a:lnTo>
                    <a:pt x="288" y="552"/>
                  </a:lnTo>
                  <a:lnTo>
                    <a:pt x="288" y="540"/>
                  </a:lnTo>
                  <a:lnTo>
                    <a:pt x="270" y="510"/>
                  </a:lnTo>
                  <a:lnTo>
                    <a:pt x="288" y="498"/>
                  </a:lnTo>
                  <a:lnTo>
                    <a:pt x="318" y="486"/>
                  </a:lnTo>
                  <a:lnTo>
                    <a:pt x="336" y="474"/>
                  </a:lnTo>
                  <a:lnTo>
                    <a:pt x="348" y="456"/>
                  </a:lnTo>
                  <a:lnTo>
                    <a:pt x="354" y="444"/>
                  </a:lnTo>
                  <a:lnTo>
                    <a:pt x="360" y="426"/>
                  </a:lnTo>
                  <a:lnTo>
                    <a:pt x="366" y="402"/>
                  </a:lnTo>
                  <a:lnTo>
                    <a:pt x="366" y="384"/>
                  </a:lnTo>
                  <a:lnTo>
                    <a:pt x="354" y="372"/>
                  </a:lnTo>
                  <a:lnTo>
                    <a:pt x="342" y="354"/>
                  </a:lnTo>
                  <a:lnTo>
                    <a:pt x="324" y="342"/>
                  </a:lnTo>
                  <a:lnTo>
                    <a:pt x="324" y="336"/>
                  </a:lnTo>
                  <a:lnTo>
                    <a:pt x="330" y="318"/>
                  </a:lnTo>
                  <a:lnTo>
                    <a:pt x="342" y="300"/>
                  </a:lnTo>
                  <a:lnTo>
                    <a:pt x="342" y="270"/>
                  </a:lnTo>
                  <a:lnTo>
                    <a:pt x="342" y="258"/>
                  </a:lnTo>
                  <a:lnTo>
                    <a:pt x="348" y="258"/>
                  </a:lnTo>
                  <a:lnTo>
                    <a:pt x="348" y="252"/>
                  </a:lnTo>
                  <a:lnTo>
                    <a:pt x="354" y="258"/>
                  </a:lnTo>
                  <a:lnTo>
                    <a:pt x="360" y="258"/>
                  </a:lnTo>
                  <a:lnTo>
                    <a:pt x="366" y="258"/>
                  </a:lnTo>
                  <a:lnTo>
                    <a:pt x="372" y="258"/>
                  </a:lnTo>
                  <a:lnTo>
                    <a:pt x="372" y="264"/>
                  </a:lnTo>
                  <a:lnTo>
                    <a:pt x="378" y="264"/>
                  </a:lnTo>
                  <a:lnTo>
                    <a:pt x="378" y="258"/>
                  </a:lnTo>
                  <a:lnTo>
                    <a:pt x="378" y="252"/>
                  </a:lnTo>
                  <a:lnTo>
                    <a:pt x="384" y="252"/>
                  </a:lnTo>
                  <a:lnTo>
                    <a:pt x="384" y="246"/>
                  </a:lnTo>
                  <a:lnTo>
                    <a:pt x="384" y="240"/>
                  </a:lnTo>
                  <a:lnTo>
                    <a:pt x="384" y="234"/>
                  </a:lnTo>
                  <a:lnTo>
                    <a:pt x="390" y="228"/>
                  </a:lnTo>
                  <a:lnTo>
                    <a:pt x="396" y="228"/>
                  </a:lnTo>
                  <a:lnTo>
                    <a:pt x="402" y="228"/>
                  </a:lnTo>
                  <a:lnTo>
                    <a:pt x="408" y="228"/>
                  </a:lnTo>
                  <a:lnTo>
                    <a:pt x="408" y="222"/>
                  </a:lnTo>
                  <a:lnTo>
                    <a:pt x="408" y="216"/>
                  </a:lnTo>
                  <a:lnTo>
                    <a:pt x="414" y="210"/>
                  </a:lnTo>
                  <a:lnTo>
                    <a:pt x="408" y="210"/>
                  </a:lnTo>
                  <a:lnTo>
                    <a:pt x="402" y="210"/>
                  </a:lnTo>
                  <a:lnTo>
                    <a:pt x="402" y="204"/>
                  </a:lnTo>
                  <a:lnTo>
                    <a:pt x="408" y="204"/>
                  </a:lnTo>
                  <a:lnTo>
                    <a:pt x="408" y="198"/>
                  </a:lnTo>
                  <a:lnTo>
                    <a:pt x="414" y="198"/>
                  </a:lnTo>
                  <a:lnTo>
                    <a:pt x="414" y="192"/>
                  </a:lnTo>
                  <a:lnTo>
                    <a:pt x="414" y="186"/>
                  </a:lnTo>
                  <a:lnTo>
                    <a:pt x="420" y="180"/>
                  </a:lnTo>
                  <a:lnTo>
                    <a:pt x="420" y="174"/>
                  </a:lnTo>
                  <a:lnTo>
                    <a:pt x="426" y="174"/>
                  </a:lnTo>
                  <a:lnTo>
                    <a:pt x="432" y="174"/>
                  </a:lnTo>
                  <a:lnTo>
                    <a:pt x="432" y="180"/>
                  </a:lnTo>
                  <a:lnTo>
                    <a:pt x="438" y="180"/>
                  </a:lnTo>
                  <a:lnTo>
                    <a:pt x="438" y="174"/>
                  </a:lnTo>
                  <a:lnTo>
                    <a:pt x="444" y="168"/>
                  </a:lnTo>
                  <a:lnTo>
                    <a:pt x="444" y="174"/>
                  </a:lnTo>
                  <a:lnTo>
                    <a:pt x="450" y="174"/>
                  </a:lnTo>
                  <a:lnTo>
                    <a:pt x="456" y="174"/>
                  </a:lnTo>
                  <a:lnTo>
                    <a:pt x="456" y="180"/>
                  </a:lnTo>
                  <a:lnTo>
                    <a:pt x="456" y="174"/>
                  </a:lnTo>
                  <a:lnTo>
                    <a:pt x="462" y="168"/>
                  </a:lnTo>
                  <a:lnTo>
                    <a:pt x="462" y="162"/>
                  </a:lnTo>
                  <a:lnTo>
                    <a:pt x="468" y="162"/>
                  </a:lnTo>
                  <a:lnTo>
                    <a:pt x="474" y="162"/>
                  </a:lnTo>
                  <a:lnTo>
                    <a:pt x="480" y="156"/>
                  </a:lnTo>
                  <a:lnTo>
                    <a:pt x="486" y="156"/>
                  </a:lnTo>
                  <a:lnTo>
                    <a:pt x="480" y="156"/>
                  </a:lnTo>
                  <a:lnTo>
                    <a:pt x="480" y="150"/>
                  </a:lnTo>
                  <a:lnTo>
                    <a:pt x="486" y="144"/>
                  </a:lnTo>
                  <a:lnTo>
                    <a:pt x="492" y="144"/>
                  </a:lnTo>
                  <a:lnTo>
                    <a:pt x="498" y="144"/>
                  </a:lnTo>
                  <a:lnTo>
                    <a:pt x="504" y="138"/>
                  </a:lnTo>
                  <a:lnTo>
                    <a:pt x="504" y="132"/>
                  </a:lnTo>
                  <a:lnTo>
                    <a:pt x="510" y="132"/>
                  </a:lnTo>
                  <a:lnTo>
                    <a:pt x="516" y="126"/>
                  </a:lnTo>
                  <a:lnTo>
                    <a:pt x="522" y="126"/>
                  </a:lnTo>
                  <a:lnTo>
                    <a:pt x="516" y="120"/>
                  </a:lnTo>
                  <a:lnTo>
                    <a:pt x="510" y="120"/>
                  </a:lnTo>
                  <a:lnTo>
                    <a:pt x="510" y="114"/>
                  </a:lnTo>
                  <a:lnTo>
                    <a:pt x="516" y="114"/>
                  </a:lnTo>
                  <a:lnTo>
                    <a:pt x="522" y="114"/>
                  </a:lnTo>
                  <a:lnTo>
                    <a:pt x="522" y="108"/>
                  </a:lnTo>
                  <a:lnTo>
                    <a:pt x="528" y="108"/>
                  </a:lnTo>
                  <a:lnTo>
                    <a:pt x="528" y="114"/>
                  </a:lnTo>
                  <a:lnTo>
                    <a:pt x="528" y="108"/>
                  </a:lnTo>
                  <a:lnTo>
                    <a:pt x="528" y="102"/>
                  </a:lnTo>
                  <a:lnTo>
                    <a:pt x="528" y="96"/>
                  </a:lnTo>
                  <a:lnTo>
                    <a:pt x="534" y="96"/>
                  </a:lnTo>
                  <a:lnTo>
                    <a:pt x="540" y="96"/>
                  </a:lnTo>
                  <a:lnTo>
                    <a:pt x="534" y="90"/>
                  </a:lnTo>
                  <a:lnTo>
                    <a:pt x="540" y="90"/>
                  </a:lnTo>
                  <a:lnTo>
                    <a:pt x="546" y="90"/>
                  </a:lnTo>
                  <a:lnTo>
                    <a:pt x="546" y="96"/>
                  </a:lnTo>
                  <a:lnTo>
                    <a:pt x="558" y="90"/>
                  </a:lnTo>
                  <a:lnTo>
                    <a:pt x="558" y="84"/>
                  </a:lnTo>
                  <a:lnTo>
                    <a:pt x="564" y="84"/>
                  </a:lnTo>
                  <a:lnTo>
                    <a:pt x="570" y="84"/>
                  </a:lnTo>
                  <a:lnTo>
                    <a:pt x="570" y="90"/>
                  </a:lnTo>
                  <a:lnTo>
                    <a:pt x="570" y="84"/>
                  </a:lnTo>
                  <a:lnTo>
                    <a:pt x="576" y="78"/>
                  </a:lnTo>
                  <a:lnTo>
                    <a:pt x="576" y="84"/>
                  </a:lnTo>
                  <a:lnTo>
                    <a:pt x="582" y="84"/>
                  </a:lnTo>
                  <a:lnTo>
                    <a:pt x="582" y="78"/>
                  </a:lnTo>
                  <a:lnTo>
                    <a:pt x="588" y="78"/>
                  </a:lnTo>
                  <a:lnTo>
                    <a:pt x="588" y="84"/>
                  </a:lnTo>
                  <a:lnTo>
                    <a:pt x="588" y="78"/>
                  </a:lnTo>
                  <a:lnTo>
                    <a:pt x="594" y="72"/>
                  </a:lnTo>
                  <a:lnTo>
                    <a:pt x="600" y="72"/>
                  </a:lnTo>
                  <a:lnTo>
                    <a:pt x="600" y="78"/>
                  </a:lnTo>
                  <a:lnTo>
                    <a:pt x="606" y="78"/>
                  </a:lnTo>
                  <a:lnTo>
                    <a:pt x="606" y="72"/>
                  </a:lnTo>
                  <a:lnTo>
                    <a:pt x="612" y="66"/>
                  </a:lnTo>
                  <a:lnTo>
                    <a:pt x="618" y="66"/>
                  </a:lnTo>
                  <a:lnTo>
                    <a:pt x="618" y="72"/>
                  </a:lnTo>
                  <a:lnTo>
                    <a:pt x="612" y="72"/>
                  </a:lnTo>
                  <a:lnTo>
                    <a:pt x="612" y="78"/>
                  </a:lnTo>
                  <a:lnTo>
                    <a:pt x="618" y="78"/>
                  </a:lnTo>
                  <a:lnTo>
                    <a:pt x="624" y="78"/>
                  </a:lnTo>
                  <a:lnTo>
                    <a:pt x="624" y="72"/>
                  </a:lnTo>
                  <a:lnTo>
                    <a:pt x="630" y="72"/>
                  </a:lnTo>
                  <a:lnTo>
                    <a:pt x="636" y="78"/>
                  </a:lnTo>
                  <a:lnTo>
                    <a:pt x="636" y="72"/>
                  </a:lnTo>
                  <a:lnTo>
                    <a:pt x="642" y="72"/>
                  </a:lnTo>
                  <a:lnTo>
                    <a:pt x="642" y="66"/>
                  </a:lnTo>
                  <a:lnTo>
                    <a:pt x="648" y="66"/>
                  </a:lnTo>
                  <a:lnTo>
                    <a:pt x="642" y="72"/>
                  </a:lnTo>
                  <a:lnTo>
                    <a:pt x="642" y="78"/>
                  </a:lnTo>
                  <a:lnTo>
                    <a:pt x="648" y="78"/>
                  </a:lnTo>
                  <a:lnTo>
                    <a:pt x="648" y="84"/>
                  </a:lnTo>
                  <a:lnTo>
                    <a:pt x="648" y="78"/>
                  </a:lnTo>
                  <a:lnTo>
                    <a:pt x="654" y="78"/>
                  </a:lnTo>
                  <a:lnTo>
                    <a:pt x="654" y="72"/>
                  </a:lnTo>
                  <a:lnTo>
                    <a:pt x="660" y="72"/>
                  </a:lnTo>
                  <a:lnTo>
                    <a:pt x="660" y="78"/>
                  </a:lnTo>
                  <a:lnTo>
                    <a:pt x="666" y="84"/>
                  </a:lnTo>
                  <a:lnTo>
                    <a:pt x="666" y="78"/>
                  </a:lnTo>
                  <a:lnTo>
                    <a:pt x="672" y="78"/>
                  </a:lnTo>
                  <a:lnTo>
                    <a:pt x="672" y="72"/>
                  </a:lnTo>
                  <a:lnTo>
                    <a:pt x="672" y="66"/>
                  </a:lnTo>
                  <a:lnTo>
                    <a:pt x="678" y="66"/>
                  </a:lnTo>
                  <a:lnTo>
                    <a:pt x="684" y="60"/>
                  </a:lnTo>
                  <a:lnTo>
                    <a:pt x="678" y="60"/>
                  </a:lnTo>
                  <a:lnTo>
                    <a:pt x="678" y="54"/>
                  </a:lnTo>
                  <a:lnTo>
                    <a:pt x="684" y="54"/>
                  </a:lnTo>
                  <a:lnTo>
                    <a:pt x="690" y="54"/>
                  </a:lnTo>
                  <a:lnTo>
                    <a:pt x="690" y="48"/>
                  </a:lnTo>
                  <a:lnTo>
                    <a:pt x="690" y="42"/>
                  </a:lnTo>
                  <a:lnTo>
                    <a:pt x="684" y="42"/>
                  </a:lnTo>
                  <a:lnTo>
                    <a:pt x="690" y="42"/>
                  </a:lnTo>
                  <a:lnTo>
                    <a:pt x="690" y="36"/>
                  </a:lnTo>
                  <a:lnTo>
                    <a:pt x="696" y="30"/>
                  </a:lnTo>
                  <a:lnTo>
                    <a:pt x="702" y="24"/>
                  </a:lnTo>
                  <a:lnTo>
                    <a:pt x="708" y="24"/>
                  </a:lnTo>
                  <a:lnTo>
                    <a:pt x="708" y="18"/>
                  </a:lnTo>
                  <a:lnTo>
                    <a:pt x="708" y="12"/>
                  </a:lnTo>
                  <a:lnTo>
                    <a:pt x="714" y="12"/>
                  </a:lnTo>
                  <a:lnTo>
                    <a:pt x="720" y="12"/>
                  </a:lnTo>
                  <a:lnTo>
                    <a:pt x="720" y="6"/>
                  </a:lnTo>
                  <a:lnTo>
                    <a:pt x="720" y="0"/>
                  </a:lnTo>
                  <a:lnTo>
                    <a:pt x="726" y="0"/>
                  </a:lnTo>
                  <a:close/>
                </a:path>
              </a:pathLst>
            </a:custGeom>
            <a:solidFill>
              <a:srgbClr val="17365D"/>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1" name="Freeform 13">
              <a:extLst>
                <a:ext uri="{FF2B5EF4-FFF2-40B4-BE49-F238E27FC236}">
                  <a16:creationId xmlns:a16="http://schemas.microsoft.com/office/drawing/2014/main" id="{AD600C7A-C529-3DC4-DBCA-123B080808D8}"/>
                </a:ext>
              </a:extLst>
            </p:cNvPr>
            <p:cNvSpPr>
              <a:spLocks/>
            </p:cNvSpPr>
            <p:nvPr/>
          </p:nvSpPr>
          <p:spPr bwMode="auto">
            <a:xfrm>
              <a:off x="359410" y="245110"/>
              <a:ext cx="1096010" cy="1343660"/>
            </a:xfrm>
            <a:custGeom>
              <a:avLst/>
              <a:gdLst>
                <a:gd name="T0" fmla="*/ 390 w 1020"/>
                <a:gd name="T1" fmla="*/ 42 h 1284"/>
                <a:gd name="T2" fmla="*/ 522 w 1020"/>
                <a:gd name="T3" fmla="*/ 54 h 1284"/>
                <a:gd name="T4" fmla="*/ 516 w 1020"/>
                <a:gd name="T5" fmla="*/ 210 h 1284"/>
                <a:gd name="T6" fmla="*/ 492 w 1020"/>
                <a:gd name="T7" fmla="*/ 348 h 1284"/>
                <a:gd name="T8" fmla="*/ 432 w 1020"/>
                <a:gd name="T9" fmla="*/ 504 h 1284"/>
                <a:gd name="T10" fmla="*/ 408 w 1020"/>
                <a:gd name="T11" fmla="*/ 696 h 1284"/>
                <a:gd name="T12" fmla="*/ 582 w 1020"/>
                <a:gd name="T13" fmla="*/ 624 h 1284"/>
                <a:gd name="T14" fmla="*/ 744 w 1020"/>
                <a:gd name="T15" fmla="*/ 630 h 1284"/>
                <a:gd name="T16" fmla="*/ 900 w 1020"/>
                <a:gd name="T17" fmla="*/ 660 h 1284"/>
                <a:gd name="T18" fmla="*/ 984 w 1020"/>
                <a:gd name="T19" fmla="*/ 762 h 1284"/>
                <a:gd name="T20" fmla="*/ 990 w 1020"/>
                <a:gd name="T21" fmla="*/ 900 h 1284"/>
                <a:gd name="T22" fmla="*/ 948 w 1020"/>
                <a:gd name="T23" fmla="*/ 924 h 1284"/>
                <a:gd name="T24" fmla="*/ 906 w 1020"/>
                <a:gd name="T25" fmla="*/ 930 h 1284"/>
                <a:gd name="T26" fmla="*/ 852 w 1020"/>
                <a:gd name="T27" fmla="*/ 942 h 1284"/>
                <a:gd name="T28" fmla="*/ 798 w 1020"/>
                <a:gd name="T29" fmla="*/ 930 h 1284"/>
                <a:gd name="T30" fmla="*/ 750 w 1020"/>
                <a:gd name="T31" fmla="*/ 900 h 1284"/>
                <a:gd name="T32" fmla="*/ 738 w 1020"/>
                <a:gd name="T33" fmla="*/ 846 h 1284"/>
                <a:gd name="T34" fmla="*/ 726 w 1020"/>
                <a:gd name="T35" fmla="*/ 792 h 1284"/>
                <a:gd name="T36" fmla="*/ 666 w 1020"/>
                <a:gd name="T37" fmla="*/ 786 h 1284"/>
                <a:gd name="T38" fmla="*/ 618 w 1020"/>
                <a:gd name="T39" fmla="*/ 804 h 1284"/>
                <a:gd name="T40" fmla="*/ 558 w 1020"/>
                <a:gd name="T41" fmla="*/ 804 h 1284"/>
                <a:gd name="T42" fmla="*/ 522 w 1020"/>
                <a:gd name="T43" fmla="*/ 828 h 1284"/>
                <a:gd name="T44" fmla="*/ 528 w 1020"/>
                <a:gd name="T45" fmla="*/ 876 h 1284"/>
                <a:gd name="T46" fmla="*/ 588 w 1020"/>
                <a:gd name="T47" fmla="*/ 900 h 1284"/>
                <a:gd name="T48" fmla="*/ 624 w 1020"/>
                <a:gd name="T49" fmla="*/ 924 h 1284"/>
                <a:gd name="T50" fmla="*/ 624 w 1020"/>
                <a:gd name="T51" fmla="*/ 978 h 1284"/>
                <a:gd name="T52" fmla="*/ 654 w 1020"/>
                <a:gd name="T53" fmla="*/ 1020 h 1284"/>
                <a:gd name="T54" fmla="*/ 612 w 1020"/>
                <a:gd name="T55" fmla="*/ 1032 h 1284"/>
                <a:gd name="T56" fmla="*/ 570 w 1020"/>
                <a:gd name="T57" fmla="*/ 1050 h 1284"/>
                <a:gd name="T58" fmla="*/ 528 w 1020"/>
                <a:gd name="T59" fmla="*/ 1050 h 1284"/>
                <a:gd name="T60" fmla="*/ 534 w 1020"/>
                <a:gd name="T61" fmla="*/ 1110 h 1284"/>
                <a:gd name="T62" fmla="*/ 564 w 1020"/>
                <a:gd name="T63" fmla="*/ 1140 h 1284"/>
                <a:gd name="T64" fmla="*/ 588 w 1020"/>
                <a:gd name="T65" fmla="*/ 1194 h 1284"/>
                <a:gd name="T66" fmla="*/ 552 w 1020"/>
                <a:gd name="T67" fmla="*/ 1230 h 1284"/>
                <a:gd name="T68" fmla="*/ 492 w 1020"/>
                <a:gd name="T69" fmla="*/ 1218 h 1284"/>
                <a:gd name="T70" fmla="*/ 486 w 1020"/>
                <a:gd name="T71" fmla="*/ 1260 h 1284"/>
                <a:gd name="T72" fmla="*/ 444 w 1020"/>
                <a:gd name="T73" fmla="*/ 1272 h 1284"/>
                <a:gd name="T74" fmla="*/ 420 w 1020"/>
                <a:gd name="T75" fmla="*/ 1248 h 1284"/>
                <a:gd name="T76" fmla="*/ 414 w 1020"/>
                <a:gd name="T77" fmla="*/ 1206 h 1284"/>
                <a:gd name="T78" fmla="*/ 408 w 1020"/>
                <a:gd name="T79" fmla="*/ 1158 h 1284"/>
                <a:gd name="T80" fmla="*/ 432 w 1020"/>
                <a:gd name="T81" fmla="*/ 1116 h 1284"/>
                <a:gd name="T82" fmla="*/ 468 w 1020"/>
                <a:gd name="T83" fmla="*/ 1086 h 1284"/>
                <a:gd name="T84" fmla="*/ 486 w 1020"/>
                <a:gd name="T85" fmla="*/ 1038 h 1284"/>
                <a:gd name="T86" fmla="*/ 492 w 1020"/>
                <a:gd name="T87" fmla="*/ 984 h 1284"/>
                <a:gd name="T88" fmla="*/ 468 w 1020"/>
                <a:gd name="T89" fmla="*/ 948 h 1284"/>
                <a:gd name="T90" fmla="*/ 414 w 1020"/>
                <a:gd name="T91" fmla="*/ 954 h 1284"/>
                <a:gd name="T92" fmla="*/ 360 w 1020"/>
                <a:gd name="T93" fmla="*/ 960 h 1284"/>
                <a:gd name="T94" fmla="*/ 318 w 1020"/>
                <a:gd name="T95" fmla="*/ 936 h 1284"/>
                <a:gd name="T96" fmla="*/ 288 w 1020"/>
                <a:gd name="T97" fmla="*/ 906 h 1284"/>
                <a:gd name="T98" fmla="*/ 216 w 1020"/>
                <a:gd name="T99" fmla="*/ 912 h 1284"/>
                <a:gd name="T100" fmla="*/ 150 w 1020"/>
                <a:gd name="T101" fmla="*/ 894 h 1284"/>
                <a:gd name="T102" fmla="*/ 72 w 1020"/>
                <a:gd name="T103" fmla="*/ 864 h 1284"/>
                <a:gd name="T104" fmla="*/ 24 w 1020"/>
                <a:gd name="T105" fmla="*/ 708 h 1284"/>
                <a:gd name="T106" fmla="*/ 66 w 1020"/>
                <a:gd name="T107" fmla="*/ 630 h 1284"/>
                <a:gd name="T108" fmla="*/ 54 w 1020"/>
                <a:gd name="T109" fmla="*/ 558 h 1284"/>
                <a:gd name="T110" fmla="*/ 60 w 1020"/>
                <a:gd name="T111" fmla="*/ 456 h 1284"/>
                <a:gd name="T112" fmla="*/ 66 w 1020"/>
                <a:gd name="T113" fmla="*/ 348 h 1284"/>
                <a:gd name="T114" fmla="*/ 102 w 1020"/>
                <a:gd name="T115" fmla="*/ 282 h 1284"/>
                <a:gd name="T116" fmla="*/ 192 w 1020"/>
                <a:gd name="T117" fmla="*/ 204 h 1284"/>
                <a:gd name="T118" fmla="*/ 246 w 1020"/>
                <a:gd name="T119" fmla="*/ 120 h 12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0"/>
                <a:gd name="T181" fmla="*/ 0 h 1284"/>
                <a:gd name="T182" fmla="*/ 1020 w 1020"/>
                <a:gd name="T183" fmla="*/ 1284 h 12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0" h="1284">
                  <a:moveTo>
                    <a:pt x="258" y="0"/>
                  </a:moveTo>
                  <a:lnTo>
                    <a:pt x="276" y="12"/>
                  </a:lnTo>
                  <a:lnTo>
                    <a:pt x="288" y="12"/>
                  </a:lnTo>
                  <a:lnTo>
                    <a:pt x="306" y="6"/>
                  </a:lnTo>
                  <a:lnTo>
                    <a:pt x="324" y="6"/>
                  </a:lnTo>
                  <a:lnTo>
                    <a:pt x="336" y="6"/>
                  </a:lnTo>
                  <a:lnTo>
                    <a:pt x="348" y="18"/>
                  </a:lnTo>
                  <a:lnTo>
                    <a:pt x="360" y="30"/>
                  </a:lnTo>
                  <a:lnTo>
                    <a:pt x="378" y="42"/>
                  </a:lnTo>
                  <a:lnTo>
                    <a:pt x="390" y="42"/>
                  </a:lnTo>
                  <a:lnTo>
                    <a:pt x="402" y="48"/>
                  </a:lnTo>
                  <a:lnTo>
                    <a:pt x="414" y="48"/>
                  </a:lnTo>
                  <a:lnTo>
                    <a:pt x="426" y="60"/>
                  </a:lnTo>
                  <a:lnTo>
                    <a:pt x="438" y="66"/>
                  </a:lnTo>
                  <a:lnTo>
                    <a:pt x="456" y="72"/>
                  </a:lnTo>
                  <a:lnTo>
                    <a:pt x="474" y="66"/>
                  </a:lnTo>
                  <a:lnTo>
                    <a:pt x="492" y="60"/>
                  </a:lnTo>
                  <a:lnTo>
                    <a:pt x="504" y="54"/>
                  </a:lnTo>
                  <a:lnTo>
                    <a:pt x="504" y="48"/>
                  </a:lnTo>
                  <a:lnTo>
                    <a:pt x="522" y="54"/>
                  </a:lnTo>
                  <a:lnTo>
                    <a:pt x="522" y="66"/>
                  </a:lnTo>
                  <a:lnTo>
                    <a:pt x="522" y="78"/>
                  </a:lnTo>
                  <a:lnTo>
                    <a:pt x="510" y="90"/>
                  </a:lnTo>
                  <a:lnTo>
                    <a:pt x="504" y="108"/>
                  </a:lnTo>
                  <a:lnTo>
                    <a:pt x="498" y="126"/>
                  </a:lnTo>
                  <a:lnTo>
                    <a:pt x="498" y="144"/>
                  </a:lnTo>
                  <a:lnTo>
                    <a:pt x="504" y="156"/>
                  </a:lnTo>
                  <a:lnTo>
                    <a:pt x="510" y="168"/>
                  </a:lnTo>
                  <a:lnTo>
                    <a:pt x="516" y="192"/>
                  </a:lnTo>
                  <a:lnTo>
                    <a:pt x="516" y="210"/>
                  </a:lnTo>
                  <a:lnTo>
                    <a:pt x="510" y="222"/>
                  </a:lnTo>
                  <a:lnTo>
                    <a:pt x="510" y="240"/>
                  </a:lnTo>
                  <a:lnTo>
                    <a:pt x="504" y="258"/>
                  </a:lnTo>
                  <a:lnTo>
                    <a:pt x="510" y="270"/>
                  </a:lnTo>
                  <a:lnTo>
                    <a:pt x="516" y="294"/>
                  </a:lnTo>
                  <a:lnTo>
                    <a:pt x="516" y="318"/>
                  </a:lnTo>
                  <a:lnTo>
                    <a:pt x="516" y="336"/>
                  </a:lnTo>
                  <a:lnTo>
                    <a:pt x="516" y="348"/>
                  </a:lnTo>
                  <a:lnTo>
                    <a:pt x="504" y="348"/>
                  </a:lnTo>
                  <a:lnTo>
                    <a:pt x="492" y="348"/>
                  </a:lnTo>
                  <a:lnTo>
                    <a:pt x="480" y="342"/>
                  </a:lnTo>
                  <a:lnTo>
                    <a:pt x="462" y="336"/>
                  </a:lnTo>
                  <a:lnTo>
                    <a:pt x="444" y="348"/>
                  </a:lnTo>
                  <a:lnTo>
                    <a:pt x="438" y="360"/>
                  </a:lnTo>
                  <a:lnTo>
                    <a:pt x="438" y="384"/>
                  </a:lnTo>
                  <a:lnTo>
                    <a:pt x="426" y="408"/>
                  </a:lnTo>
                  <a:lnTo>
                    <a:pt x="432" y="426"/>
                  </a:lnTo>
                  <a:lnTo>
                    <a:pt x="426" y="462"/>
                  </a:lnTo>
                  <a:lnTo>
                    <a:pt x="432" y="492"/>
                  </a:lnTo>
                  <a:lnTo>
                    <a:pt x="432" y="504"/>
                  </a:lnTo>
                  <a:lnTo>
                    <a:pt x="432" y="516"/>
                  </a:lnTo>
                  <a:lnTo>
                    <a:pt x="426" y="528"/>
                  </a:lnTo>
                  <a:lnTo>
                    <a:pt x="426" y="546"/>
                  </a:lnTo>
                  <a:lnTo>
                    <a:pt x="420" y="564"/>
                  </a:lnTo>
                  <a:lnTo>
                    <a:pt x="408" y="594"/>
                  </a:lnTo>
                  <a:lnTo>
                    <a:pt x="402" y="612"/>
                  </a:lnTo>
                  <a:lnTo>
                    <a:pt x="402" y="642"/>
                  </a:lnTo>
                  <a:lnTo>
                    <a:pt x="396" y="666"/>
                  </a:lnTo>
                  <a:lnTo>
                    <a:pt x="396" y="684"/>
                  </a:lnTo>
                  <a:lnTo>
                    <a:pt x="408" y="696"/>
                  </a:lnTo>
                  <a:lnTo>
                    <a:pt x="420" y="690"/>
                  </a:lnTo>
                  <a:lnTo>
                    <a:pt x="438" y="684"/>
                  </a:lnTo>
                  <a:lnTo>
                    <a:pt x="450" y="672"/>
                  </a:lnTo>
                  <a:lnTo>
                    <a:pt x="468" y="660"/>
                  </a:lnTo>
                  <a:lnTo>
                    <a:pt x="480" y="654"/>
                  </a:lnTo>
                  <a:lnTo>
                    <a:pt x="498" y="654"/>
                  </a:lnTo>
                  <a:lnTo>
                    <a:pt x="522" y="642"/>
                  </a:lnTo>
                  <a:lnTo>
                    <a:pt x="534" y="636"/>
                  </a:lnTo>
                  <a:lnTo>
                    <a:pt x="558" y="624"/>
                  </a:lnTo>
                  <a:lnTo>
                    <a:pt x="582" y="624"/>
                  </a:lnTo>
                  <a:lnTo>
                    <a:pt x="600" y="624"/>
                  </a:lnTo>
                  <a:lnTo>
                    <a:pt x="612" y="630"/>
                  </a:lnTo>
                  <a:lnTo>
                    <a:pt x="630" y="642"/>
                  </a:lnTo>
                  <a:lnTo>
                    <a:pt x="642" y="648"/>
                  </a:lnTo>
                  <a:lnTo>
                    <a:pt x="660" y="642"/>
                  </a:lnTo>
                  <a:lnTo>
                    <a:pt x="678" y="642"/>
                  </a:lnTo>
                  <a:lnTo>
                    <a:pt x="684" y="618"/>
                  </a:lnTo>
                  <a:lnTo>
                    <a:pt x="708" y="618"/>
                  </a:lnTo>
                  <a:lnTo>
                    <a:pt x="726" y="618"/>
                  </a:lnTo>
                  <a:lnTo>
                    <a:pt x="744" y="630"/>
                  </a:lnTo>
                  <a:lnTo>
                    <a:pt x="756" y="636"/>
                  </a:lnTo>
                  <a:lnTo>
                    <a:pt x="762" y="648"/>
                  </a:lnTo>
                  <a:lnTo>
                    <a:pt x="774" y="648"/>
                  </a:lnTo>
                  <a:lnTo>
                    <a:pt x="786" y="642"/>
                  </a:lnTo>
                  <a:lnTo>
                    <a:pt x="804" y="654"/>
                  </a:lnTo>
                  <a:lnTo>
                    <a:pt x="816" y="660"/>
                  </a:lnTo>
                  <a:lnTo>
                    <a:pt x="834" y="660"/>
                  </a:lnTo>
                  <a:lnTo>
                    <a:pt x="864" y="660"/>
                  </a:lnTo>
                  <a:lnTo>
                    <a:pt x="882" y="660"/>
                  </a:lnTo>
                  <a:lnTo>
                    <a:pt x="900" y="660"/>
                  </a:lnTo>
                  <a:lnTo>
                    <a:pt x="930" y="660"/>
                  </a:lnTo>
                  <a:lnTo>
                    <a:pt x="942" y="666"/>
                  </a:lnTo>
                  <a:lnTo>
                    <a:pt x="954" y="678"/>
                  </a:lnTo>
                  <a:lnTo>
                    <a:pt x="960" y="690"/>
                  </a:lnTo>
                  <a:lnTo>
                    <a:pt x="960" y="702"/>
                  </a:lnTo>
                  <a:lnTo>
                    <a:pt x="960" y="720"/>
                  </a:lnTo>
                  <a:lnTo>
                    <a:pt x="960" y="732"/>
                  </a:lnTo>
                  <a:lnTo>
                    <a:pt x="948" y="744"/>
                  </a:lnTo>
                  <a:lnTo>
                    <a:pt x="960" y="762"/>
                  </a:lnTo>
                  <a:lnTo>
                    <a:pt x="984" y="762"/>
                  </a:lnTo>
                  <a:lnTo>
                    <a:pt x="996" y="768"/>
                  </a:lnTo>
                  <a:lnTo>
                    <a:pt x="1020" y="786"/>
                  </a:lnTo>
                  <a:lnTo>
                    <a:pt x="1020" y="810"/>
                  </a:lnTo>
                  <a:lnTo>
                    <a:pt x="1014" y="834"/>
                  </a:lnTo>
                  <a:lnTo>
                    <a:pt x="1002" y="852"/>
                  </a:lnTo>
                  <a:lnTo>
                    <a:pt x="996" y="864"/>
                  </a:lnTo>
                  <a:lnTo>
                    <a:pt x="996" y="882"/>
                  </a:lnTo>
                  <a:lnTo>
                    <a:pt x="996" y="894"/>
                  </a:lnTo>
                  <a:lnTo>
                    <a:pt x="996" y="900"/>
                  </a:lnTo>
                  <a:lnTo>
                    <a:pt x="990" y="900"/>
                  </a:lnTo>
                  <a:lnTo>
                    <a:pt x="990" y="906"/>
                  </a:lnTo>
                  <a:lnTo>
                    <a:pt x="984" y="906"/>
                  </a:lnTo>
                  <a:lnTo>
                    <a:pt x="984" y="912"/>
                  </a:lnTo>
                  <a:lnTo>
                    <a:pt x="978" y="912"/>
                  </a:lnTo>
                  <a:lnTo>
                    <a:pt x="978" y="918"/>
                  </a:lnTo>
                  <a:lnTo>
                    <a:pt x="972" y="918"/>
                  </a:lnTo>
                  <a:lnTo>
                    <a:pt x="966" y="918"/>
                  </a:lnTo>
                  <a:lnTo>
                    <a:pt x="960" y="924"/>
                  </a:lnTo>
                  <a:lnTo>
                    <a:pt x="954" y="924"/>
                  </a:lnTo>
                  <a:lnTo>
                    <a:pt x="948" y="924"/>
                  </a:lnTo>
                  <a:lnTo>
                    <a:pt x="948" y="930"/>
                  </a:lnTo>
                  <a:lnTo>
                    <a:pt x="942" y="930"/>
                  </a:lnTo>
                  <a:lnTo>
                    <a:pt x="936" y="930"/>
                  </a:lnTo>
                  <a:lnTo>
                    <a:pt x="930" y="930"/>
                  </a:lnTo>
                  <a:lnTo>
                    <a:pt x="924" y="930"/>
                  </a:lnTo>
                  <a:lnTo>
                    <a:pt x="918" y="930"/>
                  </a:lnTo>
                  <a:lnTo>
                    <a:pt x="918" y="936"/>
                  </a:lnTo>
                  <a:lnTo>
                    <a:pt x="912" y="936"/>
                  </a:lnTo>
                  <a:lnTo>
                    <a:pt x="912" y="930"/>
                  </a:lnTo>
                  <a:lnTo>
                    <a:pt x="906" y="930"/>
                  </a:lnTo>
                  <a:lnTo>
                    <a:pt x="900" y="936"/>
                  </a:lnTo>
                  <a:lnTo>
                    <a:pt x="894" y="936"/>
                  </a:lnTo>
                  <a:lnTo>
                    <a:pt x="888" y="936"/>
                  </a:lnTo>
                  <a:lnTo>
                    <a:pt x="882" y="936"/>
                  </a:lnTo>
                  <a:lnTo>
                    <a:pt x="876" y="936"/>
                  </a:lnTo>
                  <a:lnTo>
                    <a:pt x="870" y="936"/>
                  </a:lnTo>
                  <a:lnTo>
                    <a:pt x="864" y="936"/>
                  </a:lnTo>
                  <a:lnTo>
                    <a:pt x="858" y="936"/>
                  </a:lnTo>
                  <a:lnTo>
                    <a:pt x="852" y="936"/>
                  </a:lnTo>
                  <a:lnTo>
                    <a:pt x="852" y="942"/>
                  </a:lnTo>
                  <a:lnTo>
                    <a:pt x="846" y="936"/>
                  </a:lnTo>
                  <a:lnTo>
                    <a:pt x="840" y="936"/>
                  </a:lnTo>
                  <a:lnTo>
                    <a:pt x="834" y="936"/>
                  </a:lnTo>
                  <a:lnTo>
                    <a:pt x="828" y="936"/>
                  </a:lnTo>
                  <a:lnTo>
                    <a:pt x="822" y="936"/>
                  </a:lnTo>
                  <a:lnTo>
                    <a:pt x="822" y="930"/>
                  </a:lnTo>
                  <a:lnTo>
                    <a:pt x="816" y="930"/>
                  </a:lnTo>
                  <a:lnTo>
                    <a:pt x="810" y="930"/>
                  </a:lnTo>
                  <a:lnTo>
                    <a:pt x="804" y="930"/>
                  </a:lnTo>
                  <a:lnTo>
                    <a:pt x="798" y="930"/>
                  </a:lnTo>
                  <a:lnTo>
                    <a:pt x="792" y="930"/>
                  </a:lnTo>
                  <a:lnTo>
                    <a:pt x="786" y="930"/>
                  </a:lnTo>
                  <a:lnTo>
                    <a:pt x="780" y="930"/>
                  </a:lnTo>
                  <a:lnTo>
                    <a:pt x="774" y="930"/>
                  </a:lnTo>
                  <a:lnTo>
                    <a:pt x="774" y="924"/>
                  </a:lnTo>
                  <a:lnTo>
                    <a:pt x="768" y="924"/>
                  </a:lnTo>
                  <a:lnTo>
                    <a:pt x="762" y="918"/>
                  </a:lnTo>
                  <a:lnTo>
                    <a:pt x="756" y="912"/>
                  </a:lnTo>
                  <a:lnTo>
                    <a:pt x="750" y="906"/>
                  </a:lnTo>
                  <a:lnTo>
                    <a:pt x="750" y="900"/>
                  </a:lnTo>
                  <a:lnTo>
                    <a:pt x="750" y="894"/>
                  </a:lnTo>
                  <a:lnTo>
                    <a:pt x="744" y="894"/>
                  </a:lnTo>
                  <a:lnTo>
                    <a:pt x="744" y="888"/>
                  </a:lnTo>
                  <a:lnTo>
                    <a:pt x="744" y="882"/>
                  </a:lnTo>
                  <a:lnTo>
                    <a:pt x="744" y="876"/>
                  </a:lnTo>
                  <a:lnTo>
                    <a:pt x="744" y="870"/>
                  </a:lnTo>
                  <a:lnTo>
                    <a:pt x="744" y="864"/>
                  </a:lnTo>
                  <a:lnTo>
                    <a:pt x="738" y="858"/>
                  </a:lnTo>
                  <a:lnTo>
                    <a:pt x="738" y="852"/>
                  </a:lnTo>
                  <a:lnTo>
                    <a:pt x="738" y="846"/>
                  </a:lnTo>
                  <a:lnTo>
                    <a:pt x="738" y="840"/>
                  </a:lnTo>
                  <a:lnTo>
                    <a:pt x="738" y="834"/>
                  </a:lnTo>
                  <a:lnTo>
                    <a:pt x="738" y="828"/>
                  </a:lnTo>
                  <a:lnTo>
                    <a:pt x="738" y="822"/>
                  </a:lnTo>
                  <a:lnTo>
                    <a:pt x="738" y="816"/>
                  </a:lnTo>
                  <a:lnTo>
                    <a:pt x="738" y="810"/>
                  </a:lnTo>
                  <a:lnTo>
                    <a:pt x="732" y="804"/>
                  </a:lnTo>
                  <a:lnTo>
                    <a:pt x="732" y="798"/>
                  </a:lnTo>
                  <a:lnTo>
                    <a:pt x="726" y="798"/>
                  </a:lnTo>
                  <a:lnTo>
                    <a:pt x="726" y="792"/>
                  </a:lnTo>
                  <a:lnTo>
                    <a:pt x="720" y="792"/>
                  </a:lnTo>
                  <a:lnTo>
                    <a:pt x="714" y="786"/>
                  </a:lnTo>
                  <a:lnTo>
                    <a:pt x="708" y="786"/>
                  </a:lnTo>
                  <a:lnTo>
                    <a:pt x="702" y="786"/>
                  </a:lnTo>
                  <a:lnTo>
                    <a:pt x="696" y="786"/>
                  </a:lnTo>
                  <a:lnTo>
                    <a:pt x="690" y="786"/>
                  </a:lnTo>
                  <a:lnTo>
                    <a:pt x="684" y="786"/>
                  </a:lnTo>
                  <a:lnTo>
                    <a:pt x="678" y="786"/>
                  </a:lnTo>
                  <a:lnTo>
                    <a:pt x="672" y="786"/>
                  </a:lnTo>
                  <a:lnTo>
                    <a:pt x="666" y="786"/>
                  </a:lnTo>
                  <a:lnTo>
                    <a:pt x="666" y="792"/>
                  </a:lnTo>
                  <a:lnTo>
                    <a:pt x="660" y="792"/>
                  </a:lnTo>
                  <a:lnTo>
                    <a:pt x="654" y="792"/>
                  </a:lnTo>
                  <a:lnTo>
                    <a:pt x="648" y="792"/>
                  </a:lnTo>
                  <a:lnTo>
                    <a:pt x="642" y="792"/>
                  </a:lnTo>
                  <a:lnTo>
                    <a:pt x="636" y="792"/>
                  </a:lnTo>
                  <a:lnTo>
                    <a:pt x="630" y="792"/>
                  </a:lnTo>
                  <a:lnTo>
                    <a:pt x="630" y="798"/>
                  </a:lnTo>
                  <a:lnTo>
                    <a:pt x="624" y="798"/>
                  </a:lnTo>
                  <a:lnTo>
                    <a:pt x="618" y="804"/>
                  </a:lnTo>
                  <a:lnTo>
                    <a:pt x="612" y="804"/>
                  </a:lnTo>
                  <a:lnTo>
                    <a:pt x="606" y="804"/>
                  </a:lnTo>
                  <a:lnTo>
                    <a:pt x="600" y="804"/>
                  </a:lnTo>
                  <a:lnTo>
                    <a:pt x="594" y="804"/>
                  </a:lnTo>
                  <a:lnTo>
                    <a:pt x="588" y="804"/>
                  </a:lnTo>
                  <a:lnTo>
                    <a:pt x="582" y="804"/>
                  </a:lnTo>
                  <a:lnTo>
                    <a:pt x="576" y="804"/>
                  </a:lnTo>
                  <a:lnTo>
                    <a:pt x="570" y="804"/>
                  </a:lnTo>
                  <a:lnTo>
                    <a:pt x="564" y="804"/>
                  </a:lnTo>
                  <a:lnTo>
                    <a:pt x="558" y="804"/>
                  </a:lnTo>
                  <a:lnTo>
                    <a:pt x="558" y="810"/>
                  </a:lnTo>
                  <a:lnTo>
                    <a:pt x="552" y="810"/>
                  </a:lnTo>
                  <a:lnTo>
                    <a:pt x="546" y="810"/>
                  </a:lnTo>
                  <a:lnTo>
                    <a:pt x="540" y="810"/>
                  </a:lnTo>
                  <a:lnTo>
                    <a:pt x="540" y="816"/>
                  </a:lnTo>
                  <a:lnTo>
                    <a:pt x="534" y="816"/>
                  </a:lnTo>
                  <a:lnTo>
                    <a:pt x="534" y="822"/>
                  </a:lnTo>
                  <a:lnTo>
                    <a:pt x="528" y="822"/>
                  </a:lnTo>
                  <a:lnTo>
                    <a:pt x="528" y="828"/>
                  </a:lnTo>
                  <a:lnTo>
                    <a:pt x="522" y="828"/>
                  </a:lnTo>
                  <a:lnTo>
                    <a:pt x="522" y="834"/>
                  </a:lnTo>
                  <a:lnTo>
                    <a:pt x="516" y="834"/>
                  </a:lnTo>
                  <a:lnTo>
                    <a:pt x="516" y="840"/>
                  </a:lnTo>
                  <a:lnTo>
                    <a:pt x="516" y="846"/>
                  </a:lnTo>
                  <a:lnTo>
                    <a:pt x="516" y="852"/>
                  </a:lnTo>
                  <a:lnTo>
                    <a:pt x="516" y="858"/>
                  </a:lnTo>
                  <a:lnTo>
                    <a:pt x="516" y="864"/>
                  </a:lnTo>
                  <a:lnTo>
                    <a:pt x="522" y="864"/>
                  </a:lnTo>
                  <a:lnTo>
                    <a:pt x="522" y="870"/>
                  </a:lnTo>
                  <a:lnTo>
                    <a:pt x="528" y="876"/>
                  </a:lnTo>
                  <a:lnTo>
                    <a:pt x="534" y="876"/>
                  </a:lnTo>
                  <a:lnTo>
                    <a:pt x="540" y="876"/>
                  </a:lnTo>
                  <a:lnTo>
                    <a:pt x="546" y="882"/>
                  </a:lnTo>
                  <a:lnTo>
                    <a:pt x="552" y="882"/>
                  </a:lnTo>
                  <a:lnTo>
                    <a:pt x="558" y="882"/>
                  </a:lnTo>
                  <a:lnTo>
                    <a:pt x="564" y="882"/>
                  </a:lnTo>
                  <a:lnTo>
                    <a:pt x="570" y="882"/>
                  </a:lnTo>
                  <a:lnTo>
                    <a:pt x="576" y="888"/>
                  </a:lnTo>
                  <a:lnTo>
                    <a:pt x="582" y="894"/>
                  </a:lnTo>
                  <a:lnTo>
                    <a:pt x="588" y="900"/>
                  </a:lnTo>
                  <a:lnTo>
                    <a:pt x="588" y="906"/>
                  </a:lnTo>
                  <a:lnTo>
                    <a:pt x="594" y="906"/>
                  </a:lnTo>
                  <a:lnTo>
                    <a:pt x="600" y="906"/>
                  </a:lnTo>
                  <a:lnTo>
                    <a:pt x="606" y="906"/>
                  </a:lnTo>
                  <a:lnTo>
                    <a:pt x="612" y="906"/>
                  </a:lnTo>
                  <a:lnTo>
                    <a:pt x="618" y="906"/>
                  </a:lnTo>
                  <a:lnTo>
                    <a:pt x="618" y="912"/>
                  </a:lnTo>
                  <a:lnTo>
                    <a:pt x="618" y="918"/>
                  </a:lnTo>
                  <a:lnTo>
                    <a:pt x="624" y="918"/>
                  </a:lnTo>
                  <a:lnTo>
                    <a:pt x="624" y="924"/>
                  </a:lnTo>
                  <a:lnTo>
                    <a:pt x="624" y="930"/>
                  </a:lnTo>
                  <a:lnTo>
                    <a:pt x="624" y="936"/>
                  </a:lnTo>
                  <a:lnTo>
                    <a:pt x="630" y="936"/>
                  </a:lnTo>
                  <a:lnTo>
                    <a:pt x="630" y="942"/>
                  </a:lnTo>
                  <a:lnTo>
                    <a:pt x="630" y="948"/>
                  </a:lnTo>
                  <a:lnTo>
                    <a:pt x="630" y="954"/>
                  </a:lnTo>
                  <a:lnTo>
                    <a:pt x="630" y="960"/>
                  </a:lnTo>
                  <a:lnTo>
                    <a:pt x="630" y="966"/>
                  </a:lnTo>
                  <a:lnTo>
                    <a:pt x="630" y="972"/>
                  </a:lnTo>
                  <a:lnTo>
                    <a:pt x="624" y="978"/>
                  </a:lnTo>
                  <a:lnTo>
                    <a:pt x="624" y="984"/>
                  </a:lnTo>
                  <a:lnTo>
                    <a:pt x="624" y="990"/>
                  </a:lnTo>
                  <a:lnTo>
                    <a:pt x="624" y="996"/>
                  </a:lnTo>
                  <a:lnTo>
                    <a:pt x="630" y="1002"/>
                  </a:lnTo>
                  <a:lnTo>
                    <a:pt x="636" y="1002"/>
                  </a:lnTo>
                  <a:lnTo>
                    <a:pt x="642" y="1002"/>
                  </a:lnTo>
                  <a:lnTo>
                    <a:pt x="648" y="1008"/>
                  </a:lnTo>
                  <a:lnTo>
                    <a:pt x="654" y="1008"/>
                  </a:lnTo>
                  <a:lnTo>
                    <a:pt x="654" y="1014"/>
                  </a:lnTo>
                  <a:lnTo>
                    <a:pt x="654" y="1020"/>
                  </a:lnTo>
                  <a:lnTo>
                    <a:pt x="654" y="1026"/>
                  </a:lnTo>
                  <a:lnTo>
                    <a:pt x="648" y="1026"/>
                  </a:lnTo>
                  <a:lnTo>
                    <a:pt x="642" y="1026"/>
                  </a:lnTo>
                  <a:lnTo>
                    <a:pt x="636" y="1026"/>
                  </a:lnTo>
                  <a:lnTo>
                    <a:pt x="636" y="1032"/>
                  </a:lnTo>
                  <a:lnTo>
                    <a:pt x="630" y="1032"/>
                  </a:lnTo>
                  <a:lnTo>
                    <a:pt x="624" y="1032"/>
                  </a:lnTo>
                  <a:lnTo>
                    <a:pt x="618" y="1032"/>
                  </a:lnTo>
                  <a:lnTo>
                    <a:pt x="618" y="1026"/>
                  </a:lnTo>
                  <a:lnTo>
                    <a:pt x="612" y="1032"/>
                  </a:lnTo>
                  <a:lnTo>
                    <a:pt x="612" y="1038"/>
                  </a:lnTo>
                  <a:lnTo>
                    <a:pt x="606" y="1038"/>
                  </a:lnTo>
                  <a:lnTo>
                    <a:pt x="600" y="1038"/>
                  </a:lnTo>
                  <a:lnTo>
                    <a:pt x="594" y="1044"/>
                  </a:lnTo>
                  <a:lnTo>
                    <a:pt x="588" y="1050"/>
                  </a:lnTo>
                  <a:lnTo>
                    <a:pt x="588" y="1056"/>
                  </a:lnTo>
                  <a:lnTo>
                    <a:pt x="582" y="1056"/>
                  </a:lnTo>
                  <a:lnTo>
                    <a:pt x="582" y="1050"/>
                  </a:lnTo>
                  <a:lnTo>
                    <a:pt x="576" y="1050"/>
                  </a:lnTo>
                  <a:lnTo>
                    <a:pt x="570" y="1050"/>
                  </a:lnTo>
                  <a:lnTo>
                    <a:pt x="564" y="1050"/>
                  </a:lnTo>
                  <a:lnTo>
                    <a:pt x="564" y="1044"/>
                  </a:lnTo>
                  <a:lnTo>
                    <a:pt x="564" y="1050"/>
                  </a:lnTo>
                  <a:lnTo>
                    <a:pt x="558" y="1050"/>
                  </a:lnTo>
                  <a:lnTo>
                    <a:pt x="552" y="1050"/>
                  </a:lnTo>
                  <a:lnTo>
                    <a:pt x="552" y="1044"/>
                  </a:lnTo>
                  <a:lnTo>
                    <a:pt x="546" y="1044"/>
                  </a:lnTo>
                  <a:lnTo>
                    <a:pt x="540" y="1050"/>
                  </a:lnTo>
                  <a:lnTo>
                    <a:pt x="534" y="1050"/>
                  </a:lnTo>
                  <a:lnTo>
                    <a:pt x="528" y="1050"/>
                  </a:lnTo>
                  <a:lnTo>
                    <a:pt x="528" y="1056"/>
                  </a:lnTo>
                  <a:lnTo>
                    <a:pt x="528" y="1062"/>
                  </a:lnTo>
                  <a:lnTo>
                    <a:pt x="528" y="1068"/>
                  </a:lnTo>
                  <a:lnTo>
                    <a:pt x="528" y="1074"/>
                  </a:lnTo>
                  <a:lnTo>
                    <a:pt x="528" y="1080"/>
                  </a:lnTo>
                  <a:lnTo>
                    <a:pt x="528" y="1086"/>
                  </a:lnTo>
                  <a:lnTo>
                    <a:pt x="534" y="1092"/>
                  </a:lnTo>
                  <a:lnTo>
                    <a:pt x="534" y="1098"/>
                  </a:lnTo>
                  <a:lnTo>
                    <a:pt x="534" y="1104"/>
                  </a:lnTo>
                  <a:lnTo>
                    <a:pt x="534" y="1110"/>
                  </a:lnTo>
                  <a:lnTo>
                    <a:pt x="534" y="1116"/>
                  </a:lnTo>
                  <a:lnTo>
                    <a:pt x="534" y="1122"/>
                  </a:lnTo>
                  <a:lnTo>
                    <a:pt x="534" y="1128"/>
                  </a:lnTo>
                  <a:lnTo>
                    <a:pt x="540" y="1128"/>
                  </a:lnTo>
                  <a:lnTo>
                    <a:pt x="540" y="1134"/>
                  </a:lnTo>
                  <a:lnTo>
                    <a:pt x="546" y="1134"/>
                  </a:lnTo>
                  <a:lnTo>
                    <a:pt x="552" y="1134"/>
                  </a:lnTo>
                  <a:lnTo>
                    <a:pt x="558" y="1134"/>
                  </a:lnTo>
                  <a:lnTo>
                    <a:pt x="558" y="1140"/>
                  </a:lnTo>
                  <a:lnTo>
                    <a:pt x="564" y="1140"/>
                  </a:lnTo>
                  <a:lnTo>
                    <a:pt x="564" y="1146"/>
                  </a:lnTo>
                  <a:lnTo>
                    <a:pt x="564" y="1152"/>
                  </a:lnTo>
                  <a:lnTo>
                    <a:pt x="564" y="1158"/>
                  </a:lnTo>
                  <a:lnTo>
                    <a:pt x="564" y="1164"/>
                  </a:lnTo>
                  <a:lnTo>
                    <a:pt x="570" y="1170"/>
                  </a:lnTo>
                  <a:lnTo>
                    <a:pt x="576" y="1176"/>
                  </a:lnTo>
                  <a:lnTo>
                    <a:pt x="582" y="1176"/>
                  </a:lnTo>
                  <a:lnTo>
                    <a:pt x="582" y="1182"/>
                  </a:lnTo>
                  <a:lnTo>
                    <a:pt x="588" y="1188"/>
                  </a:lnTo>
                  <a:lnTo>
                    <a:pt x="588" y="1194"/>
                  </a:lnTo>
                  <a:lnTo>
                    <a:pt x="588" y="1200"/>
                  </a:lnTo>
                  <a:lnTo>
                    <a:pt x="582" y="1200"/>
                  </a:lnTo>
                  <a:lnTo>
                    <a:pt x="582" y="1206"/>
                  </a:lnTo>
                  <a:lnTo>
                    <a:pt x="576" y="1212"/>
                  </a:lnTo>
                  <a:lnTo>
                    <a:pt x="576" y="1218"/>
                  </a:lnTo>
                  <a:lnTo>
                    <a:pt x="570" y="1218"/>
                  </a:lnTo>
                  <a:lnTo>
                    <a:pt x="570" y="1224"/>
                  </a:lnTo>
                  <a:lnTo>
                    <a:pt x="564" y="1224"/>
                  </a:lnTo>
                  <a:lnTo>
                    <a:pt x="558" y="1224"/>
                  </a:lnTo>
                  <a:lnTo>
                    <a:pt x="552" y="1230"/>
                  </a:lnTo>
                  <a:lnTo>
                    <a:pt x="546" y="1230"/>
                  </a:lnTo>
                  <a:lnTo>
                    <a:pt x="540" y="1230"/>
                  </a:lnTo>
                  <a:lnTo>
                    <a:pt x="534" y="1230"/>
                  </a:lnTo>
                  <a:lnTo>
                    <a:pt x="528" y="1224"/>
                  </a:lnTo>
                  <a:lnTo>
                    <a:pt x="522" y="1224"/>
                  </a:lnTo>
                  <a:lnTo>
                    <a:pt x="516" y="1224"/>
                  </a:lnTo>
                  <a:lnTo>
                    <a:pt x="510" y="1218"/>
                  </a:lnTo>
                  <a:lnTo>
                    <a:pt x="504" y="1218"/>
                  </a:lnTo>
                  <a:lnTo>
                    <a:pt x="498" y="1218"/>
                  </a:lnTo>
                  <a:lnTo>
                    <a:pt x="492" y="1218"/>
                  </a:lnTo>
                  <a:lnTo>
                    <a:pt x="486" y="1218"/>
                  </a:lnTo>
                  <a:lnTo>
                    <a:pt x="486" y="1224"/>
                  </a:lnTo>
                  <a:lnTo>
                    <a:pt x="486" y="1230"/>
                  </a:lnTo>
                  <a:lnTo>
                    <a:pt x="480" y="1230"/>
                  </a:lnTo>
                  <a:lnTo>
                    <a:pt x="480" y="1236"/>
                  </a:lnTo>
                  <a:lnTo>
                    <a:pt x="480" y="1242"/>
                  </a:lnTo>
                  <a:lnTo>
                    <a:pt x="480" y="1248"/>
                  </a:lnTo>
                  <a:lnTo>
                    <a:pt x="486" y="1248"/>
                  </a:lnTo>
                  <a:lnTo>
                    <a:pt x="486" y="1254"/>
                  </a:lnTo>
                  <a:lnTo>
                    <a:pt x="486" y="1260"/>
                  </a:lnTo>
                  <a:lnTo>
                    <a:pt x="486" y="1266"/>
                  </a:lnTo>
                  <a:lnTo>
                    <a:pt x="486" y="1272"/>
                  </a:lnTo>
                  <a:lnTo>
                    <a:pt x="486" y="1278"/>
                  </a:lnTo>
                  <a:lnTo>
                    <a:pt x="480" y="1284"/>
                  </a:lnTo>
                  <a:lnTo>
                    <a:pt x="474" y="1284"/>
                  </a:lnTo>
                  <a:lnTo>
                    <a:pt x="468" y="1284"/>
                  </a:lnTo>
                  <a:lnTo>
                    <a:pt x="462" y="1284"/>
                  </a:lnTo>
                  <a:lnTo>
                    <a:pt x="456" y="1278"/>
                  </a:lnTo>
                  <a:lnTo>
                    <a:pt x="450" y="1278"/>
                  </a:lnTo>
                  <a:lnTo>
                    <a:pt x="444" y="1272"/>
                  </a:lnTo>
                  <a:lnTo>
                    <a:pt x="438" y="1272"/>
                  </a:lnTo>
                  <a:lnTo>
                    <a:pt x="432" y="1272"/>
                  </a:lnTo>
                  <a:lnTo>
                    <a:pt x="432" y="1266"/>
                  </a:lnTo>
                  <a:lnTo>
                    <a:pt x="426" y="1266"/>
                  </a:lnTo>
                  <a:lnTo>
                    <a:pt x="420" y="1266"/>
                  </a:lnTo>
                  <a:lnTo>
                    <a:pt x="414" y="1266"/>
                  </a:lnTo>
                  <a:lnTo>
                    <a:pt x="414" y="1260"/>
                  </a:lnTo>
                  <a:lnTo>
                    <a:pt x="420" y="1260"/>
                  </a:lnTo>
                  <a:lnTo>
                    <a:pt x="420" y="1254"/>
                  </a:lnTo>
                  <a:lnTo>
                    <a:pt x="420" y="1248"/>
                  </a:lnTo>
                  <a:lnTo>
                    <a:pt x="426" y="1248"/>
                  </a:lnTo>
                  <a:lnTo>
                    <a:pt x="426" y="1242"/>
                  </a:lnTo>
                  <a:lnTo>
                    <a:pt x="426" y="1236"/>
                  </a:lnTo>
                  <a:lnTo>
                    <a:pt x="426" y="1230"/>
                  </a:lnTo>
                  <a:lnTo>
                    <a:pt x="426" y="1224"/>
                  </a:lnTo>
                  <a:lnTo>
                    <a:pt x="420" y="1224"/>
                  </a:lnTo>
                  <a:lnTo>
                    <a:pt x="420" y="1218"/>
                  </a:lnTo>
                  <a:lnTo>
                    <a:pt x="420" y="1212"/>
                  </a:lnTo>
                  <a:lnTo>
                    <a:pt x="414" y="1212"/>
                  </a:lnTo>
                  <a:lnTo>
                    <a:pt x="414" y="1206"/>
                  </a:lnTo>
                  <a:lnTo>
                    <a:pt x="414" y="1200"/>
                  </a:lnTo>
                  <a:lnTo>
                    <a:pt x="408" y="1200"/>
                  </a:lnTo>
                  <a:lnTo>
                    <a:pt x="408" y="1194"/>
                  </a:lnTo>
                  <a:lnTo>
                    <a:pt x="402" y="1188"/>
                  </a:lnTo>
                  <a:lnTo>
                    <a:pt x="402" y="1182"/>
                  </a:lnTo>
                  <a:lnTo>
                    <a:pt x="402" y="1176"/>
                  </a:lnTo>
                  <a:lnTo>
                    <a:pt x="402" y="1170"/>
                  </a:lnTo>
                  <a:lnTo>
                    <a:pt x="408" y="1170"/>
                  </a:lnTo>
                  <a:lnTo>
                    <a:pt x="408" y="1164"/>
                  </a:lnTo>
                  <a:lnTo>
                    <a:pt x="408" y="1158"/>
                  </a:lnTo>
                  <a:lnTo>
                    <a:pt x="408" y="1152"/>
                  </a:lnTo>
                  <a:lnTo>
                    <a:pt x="414" y="1152"/>
                  </a:lnTo>
                  <a:lnTo>
                    <a:pt x="414" y="1146"/>
                  </a:lnTo>
                  <a:lnTo>
                    <a:pt x="414" y="1140"/>
                  </a:lnTo>
                  <a:lnTo>
                    <a:pt x="420" y="1140"/>
                  </a:lnTo>
                  <a:lnTo>
                    <a:pt x="420" y="1134"/>
                  </a:lnTo>
                  <a:lnTo>
                    <a:pt x="426" y="1128"/>
                  </a:lnTo>
                  <a:lnTo>
                    <a:pt x="426" y="1122"/>
                  </a:lnTo>
                  <a:lnTo>
                    <a:pt x="426" y="1116"/>
                  </a:lnTo>
                  <a:lnTo>
                    <a:pt x="432" y="1116"/>
                  </a:lnTo>
                  <a:lnTo>
                    <a:pt x="432" y="1110"/>
                  </a:lnTo>
                  <a:lnTo>
                    <a:pt x="438" y="1110"/>
                  </a:lnTo>
                  <a:lnTo>
                    <a:pt x="438" y="1104"/>
                  </a:lnTo>
                  <a:lnTo>
                    <a:pt x="444" y="1104"/>
                  </a:lnTo>
                  <a:lnTo>
                    <a:pt x="444" y="1098"/>
                  </a:lnTo>
                  <a:lnTo>
                    <a:pt x="450" y="1098"/>
                  </a:lnTo>
                  <a:lnTo>
                    <a:pt x="450" y="1092"/>
                  </a:lnTo>
                  <a:lnTo>
                    <a:pt x="456" y="1092"/>
                  </a:lnTo>
                  <a:lnTo>
                    <a:pt x="462" y="1086"/>
                  </a:lnTo>
                  <a:lnTo>
                    <a:pt x="468" y="1086"/>
                  </a:lnTo>
                  <a:lnTo>
                    <a:pt x="468" y="1080"/>
                  </a:lnTo>
                  <a:lnTo>
                    <a:pt x="474" y="1080"/>
                  </a:lnTo>
                  <a:lnTo>
                    <a:pt x="474" y="1074"/>
                  </a:lnTo>
                  <a:lnTo>
                    <a:pt x="480" y="1068"/>
                  </a:lnTo>
                  <a:lnTo>
                    <a:pt x="480" y="1062"/>
                  </a:lnTo>
                  <a:lnTo>
                    <a:pt x="480" y="1056"/>
                  </a:lnTo>
                  <a:lnTo>
                    <a:pt x="480" y="1050"/>
                  </a:lnTo>
                  <a:lnTo>
                    <a:pt x="480" y="1044"/>
                  </a:lnTo>
                  <a:lnTo>
                    <a:pt x="486" y="1044"/>
                  </a:lnTo>
                  <a:lnTo>
                    <a:pt x="486" y="1038"/>
                  </a:lnTo>
                  <a:lnTo>
                    <a:pt x="486" y="1032"/>
                  </a:lnTo>
                  <a:lnTo>
                    <a:pt x="486" y="1026"/>
                  </a:lnTo>
                  <a:lnTo>
                    <a:pt x="486" y="1020"/>
                  </a:lnTo>
                  <a:lnTo>
                    <a:pt x="486" y="1014"/>
                  </a:lnTo>
                  <a:lnTo>
                    <a:pt x="486" y="1008"/>
                  </a:lnTo>
                  <a:lnTo>
                    <a:pt x="486" y="1002"/>
                  </a:lnTo>
                  <a:lnTo>
                    <a:pt x="486" y="996"/>
                  </a:lnTo>
                  <a:lnTo>
                    <a:pt x="492" y="996"/>
                  </a:lnTo>
                  <a:lnTo>
                    <a:pt x="492" y="990"/>
                  </a:lnTo>
                  <a:lnTo>
                    <a:pt x="492" y="984"/>
                  </a:lnTo>
                  <a:lnTo>
                    <a:pt x="492" y="978"/>
                  </a:lnTo>
                  <a:lnTo>
                    <a:pt x="492" y="972"/>
                  </a:lnTo>
                  <a:lnTo>
                    <a:pt x="492" y="966"/>
                  </a:lnTo>
                  <a:lnTo>
                    <a:pt x="492" y="960"/>
                  </a:lnTo>
                  <a:lnTo>
                    <a:pt x="486" y="960"/>
                  </a:lnTo>
                  <a:lnTo>
                    <a:pt x="486" y="954"/>
                  </a:lnTo>
                  <a:lnTo>
                    <a:pt x="480" y="954"/>
                  </a:lnTo>
                  <a:lnTo>
                    <a:pt x="480" y="948"/>
                  </a:lnTo>
                  <a:lnTo>
                    <a:pt x="474" y="948"/>
                  </a:lnTo>
                  <a:lnTo>
                    <a:pt x="468" y="948"/>
                  </a:lnTo>
                  <a:lnTo>
                    <a:pt x="462" y="948"/>
                  </a:lnTo>
                  <a:lnTo>
                    <a:pt x="456" y="948"/>
                  </a:lnTo>
                  <a:lnTo>
                    <a:pt x="450" y="948"/>
                  </a:lnTo>
                  <a:lnTo>
                    <a:pt x="444" y="948"/>
                  </a:lnTo>
                  <a:lnTo>
                    <a:pt x="444" y="954"/>
                  </a:lnTo>
                  <a:lnTo>
                    <a:pt x="438" y="954"/>
                  </a:lnTo>
                  <a:lnTo>
                    <a:pt x="432" y="954"/>
                  </a:lnTo>
                  <a:lnTo>
                    <a:pt x="426" y="954"/>
                  </a:lnTo>
                  <a:lnTo>
                    <a:pt x="420" y="954"/>
                  </a:lnTo>
                  <a:lnTo>
                    <a:pt x="414" y="954"/>
                  </a:lnTo>
                  <a:lnTo>
                    <a:pt x="408" y="954"/>
                  </a:lnTo>
                  <a:lnTo>
                    <a:pt x="402" y="954"/>
                  </a:lnTo>
                  <a:lnTo>
                    <a:pt x="396" y="954"/>
                  </a:lnTo>
                  <a:lnTo>
                    <a:pt x="390" y="954"/>
                  </a:lnTo>
                  <a:lnTo>
                    <a:pt x="390" y="960"/>
                  </a:lnTo>
                  <a:lnTo>
                    <a:pt x="384" y="960"/>
                  </a:lnTo>
                  <a:lnTo>
                    <a:pt x="378" y="960"/>
                  </a:lnTo>
                  <a:lnTo>
                    <a:pt x="372" y="960"/>
                  </a:lnTo>
                  <a:lnTo>
                    <a:pt x="366" y="960"/>
                  </a:lnTo>
                  <a:lnTo>
                    <a:pt x="360" y="960"/>
                  </a:lnTo>
                  <a:lnTo>
                    <a:pt x="360" y="954"/>
                  </a:lnTo>
                  <a:lnTo>
                    <a:pt x="354" y="954"/>
                  </a:lnTo>
                  <a:lnTo>
                    <a:pt x="348" y="954"/>
                  </a:lnTo>
                  <a:lnTo>
                    <a:pt x="342" y="954"/>
                  </a:lnTo>
                  <a:lnTo>
                    <a:pt x="336" y="948"/>
                  </a:lnTo>
                  <a:lnTo>
                    <a:pt x="330" y="948"/>
                  </a:lnTo>
                  <a:lnTo>
                    <a:pt x="324" y="948"/>
                  </a:lnTo>
                  <a:lnTo>
                    <a:pt x="324" y="942"/>
                  </a:lnTo>
                  <a:lnTo>
                    <a:pt x="318" y="942"/>
                  </a:lnTo>
                  <a:lnTo>
                    <a:pt x="318" y="936"/>
                  </a:lnTo>
                  <a:lnTo>
                    <a:pt x="312" y="936"/>
                  </a:lnTo>
                  <a:lnTo>
                    <a:pt x="312" y="930"/>
                  </a:lnTo>
                  <a:lnTo>
                    <a:pt x="306" y="930"/>
                  </a:lnTo>
                  <a:lnTo>
                    <a:pt x="306" y="924"/>
                  </a:lnTo>
                  <a:lnTo>
                    <a:pt x="300" y="924"/>
                  </a:lnTo>
                  <a:lnTo>
                    <a:pt x="300" y="918"/>
                  </a:lnTo>
                  <a:lnTo>
                    <a:pt x="294" y="918"/>
                  </a:lnTo>
                  <a:lnTo>
                    <a:pt x="294" y="912"/>
                  </a:lnTo>
                  <a:lnTo>
                    <a:pt x="288" y="912"/>
                  </a:lnTo>
                  <a:lnTo>
                    <a:pt x="288" y="906"/>
                  </a:lnTo>
                  <a:lnTo>
                    <a:pt x="276" y="906"/>
                  </a:lnTo>
                  <a:lnTo>
                    <a:pt x="270" y="906"/>
                  </a:lnTo>
                  <a:lnTo>
                    <a:pt x="264" y="912"/>
                  </a:lnTo>
                  <a:lnTo>
                    <a:pt x="258" y="912"/>
                  </a:lnTo>
                  <a:lnTo>
                    <a:pt x="252" y="912"/>
                  </a:lnTo>
                  <a:lnTo>
                    <a:pt x="246" y="912"/>
                  </a:lnTo>
                  <a:lnTo>
                    <a:pt x="234" y="912"/>
                  </a:lnTo>
                  <a:lnTo>
                    <a:pt x="228" y="912"/>
                  </a:lnTo>
                  <a:lnTo>
                    <a:pt x="222" y="912"/>
                  </a:lnTo>
                  <a:lnTo>
                    <a:pt x="216" y="912"/>
                  </a:lnTo>
                  <a:lnTo>
                    <a:pt x="210" y="912"/>
                  </a:lnTo>
                  <a:lnTo>
                    <a:pt x="204" y="912"/>
                  </a:lnTo>
                  <a:lnTo>
                    <a:pt x="198" y="906"/>
                  </a:lnTo>
                  <a:lnTo>
                    <a:pt x="192" y="906"/>
                  </a:lnTo>
                  <a:lnTo>
                    <a:pt x="180" y="900"/>
                  </a:lnTo>
                  <a:lnTo>
                    <a:pt x="174" y="900"/>
                  </a:lnTo>
                  <a:lnTo>
                    <a:pt x="168" y="900"/>
                  </a:lnTo>
                  <a:lnTo>
                    <a:pt x="162" y="894"/>
                  </a:lnTo>
                  <a:lnTo>
                    <a:pt x="156" y="894"/>
                  </a:lnTo>
                  <a:lnTo>
                    <a:pt x="150" y="894"/>
                  </a:lnTo>
                  <a:lnTo>
                    <a:pt x="138" y="888"/>
                  </a:lnTo>
                  <a:lnTo>
                    <a:pt x="132" y="888"/>
                  </a:lnTo>
                  <a:lnTo>
                    <a:pt x="126" y="888"/>
                  </a:lnTo>
                  <a:lnTo>
                    <a:pt x="120" y="882"/>
                  </a:lnTo>
                  <a:lnTo>
                    <a:pt x="114" y="882"/>
                  </a:lnTo>
                  <a:lnTo>
                    <a:pt x="108" y="876"/>
                  </a:lnTo>
                  <a:lnTo>
                    <a:pt x="96" y="876"/>
                  </a:lnTo>
                  <a:lnTo>
                    <a:pt x="90" y="876"/>
                  </a:lnTo>
                  <a:lnTo>
                    <a:pt x="84" y="876"/>
                  </a:lnTo>
                  <a:lnTo>
                    <a:pt x="72" y="864"/>
                  </a:lnTo>
                  <a:lnTo>
                    <a:pt x="54" y="852"/>
                  </a:lnTo>
                  <a:lnTo>
                    <a:pt x="36" y="834"/>
                  </a:lnTo>
                  <a:lnTo>
                    <a:pt x="30" y="834"/>
                  </a:lnTo>
                  <a:lnTo>
                    <a:pt x="24" y="828"/>
                  </a:lnTo>
                  <a:lnTo>
                    <a:pt x="18" y="822"/>
                  </a:lnTo>
                  <a:lnTo>
                    <a:pt x="0" y="810"/>
                  </a:lnTo>
                  <a:lnTo>
                    <a:pt x="6" y="798"/>
                  </a:lnTo>
                  <a:lnTo>
                    <a:pt x="12" y="774"/>
                  </a:lnTo>
                  <a:lnTo>
                    <a:pt x="18" y="732"/>
                  </a:lnTo>
                  <a:lnTo>
                    <a:pt x="24" y="708"/>
                  </a:lnTo>
                  <a:lnTo>
                    <a:pt x="30" y="684"/>
                  </a:lnTo>
                  <a:lnTo>
                    <a:pt x="30" y="678"/>
                  </a:lnTo>
                  <a:lnTo>
                    <a:pt x="36" y="666"/>
                  </a:lnTo>
                  <a:lnTo>
                    <a:pt x="36" y="660"/>
                  </a:lnTo>
                  <a:lnTo>
                    <a:pt x="42" y="654"/>
                  </a:lnTo>
                  <a:lnTo>
                    <a:pt x="42" y="648"/>
                  </a:lnTo>
                  <a:lnTo>
                    <a:pt x="48" y="648"/>
                  </a:lnTo>
                  <a:lnTo>
                    <a:pt x="48" y="642"/>
                  </a:lnTo>
                  <a:lnTo>
                    <a:pt x="60" y="636"/>
                  </a:lnTo>
                  <a:lnTo>
                    <a:pt x="66" y="630"/>
                  </a:lnTo>
                  <a:lnTo>
                    <a:pt x="78" y="624"/>
                  </a:lnTo>
                  <a:lnTo>
                    <a:pt x="78" y="618"/>
                  </a:lnTo>
                  <a:lnTo>
                    <a:pt x="72" y="606"/>
                  </a:lnTo>
                  <a:lnTo>
                    <a:pt x="72" y="600"/>
                  </a:lnTo>
                  <a:lnTo>
                    <a:pt x="66" y="594"/>
                  </a:lnTo>
                  <a:lnTo>
                    <a:pt x="60" y="594"/>
                  </a:lnTo>
                  <a:lnTo>
                    <a:pt x="54" y="588"/>
                  </a:lnTo>
                  <a:lnTo>
                    <a:pt x="54" y="582"/>
                  </a:lnTo>
                  <a:lnTo>
                    <a:pt x="54" y="576"/>
                  </a:lnTo>
                  <a:lnTo>
                    <a:pt x="54" y="558"/>
                  </a:lnTo>
                  <a:lnTo>
                    <a:pt x="54" y="552"/>
                  </a:lnTo>
                  <a:lnTo>
                    <a:pt x="66" y="546"/>
                  </a:lnTo>
                  <a:lnTo>
                    <a:pt x="72" y="534"/>
                  </a:lnTo>
                  <a:lnTo>
                    <a:pt x="72" y="528"/>
                  </a:lnTo>
                  <a:lnTo>
                    <a:pt x="66" y="516"/>
                  </a:lnTo>
                  <a:lnTo>
                    <a:pt x="66" y="498"/>
                  </a:lnTo>
                  <a:lnTo>
                    <a:pt x="60" y="492"/>
                  </a:lnTo>
                  <a:lnTo>
                    <a:pt x="54" y="480"/>
                  </a:lnTo>
                  <a:lnTo>
                    <a:pt x="60" y="468"/>
                  </a:lnTo>
                  <a:lnTo>
                    <a:pt x="60" y="456"/>
                  </a:lnTo>
                  <a:lnTo>
                    <a:pt x="60" y="450"/>
                  </a:lnTo>
                  <a:lnTo>
                    <a:pt x="60" y="444"/>
                  </a:lnTo>
                  <a:lnTo>
                    <a:pt x="66" y="426"/>
                  </a:lnTo>
                  <a:lnTo>
                    <a:pt x="66" y="420"/>
                  </a:lnTo>
                  <a:lnTo>
                    <a:pt x="66" y="414"/>
                  </a:lnTo>
                  <a:lnTo>
                    <a:pt x="66" y="390"/>
                  </a:lnTo>
                  <a:lnTo>
                    <a:pt x="66" y="378"/>
                  </a:lnTo>
                  <a:lnTo>
                    <a:pt x="66" y="366"/>
                  </a:lnTo>
                  <a:lnTo>
                    <a:pt x="66" y="354"/>
                  </a:lnTo>
                  <a:lnTo>
                    <a:pt x="66" y="348"/>
                  </a:lnTo>
                  <a:lnTo>
                    <a:pt x="60" y="336"/>
                  </a:lnTo>
                  <a:lnTo>
                    <a:pt x="60" y="330"/>
                  </a:lnTo>
                  <a:lnTo>
                    <a:pt x="60" y="324"/>
                  </a:lnTo>
                  <a:lnTo>
                    <a:pt x="60" y="318"/>
                  </a:lnTo>
                  <a:lnTo>
                    <a:pt x="78" y="300"/>
                  </a:lnTo>
                  <a:lnTo>
                    <a:pt x="84" y="300"/>
                  </a:lnTo>
                  <a:lnTo>
                    <a:pt x="84" y="294"/>
                  </a:lnTo>
                  <a:lnTo>
                    <a:pt x="90" y="294"/>
                  </a:lnTo>
                  <a:lnTo>
                    <a:pt x="96" y="288"/>
                  </a:lnTo>
                  <a:lnTo>
                    <a:pt x="102" y="282"/>
                  </a:lnTo>
                  <a:lnTo>
                    <a:pt x="114" y="270"/>
                  </a:lnTo>
                  <a:lnTo>
                    <a:pt x="132" y="258"/>
                  </a:lnTo>
                  <a:lnTo>
                    <a:pt x="138" y="252"/>
                  </a:lnTo>
                  <a:lnTo>
                    <a:pt x="150" y="246"/>
                  </a:lnTo>
                  <a:lnTo>
                    <a:pt x="150" y="240"/>
                  </a:lnTo>
                  <a:lnTo>
                    <a:pt x="156" y="240"/>
                  </a:lnTo>
                  <a:lnTo>
                    <a:pt x="174" y="222"/>
                  </a:lnTo>
                  <a:lnTo>
                    <a:pt x="180" y="222"/>
                  </a:lnTo>
                  <a:lnTo>
                    <a:pt x="180" y="216"/>
                  </a:lnTo>
                  <a:lnTo>
                    <a:pt x="192" y="204"/>
                  </a:lnTo>
                  <a:lnTo>
                    <a:pt x="192" y="198"/>
                  </a:lnTo>
                  <a:lnTo>
                    <a:pt x="204" y="180"/>
                  </a:lnTo>
                  <a:lnTo>
                    <a:pt x="210" y="174"/>
                  </a:lnTo>
                  <a:lnTo>
                    <a:pt x="216" y="168"/>
                  </a:lnTo>
                  <a:lnTo>
                    <a:pt x="216" y="162"/>
                  </a:lnTo>
                  <a:lnTo>
                    <a:pt x="222" y="150"/>
                  </a:lnTo>
                  <a:lnTo>
                    <a:pt x="228" y="150"/>
                  </a:lnTo>
                  <a:lnTo>
                    <a:pt x="234" y="144"/>
                  </a:lnTo>
                  <a:lnTo>
                    <a:pt x="246" y="126"/>
                  </a:lnTo>
                  <a:lnTo>
                    <a:pt x="246" y="120"/>
                  </a:lnTo>
                  <a:lnTo>
                    <a:pt x="252" y="96"/>
                  </a:lnTo>
                  <a:lnTo>
                    <a:pt x="252" y="90"/>
                  </a:lnTo>
                  <a:lnTo>
                    <a:pt x="252" y="84"/>
                  </a:lnTo>
                  <a:lnTo>
                    <a:pt x="258" y="66"/>
                  </a:lnTo>
                  <a:lnTo>
                    <a:pt x="258" y="48"/>
                  </a:lnTo>
                  <a:lnTo>
                    <a:pt x="258" y="42"/>
                  </a:lnTo>
                  <a:lnTo>
                    <a:pt x="258" y="0"/>
                  </a:lnTo>
                  <a:close/>
                </a:path>
              </a:pathLst>
            </a:custGeom>
            <a:solidFill>
              <a:srgbClr val="76923C"/>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2" name="Freeform 14">
              <a:extLst>
                <a:ext uri="{FF2B5EF4-FFF2-40B4-BE49-F238E27FC236}">
                  <a16:creationId xmlns:a16="http://schemas.microsoft.com/office/drawing/2014/main" id="{37A0586A-5665-C02E-0416-D6637DE901D9}"/>
                </a:ext>
              </a:extLst>
            </p:cNvPr>
            <p:cNvSpPr>
              <a:spLocks/>
            </p:cNvSpPr>
            <p:nvPr/>
          </p:nvSpPr>
          <p:spPr bwMode="auto">
            <a:xfrm>
              <a:off x="2370455" y="363855"/>
              <a:ext cx="1037590" cy="878840"/>
            </a:xfrm>
            <a:custGeom>
              <a:avLst/>
              <a:gdLst>
                <a:gd name="T0" fmla="*/ 408 w 966"/>
                <a:gd name="T1" fmla="*/ 78 h 840"/>
                <a:gd name="T2" fmla="*/ 474 w 966"/>
                <a:gd name="T3" fmla="*/ 84 h 840"/>
                <a:gd name="T4" fmla="*/ 558 w 966"/>
                <a:gd name="T5" fmla="*/ 90 h 840"/>
                <a:gd name="T6" fmla="*/ 624 w 966"/>
                <a:gd name="T7" fmla="*/ 90 h 840"/>
                <a:gd name="T8" fmla="*/ 684 w 966"/>
                <a:gd name="T9" fmla="*/ 84 h 840"/>
                <a:gd name="T10" fmla="*/ 714 w 966"/>
                <a:gd name="T11" fmla="*/ 36 h 840"/>
                <a:gd name="T12" fmla="*/ 768 w 966"/>
                <a:gd name="T13" fmla="*/ 24 h 840"/>
                <a:gd name="T14" fmla="*/ 816 w 966"/>
                <a:gd name="T15" fmla="*/ 6 h 840"/>
                <a:gd name="T16" fmla="*/ 852 w 966"/>
                <a:gd name="T17" fmla="*/ 24 h 840"/>
                <a:gd name="T18" fmla="*/ 888 w 966"/>
                <a:gd name="T19" fmla="*/ 54 h 840"/>
                <a:gd name="T20" fmla="*/ 924 w 966"/>
                <a:gd name="T21" fmla="*/ 78 h 840"/>
                <a:gd name="T22" fmla="*/ 954 w 966"/>
                <a:gd name="T23" fmla="*/ 114 h 840"/>
                <a:gd name="T24" fmla="*/ 960 w 966"/>
                <a:gd name="T25" fmla="*/ 168 h 840"/>
                <a:gd name="T26" fmla="*/ 954 w 966"/>
                <a:gd name="T27" fmla="*/ 222 h 840"/>
                <a:gd name="T28" fmla="*/ 918 w 966"/>
                <a:gd name="T29" fmla="*/ 228 h 840"/>
                <a:gd name="T30" fmla="*/ 858 w 966"/>
                <a:gd name="T31" fmla="*/ 234 h 840"/>
                <a:gd name="T32" fmla="*/ 828 w 966"/>
                <a:gd name="T33" fmla="*/ 270 h 840"/>
                <a:gd name="T34" fmla="*/ 816 w 966"/>
                <a:gd name="T35" fmla="*/ 318 h 840"/>
                <a:gd name="T36" fmla="*/ 810 w 966"/>
                <a:gd name="T37" fmla="*/ 360 h 840"/>
                <a:gd name="T38" fmla="*/ 780 w 966"/>
                <a:gd name="T39" fmla="*/ 408 h 840"/>
                <a:gd name="T40" fmla="*/ 744 w 966"/>
                <a:gd name="T41" fmla="*/ 438 h 840"/>
                <a:gd name="T42" fmla="*/ 702 w 966"/>
                <a:gd name="T43" fmla="*/ 456 h 840"/>
                <a:gd name="T44" fmla="*/ 660 w 966"/>
                <a:gd name="T45" fmla="*/ 480 h 840"/>
                <a:gd name="T46" fmla="*/ 606 w 966"/>
                <a:gd name="T47" fmla="*/ 498 h 840"/>
                <a:gd name="T48" fmla="*/ 594 w 966"/>
                <a:gd name="T49" fmla="*/ 522 h 840"/>
                <a:gd name="T50" fmla="*/ 642 w 966"/>
                <a:gd name="T51" fmla="*/ 528 h 840"/>
                <a:gd name="T52" fmla="*/ 672 w 966"/>
                <a:gd name="T53" fmla="*/ 564 h 840"/>
                <a:gd name="T54" fmla="*/ 660 w 966"/>
                <a:gd name="T55" fmla="*/ 612 h 840"/>
                <a:gd name="T56" fmla="*/ 678 w 966"/>
                <a:gd name="T57" fmla="*/ 642 h 840"/>
                <a:gd name="T58" fmla="*/ 708 w 966"/>
                <a:gd name="T59" fmla="*/ 672 h 840"/>
                <a:gd name="T60" fmla="*/ 732 w 966"/>
                <a:gd name="T61" fmla="*/ 714 h 840"/>
                <a:gd name="T62" fmla="*/ 786 w 966"/>
                <a:gd name="T63" fmla="*/ 720 h 840"/>
                <a:gd name="T64" fmla="*/ 834 w 966"/>
                <a:gd name="T65" fmla="*/ 732 h 840"/>
                <a:gd name="T66" fmla="*/ 882 w 966"/>
                <a:gd name="T67" fmla="*/ 738 h 840"/>
                <a:gd name="T68" fmla="*/ 852 w 966"/>
                <a:gd name="T69" fmla="*/ 768 h 840"/>
                <a:gd name="T70" fmla="*/ 810 w 966"/>
                <a:gd name="T71" fmla="*/ 786 h 840"/>
                <a:gd name="T72" fmla="*/ 792 w 966"/>
                <a:gd name="T73" fmla="*/ 834 h 840"/>
                <a:gd name="T74" fmla="*/ 750 w 966"/>
                <a:gd name="T75" fmla="*/ 822 h 840"/>
                <a:gd name="T76" fmla="*/ 696 w 966"/>
                <a:gd name="T77" fmla="*/ 834 h 840"/>
                <a:gd name="T78" fmla="*/ 678 w 966"/>
                <a:gd name="T79" fmla="*/ 792 h 840"/>
                <a:gd name="T80" fmla="*/ 666 w 966"/>
                <a:gd name="T81" fmla="*/ 732 h 840"/>
                <a:gd name="T82" fmla="*/ 636 w 966"/>
                <a:gd name="T83" fmla="*/ 720 h 840"/>
                <a:gd name="T84" fmla="*/ 588 w 966"/>
                <a:gd name="T85" fmla="*/ 720 h 840"/>
                <a:gd name="T86" fmla="*/ 552 w 966"/>
                <a:gd name="T87" fmla="*/ 696 h 840"/>
                <a:gd name="T88" fmla="*/ 492 w 966"/>
                <a:gd name="T89" fmla="*/ 714 h 840"/>
                <a:gd name="T90" fmla="*/ 468 w 966"/>
                <a:gd name="T91" fmla="*/ 588 h 840"/>
                <a:gd name="T92" fmla="*/ 438 w 966"/>
                <a:gd name="T93" fmla="*/ 432 h 840"/>
                <a:gd name="T94" fmla="*/ 312 w 966"/>
                <a:gd name="T95" fmla="*/ 360 h 840"/>
                <a:gd name="T96" fmla="*/ 252 w 966"/>
                <a:gd name="T97" fmla="*/ 228 h 840"/>
                <a:gd name="T98" fmla="*/ 174 w 966"/>
                <a:gd name="T99" fmla="*/ 162 h 840"/>
                <a:gd name="T100" fmla="*/ 78 w 966"/>
                <a:gd name="T101" fmla="*/ 180 h 840"/>
                <a:gd name="T102" fmla="*/ 30 w 966"/>
                <a:gd name="T103" fmla="*/ 144 h 840"/>
                <a:gd name="T104" fmla="*/ 0 w 966"/>
                <a:gd name="T105" fmla="*/ 114 h 840"/>
                <a:gd name="T106" fmla="*/ 18 w 966"/>
                <a:gd name="T107" fmla="*/ 66 h 840"/>
                <a:gd name="T108" fmla="*/ 78 w 966"/>
                <a:gd name="T109" fmla="*/ 66 h 840"/>
                <a:gd name="T110" fmla="*/ 126 w 966"/>
                <a:gd name="T111" fmla="*/ 72 h 840"/>
                <a:gd name="T112" fmla="*/ 174 w 966"/>
                <a:gd name="T113" fmla="*/ 78 h 840"/>
                <a:gd name="T114" fmla="*/ 198 w 966"/>
                <a:gd name="T115" fmla="*/ 120 h 840"/>
                <a:gd name="T116" fmla="*/ 252 w 966"/>
                <a:gd name="T117" fmla="*/ 132 h 840"/>
                <a:gd name="T118" fmla="*/ 312 w 966"/>
                <a:gd name="T119" fmla="*/ 126 h 840"/>
                <a:gd name="T120" fmla="*/ 336 w 966"/>
                <a:gd name="T121" fmla="*/ 84 h 8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66"/>
                <a:gd name="T184" fmla="*/ 0 h 840"/>
                <a:gd name="T185" fmla="*/ 966 w 966"/>
                <a:gd name="T186" fmla="*/ 840 h 8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66" h="840">
                  <a:moveTo>
                    <a:pt x="336" y="72"/>
                  </a:moveTo>
                  <a:lnTo>
                    <a:pt x="342" y="72"/>
                  </a:lnTo>
                  <a:lnTo>
                    <a:pt x="360" y="78"/>
                  </a:lnTo>
                  <a:lnTo>
                    <a:pt x="366" y="78"/>
                  </a:lnTo>
                  <a:lnTo>
                    <a:pt x="372" y="78"/>
                  </a:lnTo>
                  <a:lnTo>
                    <a:pt x="378" y="78"/>
                  </a:lnTo>
                  <a:lnTo>
                    <a:pt x="390" y="78"/>
                  </a:lnTo>
                  <a:lnTo>
                    <a:pt x="396" y="78"/>
                  </a:lnTo>
                  <a:lnTo>
                    <a:pt x="402" y="78"/>
                  </a:lnTo>
                  <a:lnTo>
                    <a:pt x="408" y="78"/>
                  </a:lnTo>
                  <a:lnTo>
                    <a:pt x="420" y="78"/>
                  </a:lnTo>
                  <a:lnTo>
                    <a:pt x="426" y="78"/>
                  </a:lnTo>
                  <a:lnTo>
                    <a:pt x="432" y="78"/>
                  </a:lnTo>
                  <a:lnTo>
                    <a:pt x="438" y="78"/>
                  </a:lnTo>
                  <a:lnTo>
                    <a:pt x="438" y="84"/>
                  </a:lnTo>
                  <a:lnTo>
                    <a:pt x="444" y="84"/>
                  </a:lnTo>
                  <a:lnTo>
                    <a:pt x="450" y="84"/>
                  </a:lnTo>
                  <a:lnTo>
                    <a:pt x="456" y="84"/>
                  </a:lnTo>
                  <a:lnTo>
                    <a:pt x="468" y="84"/>
                  </a:lnTo>
                  <a:lnTo>
                    <a:pt x="474" y="84"/>
                  </a:lnTo>
                  <a:lnTo>
                    <a:pt x="480" y="84"/>
                  </a:lnTo>
                  <a:lnTo>
                    <a:pt x="486" y="84"/>
                  </a:lnTo>
                  <a:lnTo>
                    <a:pt x="492" y="84"/>
                  </a:lnTo>
                  <a:lnTo>
                    <a:pt x="504" y="84"/>
                  </a:lnTo>
                  <a:lnTo>
                    <a:pt x="510" y="84"/>
                  </a:lnTo>
                  <a:lnTo>
                    <a:pt x="528" y="84"/>
                  </a:lnTo>
                  <a:lnTo>
                    <a:pt x="540" y="84"/>
                  </a:lnTo>
                  <a:lnTo>
                    <a:pt x="546" y="84"/>
                  </a:lnTo>
                  <a:lnTo>
                    <a:pt x="552" y="90"/>
                  </a:lnTo>
                  <a:lnTo>
                    <a:pt x="558" y="90"/>
                  </a:lnTo>
                  <a:lnTo>
                    <a:pt x="564" y="90"/>
                  </a:lnTo>
                  <a:lnTo>
                    <a:pt x="570" y="90"/>
                  </a:lnTo>
                  <a:lnTo>
                    <a:pt x="582" y="90"/>
                  </a:lnTo>
                  <a:lnTo>
                    <a:pt x="588" y="90"/>
                  </a:lnTo>
                  <a:lnTo>
                    <a:pt x="594" y="90"/>
                  </a:lnTo>
                  <a:lnTo>
                    <a:pt x="600" y="90"/>
                  </a:lnTo>
                  <a:lnTo>
                    <a:pt x="606" y="90"/>
                  </a:lnTo>
                  <a:lnTo>
                    <a:pt x="612" y="90"/>
                  </a:lnTo>
                  <a:lnTo>
                    <a:pt x="618" y="90"/>
                  </a:lnTo>
                  <a:lnTo>
                    <a:pt x="624" y="90"/>
                  </a:lnTo>
                  <a:lnTo>
                    <a:pt x="630" y="90"/>
                  </a:lnTo>
                  <a:lnTo>
                    <a:pt x="636" y="90"/>
                  </a:lnTo>
                  <a:lnTo>
                    <a:pt x="642" y="90"/>
                  </a:lnTo>
                  <a:lnTo>
                    <a:pt x="648" y="90"/>
                  </a:lnTo>
                  <a:lnTo>
                    <a:pt x="654" y="90"/>
                  </a:lnTo>
                  <a:lnTo>
                    <a:pt x="660" y="90"/>
                  </a:lnTo>
                  <a:lnTo>
                    <a:pt x="666" y="90"/>
                  </a:lnTo>
                  <a:lnTo>
                    <a:pt x="672" y="90"/>
                  </a:lnTo>
                  <a:lnTo>
                    <a:pt x="678" y="90"/>
                  </a:lnTo>
                  <a:lnTo>
                    <a:pt x="684" y="84"/>
                  </a:lnTo>
                  <a:lnTo>
                    <a:pt x="684" y="78"/>
                  </a:lnTo>
                  <a:lnTo>
                    <a:pt x="690" y="78"/>
                  </a:lnTo>
                  <a:lnTo>
                    <a:pt x="690" y="72"/>
                  </a:lnTo>
                  <a:lnTo>
                    <a:pt x="696" y="66"/>
                  </a:lnTo>
                  <a:lnTo>
                    <a:pt x="696" y="60"/>
                  </a:lnTo>
                  <a:lnTo>
                    <a:pt x="702" y="54"/>
                  </a:lnTo>
                  <a:lnTo>
                    <a:pt x="702" y="48"/>
                  </a:lnTo>
                  <a:lnTo>
                    <a:pt x="708" y="48"/>
                  </a:lnTo>
                  <a:lnTo>
                    <a:pt x="708" y="42"/>
                  </a:lnTo>
                  <a:lnTo>
                    <a:pt x="714" y="36"/>
                  </a:lnTo>
                  <a:lnTo>
                    <a:pt x="720" y="30"/>
                  </a:lnTo>
                  <a:lnTo>
                    <a:pt x="726" y="30"/>
                  </a:lnTo>
                  <a:lnTo>
                    <a:pt x="732" y="30"/>
                  </a:lnTo>
                  <a:lnTo>
                    <a:pt x="732" y="24"/>
                  </a:lnTo>
                  <a:lnTo>
                    <a:pt x="738" y="24"/>
                  </a:lnTo>
                  <a:lnTo>
                    <a:pt x="744" y="24"/>
                  </a:lnTo>
                  <a:lnTo>
                    <a:pt x="750" y="24"/>
                  </a:lnTo>
                  <a:lnTo>
                    <a:pt x="756" y="24"/>
                  </a:lnTo>
                  <a:lnTo>
                    <a:pt x="762" y="24"/>
                  </a:lnTo>
                  <a:lnTo>
                    <a:pt x="768" y="24"/>
                  </a:lnTo>
                  <a:lnTo>
                    <a:pt x="774" y="24"/>
                  </a:lnTo>
                  <a:lnTo>
                    <a:pt x="780" y="18"/>
                  </a:lnTo>
                  <a:lnTo>
                    <a:pt x="786" y="18"/>
                  </a:lnTo>
                  <a:lnTo>
                    <a:pt x="792" y="18"/>
                  </a:lnTo>
                  <a:lnTo>
                    <a:pt x="792" y="12"/>
                  </a:lnTo>
                  <a:lnTo>
                    <a:pt x="798" y="12"/>
                  </a:lnTo>
                  <a:lnTo>
                    <a:pt x="804" y="12"/>
                  </a:lnTo>
                  <a:lnTo>
                    <a:pt x="804" y="6"/>
                  </a:lnTo>
                  <a:lnTo>
                    <a:pt x="810" y="6"/>
                  </a:lnTo>
                  <a:lnTo>
                    <a:pt x="816" y="6"/>
                  </a:lnTo>
                  <a:lnTo>
                    <a:pt x="816" y="0"/>
                  </a:lnTo>
                  <a:lnTo>
                    <a:pt x="822" y="0"/>
                  </a:lnTo>
                  <a:lnTo>
                    <a:pt x="828" y="0"/>
                  </a:lnTo>
                  <a:lnTo>
                    <a:pt x="834" y="0"/>
                  </a:lnTo>
                  <a:lnTo>
                    <a:pt x="834" y="6"/>
                  </a:lnTo>
                  <a:lnTo>
                    <a:pt x="840" y="6"/>
                  </a:lnTo>
                  <a:lnTo>
                    <a:pt x="846" y="12"/>
                  </a:lnTo>
                  <a:lnTo>
                    <a:pt x="846" y="18"/>
                  </a:lnTo>
                  <a:lnTo>
                    <a:pt x="852" y="18"/>
                  </a:lnTo>
                  <a:lnTo>
                    <a:pt x="852" y="24"/>
                  </a:lnTo>
                  <a:lnTo>
                    <a:pt x="852" y="30"/>
                  </a:lnTo>
                  <a:lnTo>
                    <a:pt x="858" y="36"/>
                  </a:lnTo>
                  <a:lnTo>
                    <a:pt x="864" y="36"/>
                  </a:lnTo>
                  <a:lnTo>
                    <a:pt x="870" y="36"/>
                  </a:lnTo>
                  <a:lnTo>
                    <a:pt x="870" y="42"/>
                  </a:lnTo>
                  <a:lnTo>
                    <a:pt x="876" y="42"/>
                  </a:lnTo>
                  <a:lnTo>
                    <a:pt x="882" y="42"/>
                  </a:lnTo>
                  <a:lnTo>
                    <a:pt x="882" y="48"/>
                  </a:lnTo>
                  <a:lnTo>
                    <a:pt x="888" y="48"/>
                  </a:lnTo>
                  <a:lnTo>
                    <a:pt x="888" y="54"/>
                  </a:lnTo>
                  <a:lnTo>
                    <a:pt x="894" y="54"/>
                  </a:lnTo>
                  <a:lnTo>
                    <a:pt x="894" y="60"/>
                  </a:lnTo>
                  <a:lnTo>
                    <a:pt x="900" y="60"/>
                  </a:lnTo>
                  <a:lnTo>
                    <a:pt x="900" y="66"/>
                  </a:lnTo>
                  <a:lnTo>
                    <a:pt x="906" y="66"/>
                  </a:lnTo>
                  <a:lnTo>
                    <a:pt x="906" y="72"/>
                  </a:lnTo>
                  <a:lnTo>
                    <a:pt x="912" y="72"/>
                  </a:lnTo>
                  <a:lnTo>
                    <a:pt x="912" y="78"/>
                  </a:lnTo>
                  <a:lnTo>
                    <a:pt x="918" y="78"/>
                  </a:lnTo>
                  <a:lnTo>
                    <a:pt x="924" y="78"/>
                  </a:lnTo>
                  <a:lnTo>
                    <a:pt x="924" y="84"/>
                  </a:lnTo>
                  <a:lnTo>
                    <a:pt x="930" y="84"/>
                  </a:lnTo>
                  <a:lnTo>
                    <a:pt x="936" y="84"/>
                  </a:lnTo>
                  <a:lnTo>
                    <a:pt x="942" y="84"/>
                  </a:lnTo>
                  <a:lnTo>
                    <a:pt x="942" y="90"/>
                  </a:lnTo>
                  <a:lnTo>
                    <a:pt x="948" y="96"/>
                  </a:lnTo>
                  <a:lnTo>
                    <a:pt x="948" y="102"/>
                  </a:lnTo>
                  <a:lnTo>
                    <a:pt x="948" y="108"/>
                  </a:lnTo>
                  <a:lnTo>
                    <a:pt x="954" y="108"/>
                  </a:lnTo>
                  <a:lnTo>
                    <a:pt x="954" y="114"/>
                  </a:lnTo>
                  <a:lnTo>
                    <a:pt x="954" y="120"/>
                  </a:lnTo>
                  <a:lnTo>
                    <a:pt x="960" y="120"/>
                  </a:lnTo>
                  <a:lnTo>
                    <a:pt x="960" y="126"/>
                  </a:lnTo>
                  <a:lnTo>
                    <a:pt x="960" y="132"/>
                  </a:lnTo>
                  <a:lnTo>
                    <a:pt x="960" y="138"/>
                  </a:lnTo>
                  <a:lnTo>
                    <a:pt x="960" y="144"/>
                  </a:lnTo>
                  <a:lnTo>
                    <a:pt x="960" y="150"/>
                  </a:lnTo>
                  <a:lnTo>
                    <a:pt x="960" y="156"/>
                  </a:lnTo>
                  <a:lnTo>
                    <a:pt x="960" y="162"/>
                  </a:lnTo>
                  <a:lnTo>
                    <a:pt x="960" y="168"/>
                  </a:lnTo>
                  <a:lnTo>
                    <a:pt x="960" y="174"/>
                  </a:lnTo>
                  <a:lnTo>
                    <a:pt x="960" y="180"/>
                  </a:lnTo>
                  <a:lnTo>
                    <a:pt x="960" y="186"/>
                  </a:lnTo>
                  <a:lnTo>
                    <a:pt x="960" y="192"/>
                  </a:lnTo>
                  <a:lnTo>
                    <a:pt x="966" y="198"/>
                  </a:lnTo>
                  <a:lnTo>
                    <a:pt x="966" y="204"/>
                  </a:lnTo>
                  <a:lnTo>
                    <a:pt x="966" y="210"/>
                  </a:lnTo>
                  <a:lnTo>
                    <a:pt x="966" y="216"/>
                  </a:lnTo>
                  <a:lnTo>
                    <a:pt x="960" y="222"/>
                  </a:lnTo>
                  <a:lnTo>
                    <a:pt x="954" y="222"/>
                  </a:lnTo>
                  <a:lnTo>
                    <a:pt x="954" y="228"/>
                  </a:lnTo>
                  <a:lnTo>
                    <a:pt x="948" y="228"/>
                  </a:lnTo>
                  <a:lnTo>
                    <a:pt x="948" y="234"/>
                  </a:lnTo>
                  <a:lnTo>
                    <a:pt x="942" y="234"/>
                  </a:lnTo>
                  <a:lnTo>
                    <a:pt x="936" y="234"/>
                  </a:lnTo>
                  <a:lnTo>
                    <a:pt x="930" y="240"/>
                  </a:lnTo>
                  <a:lnTo>
                    <a:pt x="924" y="240"/>
                  </a:lnTo>
                  <a:lnTo>
                    <a:pt x="924" y="234"/>
                  </a:lnTo>
                  <a:lnTo>
                    <a:pt x="924" y="228"/>
                  </a:lnTo>
                  <a:lnTo>
                    <a:pt x="918" y="228"/>
                  </a:lnTo>
                  <a:lnTo>
                    <a:pt x="912" y="228"/>
                  </a:lnTo>
                  <a:lnTo>
                    <a:pt x="906" y="228"/>
                  </a:lnTo>
                  <a:lnTo>
                    <a:pt x="900" y="228"/>
                  </a:lnTo>
                  <a:lnTo>
                    <a:pt x="894" y="228"/>
                  </a:lnTo>
                  <a:lnTo>
                    <a:pt x="888" y="228"/>
                  </a:lnTo>
                  <a:lnTo>
                    <a:pt x="882" y="234"/>
                  </a:lnTo>
                  <a:lnTo>
                    <a:pt x="876" y="234"/>
                  </a:lnTo>
                  <a:lnTo>
                    <a:pt x="870" y="234"/>
                  </a:lnTo>
                  <a:lnTo>
                    <a:pt x="864" y="234"/>
                  </a:lnTo>
                  <a:lnTo>
                    <a:pt x="858" y="234"/>
                  </a:lnTo>
                  <a:lnTo>
                    <a:pt x="852" y="234"/>
                  </a:lnTo>
                  <a:lnTo>
                    <a:pt x="846" y="234"/>
                  </a:lnTo>
                  <a:lnTo>
                    <a:pt x="846" y="240"/>
                  </a:lnTo>
                  <a:lnTo>
                    <a:pt x="840" y="240"/>
                  </a:lnTo>
                  <a:lnTo>
                    <a:pt x="840" y="246"/>
                  </a:lnTo>
                  <a:lnTo>
                    <a:pt x="840" y="252"/>
                  </a:lnTo>
                  <a:lnTo>
                    <a:pt x="834" y="252"/>
                  </a:lnTo>
                  <a:lnTo>
                    <a:pt x="834" y="258"/>
                  </a:lnTo>
                  <a:lnTo>
                    <a:pt x="834" y="264"/>
                  </a:lnTo>
                  <a:lnTo>
                    <a:pt x="828" y="270"/>
                  </a:lnTo>
                  <a:lnTo>
                    <a:pt x="828" y="276"/>
                  </a:lnTo>
                  <a:lnTo>
                    <a:pt x="828" y="282"/>
                  </a:lnTo>
                  <a:lnTo>
                    <a:pt x="828" y="288"/>
                  </a:lnTo>
                  <a:lnTo>
                    <a:pt x="828" y="294"/>
                  </a:lnTo>
                  <a:lnTo>
                    <a:pt x="822" y="294"/>
                  </a:lnTo>
                  <a:lnTo>
                    <a:pt x="822" y="300"/>
                  </a:lnTo>
                  <a:lnTo>
                    <a:pt x="822" y="306"/>
                  </a:lnTo>
                  <a:lnTo>
                    <a:pt x="822" y="312"/>
                  </a:lnTo>
                  <a:lnTo>
                    <a:pt x="816" y="312"/>
                  </a:lnTo>
                  <a:lnTo>
                    <a:pt x="816" y="318"/>
                  </a:lnTo>
                  <a:lnTo>
                    <a:pt x="816" y="324"/>
                  </a:lnTo>
                  <a:lnTo>
                    <a:pt x="810" y="324"/>
                  </a:lnTo>
                  <a:lnTo>
                    <a:pt x="810" y="330"/>
                  </a:lnTo>
                  <a:lnTo>
                    <a:pt x="810" y="336"/>
                  </a:lnTo>
                  <a:lnTo>
                    <a:pt x="816" y="336"/>
                  </a:lnTo>
                  <a:lnTo>
                    <a:pt x="816" y="342"/>
                  </a:lnTo>
                  <a:lnTo>
                    <a:pt x="816" y="348"/>
                  </a:lnTo>
                  <a:lnTo>
                    <a:pt x="810" y="348"/>
                  </a:lnTo>
                  <a:lnTo>
                    <a:pt x="810" y="354"/>
                  </a:lnTo>
                  <a:lnTo>
                    <a:pt x="810" y="360"/>
                  </a:lnTo>
                  <a:lnTo>
                    <a:pt x="810" y="366"/>
                  </a:lnTo>
                  <a:lnTo>
                    <a:pt x="804" y="366"/>
                  </a:lnTo>
                  <a:lnTo>
                    <a:pt x="804" y="372"/>
                  </a:lnTo>
                  <a:lnTo>
                    <a:pt x="804" y="378"/>
                  </a:lnTo>
                  <a:lnTo>
                    <a:pt x="804" y="384"/>
                  </a:lnTo>
                  <a:lnTo>
                    <a:pt x="798" y="384"/>
                  </a:lnTo>
                  <a:lnTo>
                    <a:pt x="798" y="390"/>
                  </a:lnTo>
                  <a:lnTo>
                    <a:pt x="792" y="396"/>
                  </a:lnTo>
                  <a:lnTo>
                    <a:pt x="786" y="402"/>
                  </a:lnTo>
                  <a:lnTo>
                    <a:pt x="780" y="408"/>
                  </a:lnTo>
                  <a:lnTo>
                    <a:pt x="780" y="414"/>
                  </a:lnTo>
                  <a:lnTo>
                    <a:pt x="774" y="414"/>
                  </a:lnTo>
                  <a:lnTo>
                    <a:pt x="768" y="420"/>
                  </a:lnTo>
                  <a:lnTo>
                    <a:pt x="762" y="420"/>
                  </a:lnTo>
                  <a:lnTo>
                    <a:pt x="762" y="426"/>
                  </a:lnTo>
                  <a:lnTo>
                    <a:pt x="756" y="426"/>
                  </a:lnTo>
                  <a:lnTo>
                    <a:pt x="756" y="432"/>
                  </a:lnTo>
                  <a:lnTo>
                    <a:pt x="750" y="432"/>
                  </a:lnTo>
                  <a:lnTo>
                    <a:pt x="750" y="438"/>
                  </a:lnTo>
                  <a:lnTo>
                    <a:pt x="744" y="438"/>
                  </a:lnTo>
                  <a:lnTo>
                    <a:pt x="744" y="444"/>
                  </a:lnTo>
                  <a:lnTo>
                    <a:pt x="738" y="444"/>
                  </a:lnTo>
                  <a:lnTo>
                    <a:pt x="732" y="444"/>
                  </a:lnTo>
                  <a:lnTo>
                    <a:pt x="732" y="450"/>
                  </a:lnTo>
                  <a:lnTo>
                    <a:pt x="726" y="450"/>
                  </a:lnTo>
                  <a:lnTo>
                    <a:pt x="720" y="450"/>
                  </a:lnTo>
                  <a:lnTo>
                    <a:pt x="714" y="450"/>
                  </a:lnTo>
                  <a:lnTo>
                    <a:pt x="708" y="450"/>
                  </a:lnTo>
                  <a:lnTo>
                    <a:pt x="708" y="456"/>
                  </a:lnTo>
                  <a:lnTo>
                    <a:pt x="702" y="456"/>
                  </a:lnTo>
                  <a:lnTo>
                    <a:pt x="696" y="462"/>
                  </a:lnTo>
                  <a:lnTo>
                    <a:pt x="690" y="462"/>
                  </a:lnTo>
                  <a:lnTo>
                    <a:pt x="690" y="468"/>
                  </a:lnTo>
                  <a:lnTo>
                    <a:pt x="684" y="468"/>
                  </a:lnTo>
                  <a:lnTo>
                    <a:pt x="678" y="468"/>
                  </a:lnTo>
                  <a:lnTo>
                    <a:pt x="678" y="474"/>
                  </a:lnTo>
                  <a:lnTo>
                    <a:pt x="672" y="474"/>
                  </a:lnTo>
                  <a:lnTo>
                    <a:pt x="666" y="474"/>
                  </a:lnTo>
                  <a:lnTo>
                    <a:pt x="666" y="480"/>
                  </a:lnTo>
                  <a:lnTo>
                    <a:pt x="660" y="480"/>
                  </a:lnTo>
                  <a:lnTo>
                    <a:pt x="654" y="486"/>
                  </a:lnTo>
                  <a:lnTo>
                    <a:pt x="648" y="486"/>
                  </a:lnTo>
                  <a:lnTo>
                    <a:pt x="642" y="486"/>
                  </a:lnTo>
                  <a:lnTo>
                    <a:pt x="636" y="486"/>
                  </a:lnTo>
                  <a:lnTo>
                    <a:pt x="636" y="492"/>
                  </a:lnTo>
                  <a:lnTo>
                    <a:pt x="630" y="492"/>
                  </a:lnTo>
                  <a:lnTo>
                    <a:pt x="624" y="492"/>
                  </a:lnTo>
                  <a:lnTo>
                    <a:pt x="618" y="498"/>
                  </a:lnTo>
                  <a:lnTo>
                    <a:pt x="612" y="498"/>
                  </a:lnTo>
                  <a:lnTo>
                    <a:pt x="606" y="498"/>
                  </a:lnTo>
                  <a:lnTo>
                    <a:pt x="600" y="498"/>
                  </a:lnTo>
                  <a:lnTo>
                    <a:pt x="600" y="504"/>
                  </a:lnTo>
                  <a:lnTo>
                    <a:pt x="594" y="504"/>
                  </a:lnTo>
                  <a:lnTo>
                    <a:pt x="588" y="504"/>
                  </a:lnTo>
                  <a:lnTo>
                    <a:pt x="588" y="510"/>
                  </a:lnTo>
                  <a:lnTo>
                    <a:pt x="582" y="510"/>
                  </a:lnTo>
                  <a:lnTo>
                    <a:pt x="582" y="516"/>
                  </a:lnTo>
                  <a:lnTo>
                    <a:pt x="588" y="516"/>
                  </a:lnTo>
                  <a:lnTo>
                    <a:pt x="594" y="516"/>
                  </a:lnTo>
                  <a:lnTo>
                    <a:pt x="594" y="522"/>
                  </a:lnTo>
                  <a:lnTo>
                    <a:pt x="600" y="522"/>
                  </a:lnTo>
                  <a:lnTo>
                    <a:pt x="606" y="528"/>
                  </a:lnTo>
                  <a:lnTo>
                    <a:pt x="612" y="528"/>
                  </a:lnTo>
                  <a:lnTo>
                    <a:pt x="618" y="528"/>
                  </a:lnTo>
                  <a:lnTo>
                    <a:pt x="624" y="528"/>
                  </a:lnTo>
                  <a:lnTo>
                    <a:pt x="624" y="522"/>
                  </a:lnTo>
                  <a:lnTo>
                    <a:pt x="630" y="522"/>
                  </a:lnTo>
                  <a:lnTo>
                    <a:pt x="636" y="522"/>
                  </a:lnTo>
                  <a:lnTo>
                    <a:pt x="642" y="522"/>
                  </a:lnTo>
                  <a:lnTo>
                    <a:pt x="642" y="528"/>
                  </a:lnTo>
                  <a:lnTo>
                    <a:pt x="648" y="528"/>
                  </a:lnTo>
                  <a:lnTo>
                    <a:pt x="654" y="528"/>
                  </a:lnTo>
                  <a:lnTo>
                    <a:pt x="654" y="534"/>
                  </a:lnTo>
                  <a:lnTo>
                    <a:pt x="660" y="534"/>
                  </a:lnTo>
                  <a:lnTo>
                    <a:pt x="660" y="540"/>
                  </a:lnTo>
                  <a:lnTo>
                    <a:pt x="666" y="540"/>
                  </a:lnTo>
                  <a:lnTo>
                    <a:pt x="666" y="546"/>
                  </a:lnTo>
                  <a:lnTo>
                    <a:pt x="666" y="552"/>
                  </a:lnTo>
                  <a:lnTo>
                    <a:pt x="672" y="558"/>
                  </a:lnTo>
                  <a:lnTo>
                    <a:pt x="672" y="564"/>
                  </a:lnTo>
                  <a:lnTo>
                    <a:pt x="672" y="570"/>
                  </a:lnTo>
                  <a:lnTo>
                    <a:pt x="666" y="570"/>
                  </a:lnTo>
                  <a:lnTo>
                    <a:pt x="672" y="576"/>
                  </a:lnTo>
                  <a:lnTo>
                    <a:pt x="672" y="582"/>
                  </a:lnTo>
                  <a:lnTo>
                    <a:pt x="672" y="588"/>
                  </a:lnTo>
                  <a:lnTo>
                    <a:pt x="678" y="588"/>
                  </a:lnTo>
                  <a:lnTo>
                    <a:pt x="678" y="594"/>
                  </a:lnTo>
                  <a:lnTo>
                    <a:pt x="672" y="600"/>
                  </a:lnTo>
                  <a:lnTo>
                    <a:pt x="666" y="606"/>
                  </a:lnTo>
                  <a:lnTo>
                    <a:pt x="660" y="612"/>
                  </a:lnTo>
                  <a:lnTo>
                    <a:pt x="654" y="612"/>
                  </a:lnTo>
                  <a:lnTo>
                    <a:pt x="648" y="618"/>
                  </a:lnTo>
                  <a:lnTo>
                    <a:pt x="642" y="624"/>
                  </a:lnTo>
                  <a:lnTo>
                    <a:pt x="648" y="630"/>
                  </a:lnTo>
                  <a:lnTo>
                    <a:pt x="648" y="636"/>
                  </a:lnTo>
                  <a:lnTo>
                    <a:pt x="654" y="642"/>
                  </a:lnTo>
                  <a:lnTo>
                    <a:pt x="660" y="642"/>
                  </a:lnTo>
                  <a:lnTo>
                    <a:pt x="666" y="642"/>
                  </a:lnTo>
                  <a:lnTo>
                    <a:pt x="672" y="642"/>
                  </a:lnTo>
                  <a:lnTo>
                    <a:pt x="678" y="642"/>
                  </a:lnTo>
                  <a:lnTo>
                    <a:pt x="684" y="642"/>
                  </a:lnTo>
                  <a:lnTo>
                    <a:pt x="690" y="642"/>
                  </a:lnTo>
                  <a:lnTo>
                    <a:pt x="690" y="648"/>
                  </a:lnTo>
                  <a:lnTo>
                    <a:pt x="696" y="648"/>
                  </a:lnTo>
                  <a:lnTo>
                    <a:pt x="696" y="654"/>
                  </a:lnTo>
                  <a:lnTo>
                    <a:pt x="696" y="660"/>
                  </a:lnTo>
                  <a:lnTo>
                    <a:pt x="702" y="660"/>
                  </a:lnTo>
                  <a:lnTo>
                    <a:pt x="702" y="666"/>
                  </a:lnTo>
                  <a:lnTo>
                    <a:pt x="702" y="672"/>
                  </a:lnTo>
                  <a:lnTo>
                    <a:pt x="708" y="672"/>
                  </a:lnTo>
                  <a:lnTo>
                    <a:pt x="708" y="678"/>
                  </a:lnTo>
                  <a:lnTo>
                    <a:pt x="708" y="684"/>
                  </a:lnTo>
                  <a:lnTo>
                    <a:pt x="714" y="684"/>
                  </a:lnTo>
                  <a:lnTo>
                    <a:pt x="714" y="690"/>
                  </a:lnTo>
                  <a:lnTo>
                    <a:pt x="720" y="696"/>
                  </a:lnTo>
                  <a:lnTo>
                    <a:pt x="720" y="702"/>
                  </a:lnTo>
                  <a:lnTo>
                    <a:pt x="726" y="702"/>
                  </a:lnTo>
                  <a:lnTo>
                    <a:pt x="726" y="708"/>
                  </a:lnTo>
                  <a:lnTo>
                    <a:pt x="732" y="708"/>
                  </a:lnTo>
                  <a:lnTo>
                    <a:pt x="732" y="714"/>
                  </a:lnTo>
                  <a:lnTo>
                    <a:pt x="738" y="714"/>
                  </a:lnTo>
                  <a:lnTo>
                    <a:pt x="744" y="714"/>
                  </a:lnTo>
                  <a:lnTo>
                    <a:pt x="750" y="714"/>
                  </a:lnTo>
                  <a:lnTo>
                    <a:pt x="756" y="714"/>
                  </a:lnTo>
                  <a:lnTo>
                    <a:pt x="762" y="714"/>
                  </a:lnTo>
                  <a:lnTo>
                    <a:pt x="768" y="714"/>
                  </a:lnTo>
                  <a:lnTo>
                    <a:pt x="774" y="714"/>
                  </a:lnTo>
                  <a:lnTo>
                    <a:pt x="780" y="714"/>
                  </a:lnTo>
                  <a:lnTo>
                    <a:pt x="780" y="720"/>
                  </a:lnTo>
                  <a:lnTo>
                    <a:pt x="786" y="720"/>
                  </a:lnTo>
                  <a:lnTo>
                    <a:pt x="792" y="726"/>
                  </a:lnTo>
                  <a:lnTo>
                    <a:pt x="798" y="726"/>
                  </a:lnTo>
                  <a:lnTo>
                    <a:pt x="804" y="726"/>
                  </a:lnTo>
                  <a:lnTo>
                    <a:pt x="810" y="726"/>
                  </a:lnTo>
                  <a:lnTo>
                    <a:pt x="810" y="732"/>
                  </a:lnTo>
                  <a:lnTo>
                    <a:pt x="816" y="732"/>
                  </a:lnTo>
                  <a:lnTo>
                    <a:pt x="822" y="732"/>
                  </a:lnTo>
                  <a:lnTo>
                    <a:pt x="828" y="726"/>
                  </a:lnTo>
                  <a:lnTo>
                    <a:pt x="828" y="732"/>
                  </a:lnTo>
                  <a:lnTo>
                    <a:pt x="834" y="732"/>
                  </a:lnTo>
                  <a:lnTo>
                    <a:pt x="840" y="732"/>
                  </a:lnTo>
                  <a:lnTo>
                    <a:pt x="846" y="732"/>
                  </a:lnTo>
                  <a:lnTo>
                    <a:pt x="852" y="738"/>
                  </a:lnTo>
                  <a:lnTo>
                    <a:pt x="852" y="732"/>
                  </a:lnTo>
                  <a:lnTo>
                    <a:pt x="858" y="732"/>
                  </a:lnTo>
                  <a:lnTo>
                    <a:pt x="858" y="738"/>
                  </a:lnTo>
                  <a:lnTo>
                    <a:pt x="864" y="738"/>
                  </a:lnTo>
                  <a:lnTo>
                    <a:pt x="870" y="738"/>
                  </a:lnTo>
                  <a:lnTo>
                    <a:pt x="876" y="738"/>
                  </a:lnTo>
                  <a:lnTo>
                    <a:pt x="882" y="738"/>
                  </a:lnTo>
                  <a:lnTo>
                    <a:pt x="888" y="738"/>
                  </a:lnTo>
                  <a:lnTo>
                    <a:pt x="882" y="744"/>
                  </a:lnTo>
                  <a:lnTo>
                    <a:pt x="882" y="750"/>
                  </a:lnTo>
                  <a:lnTo>
                    <a:pt x="876" y="756"/>
                  </a:lnTo>
                  <a:lnTo>
                    <a:pt x="876" y="762"/>
                  </a:lnTo>
                  <a:lnTo>
                    <a:pt x="870" y="762"/>
                  </a:lnTo>
                  <a:lnTo>
                    <a:pt x="864" y="762"/>
                  </a:lnTo>
                  <a:lnTo>
                    <a:pt x="864" y="768"/>
                  </a:lnTo>
                  <a:lnTo>
                    <a:pt x="858" y="768"/>
                  </a:lnTo>
                  <a:lnTo>
                    <a:pt x="852" y="768"/>
                  </a:lnTo>
                  <a:lnTo>
                    <a:pt x="852" y="774"/>
                  </a:lnTo>
                  <a:lnTo>
                    <a:pt x="846" y="774"/>
                  </a:lnTo>
                  <a:lnTo>
                    <a:pt x="846" y="780"/>
                  </a:lnTo>
                  <a:lnTo>
                    <a:pt x="840" y="780"/>
                  </a:lnTo>
                  <a:lnTo>
                    <a:pt x="834" y="780"/>
                  </a:lnTo>
                  <a:lnTo>
                    <a:pt x="828" y="780"/>
                  </a:lnTo>
                  <a:lnTo>
                    <a:pt x="822" y="780"/>
                  </a:lnTo>
                  <a:lnTo>
                    <a:pt x="816" y="780"/>
                  </a:lnTo>
                  <a:lnTo>
                    <a:pt x="816" y="786"/>
                  </a:lnTo>
                  <a:lnTo>
                    <a:pt x="810" y="786"/>
                  </a:lnTo>
                  <a:lnTo>
                    <a:pt x="810" y="792"/>
                  </a:lnTo>
                  <a:lnTo>
                    <a:pt x="804" y="798"/>
                  </a:lnTo>
                  <a:lnTo>
                    <a:pt x="804" y="804"/>
                  </a:lnTo>
                  <a:lnTo>
                    <a:pt x="798" y="804"/>
                  </a:lnTo>
                  <a:lnTo>
                    <a:pt x="798" y="810"/>
                  </a:lnTo>
                  <a:lnTo>
                    <a:pt x="798" y="816"/>
                  </a:lnTo>
                  <a:lnTo>
                    <a:pt x="792" y="816"/>
                  </a:lnTo>
                  <a:lnTo>
                    <a:pt x="792" y="822"/>
                  </a:lnTo>
                  <a:lnTo>
                    <a:pt x="792" y="828"/>
                  </a:lnTo>
                  <a:lnTo>
                    <a:pt x="792" y="834"/>
                  </a:lnTo>
                  <a:lnTo>
                    <a:pt x="792" y="840"/>
                  </a:lnTo>
                  <a:lnTo>
                    <a:pt x="786" y="840"/>
                  </a:lnTo>
                  <a:lnTo>
                    <a:pt x="780" y="840"/>
                  </a:lnTo>
                  <a:lnTo>
                    <a:pt x="774" y="840"/>
                  </a:lnTo>
                  <a:lnTo>
                    <a:pt x="768" y="834"/>
                  </a:lnTo>
                  <a:lnTo>
                    <a:pt x="768" y="828"/>
                  </a:lnTo>
                  <a:lnTo>
                    <a:pt x="762" y="828"/>
                  </a:lnTo>
                  <a:lnTo>
                    <a:pt x="756" y="828"/>
                  </a:lnTo>
                  <a:lnTo>
                    <a:pt x="756" y="822"/>
                  </a:lnTo>
                  <a:lnTo>
                    <a:pt x="750" y="822"/>
                  </a:lnTo>
                  <a:lnTo>
                    <a:pt x="744" y="822"/>
                  </a:lnTo>
                  <a:lnTo>
                    <a:pt x="738" y="822"/>
                  </a:lnTo>
                  <a:lnTo>
                    <a:pt x="732" y="822"/>
                  </a:lnTo>
                  <a:lnTo>
                    <a:pt x="732" y="828"/>
                  </a:lnTo>
                  <a:lnTo>
                    <a:pt x="726" y="828"/>
                  </a:lnTo>
                  <a:lnTo>
                    <a:pt x="720" y="828"/>
                  </a:lnTo>
                  <a:lnTo>
                    <a:pt x="714" y="828"/>
                  </a:lnTo>
                  <a:lnTo>
                    <a:pt x="708" y="828"/>
                  </a:lnTo>
                  <a:lnTo>
                    <a:pt x="702" y="834"/>
                  </a:lnTo>
                  <a:lnTo>
                    <a:pt x="696" y="834"/>
                  </a:lnTo>
                  <a:lnTo>
                    <a:pt x="696" y="828"/>
                  </a:lnTo>
                  <a:lnTo>
                    <a:pt x="696" y="822"/>
                  </a:lnTo>
                  <a:lnTo>
                    <a:pt x="690" y="822"/>
                  </a:lnTo>
                  <a:lnTo>
                    <a:pt x="690" y="816"/>
                  </a:lnTo>
                  <a:lnTo>
                    <a:pt x="690" y="810"/>
                  </a:lnTo>
                  <a:lnTo>
                    <a:pt x="690" y="804"/>
                  </a:lnTo>
                  <a:lnTo>
                    <a:pt x="684" y="804"/>
                  </a:lnTo>
                  <a:lnTo>
                    <a:pt x="684" y="798"/>
                  </a:lnTo>
                  <a:lnTo>
                    <a:pt x="684" y="792"/>
                  </a:lnTo>
                  <a:lnTo>
                    <a:pt x="678" y="792"/>
                  </a:lnTo>
                  <a:lnTo>
                    <a:pt x="678" y="786"/>
                  </a:lnTo>
                  <a:lnTo>
                    <a:pt x="684" y="780"/>
                  </a:lnTo>
                  <a:lnTo>
                    <a:pt x="684" y="774"/>
                  </a:lnTo>
                  <a:lnTo>
                    <a:pt x="678" y="768"/>
                  </a:lnTo>
                  <a:lnTo>
                    <a:pt x="678" y="762"/>
                  </a:lnTo>
                  <a:lnTo>
                    <a:pt x="678" y="756"/>
                  </a:lnTo>
                  <a:lnTo>
                    <a:pt x="672" y="750"/>
                  </a:lnTo>
                  <a:lnTo>
                    <a:pt x="672" y="744"/>
                  </a:lnTo>
                  <a:lnTo>
                    <a:pt x="672" y="738"/>
                  </a:lnTo>
                  <a:lnTo>
                    <a:pt x="666" y="732"/>
                  </a:lnTo>
                  <a:lnTo>
                    <a:pt x="666" y="726"/>
                  </a:lnTo>
                  <a:lnTo>
                    <a:pt x="666" y="720"/>
                  </a:lnTo>
                  <a:lnTo>
                    <a:pt x="660" y="714"/>
                  </a:lnTo>
                  <a:lnTo>
                    <a:pt x="660" y="708"/>
                  </a:lnTo>
                  <a:lnTo>
                    <a:pt x="654" y="708"/>
                  </a:lnTo>
                  <a:lnTo>
                    <a:pt x="654" y="714"/>
                  </a:lnTo>
                  <a:lnTo>
                    <a:pt x="648" y="714"/>
                  </a:lnTo>
                  <a:lnTo>
                    <a:pt x="642" y="714"/>
                  </a:lnTo>
                  <a:lnTo>
                    <a:pt x="636" y="714"/>
                  </a:lnTo>
                  <a:lnTo>
                    <a:pt x="636" y="720"/>
                  </a:lnTo>
                  <a:lnTo>
                    <a:pt x="630" y="720"/>
                  </a:lnTo>
                  <a:lnTo>
                    <a:pt x="630" y="714"/>
                  </a:lnTo>
                  <a:lnTo>
                    <a:pt x="624" y="714"/>
                  </a:lnTo>
                  <a:lnTo>
                    <a:pt x="624" y="720"/>
                  </a:lnTo>
                  <a:lnTo>
                    <a:pt x="618" y="720"/>
                  </a:lnTo>
                  <a:lnTo>
                    <a:pt x="612" y="720"/>
                  </a:lnTo>
                  <a:lnTo>
                    <a:pt x="606" y="720"/>
                  </a:lnTo>
                  <a:lnTo>
                    <a:pt x="600" y="720"/>
                  </a:lnTo>
                  <a:lnTo>
                    <a:pt x="594" y="720"/>
                  </a:lnTo>
                  <a:lnTo>
                    <a:pt x="588" y="720"/>
                  </a:lnTo>
                  <a:lnTo>
                    <a:pt x="582" y="720"/>
                  </a:lnTo>
                  <a:lnTo>
                    <a:pt x="576" y="720"/>
                  </a:lnTo>
                  <a:lnTo>
                    <a:pt x="570" y="714"/>
                  </a:lnTo>
                  <a:lnTo>
                    <a:pt x="570" y="708"/>
                  </a:lnTo>
                  <a:lnTo>
                    <a:pt x="570" y="702"/>
                  </a:lnTo>
                  <a:lnTo>
                    <a:pt x="570" y="696"/>
                  </a:lnTo>
                  <a:lnTo>
                    <a:pt x="570" y="690"/>
                  </a:lnTo>
                  <a:lnTo>
                    <a:pt x="564" y="696"/>
                  </a:lnTo>
                  <a:lnTo>
                    <a:pt x="558" y="696"/>
                  </a:lnTo>
                  <a:lnTo>
                    <a:pt x="552" y="696"/>
                  </a:lnTo>
                  <a:lnTo>
                    <a:pt x="546" y="702"/>
                  </a:lnTo>
                  <a:lnTo>
                    <a:pt x="540" y="702"/>
                  </a:lnTo>
                  <a:lnTo>
                    <a:pt x="534" y="702"/>
                  </a:lnTo>
                  <a:lnTo>
                    <a:pt x="528" y="708"/>
                  </a:lnTo>
                  <a:lnTo>
                    <a:pt x="522" y="708"/>
                  </a:lnTo>
                  <a:lnTo>
                    <a:pt x="516" y="714"/>
                  </a:lnTo>
                  <a:lnTo>
                    <a:pt x="510" y="714"/>
                  </a:lnTo>
                  <a:lnTo>
                    <a:pt x="504" y="714"/>
                  </a:lnTo>
                  <a:lnTo>
                    <a:pt x="498" y="720"/>
                  </a:lnTo>
                  <a:lnTo>
                    <a:pt x="492" y="714"/>
                  </a:lnTo>
                  <a:lnTo>
                    <a:pt x="486" y="708"/>
                  </a:lnTo>
                  <a:lnTo>
                    <a:pt x="480" y="702"/>
                  </a:lnTo>
                  <a:lnTo>
                    <a:pt x="474" y="696"/>
                  </a:lnTo>
                  <a:lnTo>
                    <a:pt x="468" y="690"/>
                  </a:lnTo>
                  <a:lnTo>
                    <a:pt x="462" y="690"/>
                  </a:lnTo>
                  <a:lnTo>
                    <a:pt x="456" y="684"/>
                  </a:lnTo>
                  <a:lnTo>
                    <a:pt x="438" y="672"/>
                  </a:lnTo>
                  <a:lnTo>
                    <a:pt x="438" y="654"/>
                  </a:lnTo>
                  <a:lnTo>
                    <a:pt x="444" y="618"/>
                  </a:lnTo>
                  <a:lnTo>
                    <a:pt x="468" y="588"/>
                  </a:lnTo>
                  <a:lnTo>
                    <a:pt x="486" y="570"/>
                  </a:lnTo>
                  <a:lnTo>
                    <a:pt x="480" y="558"/>
                  </a:lnTo>
                  <a:lnTo>
                    <a:pt x="468" y="552"/>
                  </a:lnTo>
                  <a:lnTo>
                    <a:pt x="450" y="528"/>
                  </a:lnTo>
                  <a:lnTo>
                    <a:pt x="438" y="510"/>
                  </a:lnTo>
                  <a:lnTo>
                    <a:pt x="414" y="510"/>
                  </a:lnTo>
                  <a:lnTo>
                    <a:pt x="402" y="492"/>
                  </a:lnTo>
                  <a:lnTo>
                    <a:pt x="408" y="468"/>
                  </a:lnTo>
                  <a:lnTo>
                    <a:pt x="420" y="450"/>
                  </a:lnTo>
                  <a:lnTo>
                    <a:pt x="438" y="432"/>
                  </a:lnTo>
                  <a:lnTo>
                    <a:pt x="432" y="414"/>
                  </a:lnTo>
                  <a:lnTo>
                    <a:pt x="432" y="384"/>
                  </a:lnTo>
                  <a:lnTo>
                    <a:pt x="426" y="366"/>
                  </a:lnTo>
                  <a:lnTo>
                    <a:pt x="414" y="366"/>
                  </a:lnTo>
                  <a:lnTo>
                    <a:pt x="396" y="378"/>
                  </a:lnTo>
                  <a:lnTo>
                    <a:pt x="378" y="372"/>
                  </a:lnTo>
                  <a:lnTo>
                    <a:pt x="366" y="366"/>
                  </a:lnTo>
                  <a:lnTo>
                    <a:pt x="348" y="372"/>
                  </a:lnTo>
                  <a:lnTo>
                    <a:pt x="318" y="372"/>
                  </a:lnTo>
                  <a:lnTo>
                    <a:pt x="312" y="360"/>
                  </a:lnTo>
                  <a:lnTo>
                    <a:pt x="306" y="354"/>
                  </a:lnTo>
                  <a:lnTo>
                    <a:pt x="312" y="342"/>
                  </a:lnTo>
                  <a:lnTo>
                    <a:pt x="318" y="324"/>
                  </a:lnTo>
                  <a:lnTo>
                    <a:pt x="318" y="300"/>
                  </a:lnTo>
                  <a:lnTo>
                    <a:pt x="312" y="288"/>
                  </a:lnTo>
                  <a:lnTo>
                    <a:pt x="300" y="276"/>
                  </a:lnTo>
                  <a:lnTo>
                    <a:pt x="282" y="270"/>
                  </a:lnTo>
                  <a:lnTo>
                    <a:pt x="264" y="270"/>
                  </a:lnTo>
                  <a:lnTo>
                    <a:pt x="258" y="252"/>
                  </a:lnTo>
                  <a:lnTo>
                    <a:pt x="252" y="228"/>
                  </a:lnTo>
                  <a:lnTo>
                    <a:pt x="252" y="222"/>
                  </a:lnTo>
                  <a:lnTo>
                    <a:pt x="234" y="216"/>
                  </a:lnTo>
                  <a:lnTo>
                    <a:pt x="222" y="204"/>
                  </a:lnTo>
                  <a:lnTo>
                    <a:pt x="216" y="198"/>
                  </a:lnTo>
                  <a:lnTo>
                    <a:pt x="222" y="180"/>
                  </a:lnTo>
                  <a:lnTo>
                    <a:pt x="222" y="174"/>
                  </a:lnTo>
                  <a:lnTo>
                    <a:pt x="222" y="162"/>
                  </a:lnTo>
                  <a:lnTo>
                    <a:pt x="210" y="162"/>
                  </a:lnTo>
                  <a:lnTo>
                    <a:pt x="198" y="162"/>
                  </a:lnTo>
                  <a:lnTo>
                    <a:pt x="174" y="162"/>
                  </a:lnTo>
                  <a:lnTo>
                    <a:pt x="162" y="162"/>
                  </a:lnTo>
                  <a:lnTo>
                    <a:pt x="138" y="156"/>
                  </a:lnTo>
                  <a:lnTo>
                    <a:pt x="120" y="162"/>
                  </a:lnTo>
                  <a:lnTo>
                    <a:pt x="108" y="180"/>
                  </a:lnTo>
                  <a:lnTo>
                    <a:pt x="102" y="198"/>
                  </a:lnTo>
                  <a:lnTo>
                    <a:pt x="102" y="216"/>
                  </a:lnTo>
                  <a:lnTo>
                    <a:pt x="90" y="216"/>
                  </a:lnTo>
                  <a:lnTo>
                    <a:pt x="78" y="210"/>
                  </a:lnTo>
                  <a:lnTo>
                    <a:pt x="78" y="192"/>
                  </a:lnTo>
                  <a:lnTo>
                    <a:pt x="78" y="180"/>
                  </a:lnTo>
                  <a:lnTo>
                    <a:pt x="72" y="174"/>
                  </a:lnTo>
                  <a:lnTo>
                    <a:pt x="60" y="162"/>
                  </a:lnTo>
                  <a:lnTo>
                    <a:pt x="60" y="156"/>
                  </a:lnTo>
                  <a:lnTo>
                    <a:pt x="60" y="150"/>
                  </a:lnTo>
                  <a:lnTo>
                    <a:pt x="54" y="150"/>
                  </a:lnTo>
                  <a:lnTo>
                    <a:pt x="48" y="150"/>
                  </a:lnTo>
                  <a:lnTo>
                    <a:pt x="48" y="144"/>
                  </a:lnTo>
                  <a:lnTo>
                    <a:pt x="42" y="144"/>
                  </a:lnTo>
                  <a:lnTo>
                    <a:pt x="36" y="144"/>
                  </a:lnTo>
                  <a:lnTo>
                    <a:pt x="30" y="144"/>
                  </a:lnTo>
                  <a:lnTo>
                    <a:pt x="24" y="144"/>
                  </a:lnTo>
                  <a:lnTo>
                    <a:pt x="18" y="144"/>
                  </a:lnTo>
                  <a:lnTo>
                    <a:pt x="12" y="144"/>
                  </a:lnTo>
                  <a:lnTo>
                    <a:pt x="6" y="144"/>
                  </a:lnTo>
                  <a:lnTo>
                    <a:pt x="0" y="144"/>
                  </a:lnTo>
                  <a:lnTo>
                    <a:pt x="0" y="138"/>
                  </a:lnTo>
                  <a:lnTo>
                    <a:pt x="0" y="132"/>
                  </a:lnTo>
                  <a:lnTo>
                    <a:pt x="0" y="126"/>
                  </a:lnTo>
                  <a:lnTo>
                    <a:pt x="0" y="120"/>
                  </a:lnTo>
                  <a:lnTo>
                    <a:pt x="0" y="114"/>
                  </a:lnTo>
                  <a:lnTo>
                    <a:pt x="6" y="108"/>
                  </a:lnTo>
                  <a:lnTo>
                    <a:pt x="6" y="102"/>
                  </a:lnTo>
                  <a:lnTo>
                    <a:pt x="6" y="96"/>
                  </a:lnTo>
                  <a:lnTo>
                    <a:pt x="6" y="90"/>
                  </a:lnTo>
                  <a:lnTo>
                    <a:pt x="6" y="84"/>
                  </a:lnTo>
                  <a:lnTo>
                    <a:pt x="6" y="78"/>
                  </a:lnTo>
                  <a:lnTo>
                    <a:pt x="12" y="78"/>
                  </a:lnTo>
                  <a:lnTo>
                    <a:pt x="12" y="72"/>
                  </a:lnTo>
                  <a:lnTo>
                    <a:pt x="12" y="66"/>
                  </a:lnTo>
                  <a:lnTo>
                    <a:pt x="18" y="66"/>
                  </a:lnTo>
                  <a:lnTo>
                    <a:pt x="24" y="66"/>
                  </a:lnTo>
                  <a:lnTo>
                    <a:pt x="30" y="66"/>
                  </a:lnTo>
                  <a:lnTo>
                    <a:pt x="36" y="66"/>
                  </a:lnTo>
                  <a:lnTo>
                    <a:pt x="42" y="66"/>
                  </a:lnTo>
                  <a:lnTo>
                    <a:pt x="48" y="66"/>
                  </a:lnTo>
                  <a:lnTo>
                    <a:pt x="54" y="66"/>
                  </a:lnTo>
                  <a:lnTo>
                    <a:pt x="60" y="66"/>
                  </a:lnTo>
                  <a:lnTo>
                    <a:pt x="66" y="66"/>
                  </a:lnTo>
                  <a:lnTo>
                    <a:pt x="72" y="66"/>
                  </a:lnTo>
                  <a:lnTo>
                    <a:pt x="78" y="66"/>
                  </a:lnTo>
                  <a:lnTo>
                    <a:pt x="84" y="66"/>
                  </a:lnTo>
                  <a:lnTo>
                    <a:pt x="90" y="66"/>
                  </a:lnTo>
                  <a:lnTo>
                    <a:pt x="90" y="60"/>
                  </a:lnTo>
                  <a:lnTo>
                    <a:pt x="96" y="60"/>
                  </a:lnTo>
                  <a:lnTo>
                    <a:pt x="102" y="66"/>
                  </a:lnTo>
                  <a:lnTo>
                    <a:pt x="108" y="66"/>
                  </a:lnTo>
                  <a:lnTo>
                    <a:pt x="114" y="66"/>
                  </a:lnTo>
                  <a:lnTo>
                    <a:pt x="114" y="72"/>
                  </a:lnTo>
                  <a:lnTo>
                    <a:pt x="120" y="72"/>
                  </a:lnTo>
                  <a:lnTo>
                    <a:pt x="126" y="72"/>
                  </a:lnTo>
                  <a:lnTo>
                    <a:pt x="132" y="72"/>
                  </a:lnTo>
                  <a:lnTo>
                    <a:pt x="138" y="72"/>
                  </a:lnTo>
                  <a:lnTo>
                    <a:pt x="138" y="66"/>
                  </a:lnTo>
                  <a:lnTo>
                    <a:pt x="144" y="66"/>
                  </a:lnTo>
                  <a:lnTo>
                    <a:pt x="150" y="66"/>
                  </a:lnTo>
                  <a:lnTo>
                    <a:pt x="150" y="72"/>
                  </a:lnTo>
                  <a:lnTo>
                    <a:pt x="156" y="72"/>
                  </a:lnTo>
                  <a:lnTo>
                    <a:pt x="162" y="72"/>
                  </a:lnTo>
                  <a:lnTo>
                    <a:pt x="168" y="72"/>
                  </a:lnTo>
                  <a:lnTo>
                    <a:pt x="174" y="78"/>
                  </a:lnTo>
                  <a:lnTo>
                    <a:pt x="174" y="84"/>
                  </a:lnTo>
                  <a:lnTo>
                    <a:pt x="174" y="90"/>
                  </a:lnTo>
                  <a:lnTo>
                    <a:pt x="174" y="96"/>
                  </a:lnTo>
                  <a:lnTo>
                    <a:pt x="174" y="102"/>
                  </a:lnTo>
                  <a:lnTo>
                    <a:pt x="180" y="102"/>
                  </a:lnTo>
                  <a:lnTo>
                    <a:pt x="180" y="108"/>
                  </a:lnTo>
                  <a:lnTo>
                    <a:pt x="186" y="114"/>
                  </a:lnTo>
                  <a:lnTo>
                    <a:pt x="192" y="114"/>
                  </a:lnTo>
                  <a:lnTo>
                    <a:pt x="192" y="120"/>
                  </a:lnTo>
                  <a:lnTo>
                    <a:pt x="198" y="120"/>
                  </a:lnTo>
                  <a:lnTo>
                    <a:pt x="204" y="120"/>
                  </a:lnTo>
                  <a:lnTo>
                    <a:pt x="210" y="126"/>
                  </a:lnTo>
                  <a:lnTo>
                    <a:pt x="216" y="126"/>
                  </a:lnTo>
                  <a:lnTo>
                    <a:pt x="222" y="126"/>
                  </a:lnTo>
                  <a:lnTo>
                    <a:pt x="228" y="126"/>
                  </a:lnTo>
                  <a:lnTo>
                    <a:pt x="234" y="126"/>
                  </a:lnTo>
                  <a:lnTo>
                    <a:pt x="240" y="126"/>
                  </a:lnTo>
                  <a:lnTo>
                    <a:pt x="240" y="132"/>
                  </a:lnTo>
                  <a:lnTo>
                    <a:pt x="246" y="132"/>
                  </a:lnTo>
                  <a:lnTo>
                    <a:pt x="252" y="132"/>
                  </a:lnTo>
                  <a:lnTo>
                    <a:pt x="258" y="132"/>
                  </a:lnTo>
                  <a:lnTo>
                    <a:pt x="264" y="132"/>
                  </a:lnTo>
                  <a:lnTo>
                    <a:pt x="270" y="132"/>
                  </a:lnTo>
                  <a:lnTo>
                    <a:pt x="276" y="132"/>
                  </a:lnTo>
                  <a:lnTo>
                    <a:pt x="282" y="126"/>
                  </a:lnTo>
                  <a:lnTo>
                    <a:pt x="288" y="126"/>
                  </a:lnTo>
                  <a:lnTo>
                    <a:pt x="294" y="126"/>
                  </a:lnTo>
                  <a:lnTo>
                    <a:pt x="300" y="126"/>
                  </a:lnTo>
                  <a:lnTo>
                    <a:pt x="306" y="126"/>
                  </a:lnTo>
                  <a:lnTo>
                    <a:pt x="312" y="126"/>
                  </a:lnTo>
                  <a:lnTo>
                    <a:pt x="312" y="120"/>
                  </a:lnTo>
                  <a:lnTo>
                    <a:pt x="318" y="114"/>
                  </a:lnTo>
                  <a:lnTo>
                    <a:pt x="318" y="108"/>
                  </a:lnTo>
                  <a:lnTo>
                    <a:pt x="324" y="108"/>
                  </a:lnTo>
                  <a:lnTo>
                    <a:pt x="324" y="102"/>
                  </a:lnTo>
                  <a:lnTo>
                    <a:pt x="324" y="96"/>
                  </a:lnTo>
                  <a:lnTo>
                    <a:pt x="330" y="96"/>
                  </a:lnTo>
                  <a:lnTo>
                    <a:pt x="330" y="90"/>
                  </a:lnTo>
                  <a:lnTo>
                    <a:pt x="336" y="90"/>
                  </a:lnTo>
                  <a:lnTo>
                    <a:pt x="336" y="84"/>
                  </a:lnTo>
                  <a:lnTo>
                    <a:pt x="336" y="78"/>
                  </a:lnTo>
                  <a:lnTo>
                    <a:pt x="336" y="72"/>
                  </a:lnTo>
                  <a:close/>
                </a:path>
              </a:pathLst>
            </a:custGeom>
            <a:solidFill>
              <a:srgbClr val="17365D"/>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3" name="Freeform 15">
              <a:extLst>
                <a:ext uri="{FF2B5EF4-FFF2-40B4-BE49-F238E27FC236}">
                  <a16:creationId xmlns:a16="http://schemas.microsoft.com/office/drawing/2014/main" id="{03DF0E26-EFE1-C343-EF2D-BFF3D834EBA6}"/>
                </a:ext>
              </a:extLst>
            </p:cNvPr>
            <p:cNvSpPr>
              <a:spLocks/>
            </p:cNvSpPr>
            <p:nvPr/>
          </p:nvSpPr>
          <p:spPr bwMode="auto">
            <a:xfrm>
              <a:off x="2157730" y="527685"/>
              <a:ext cx="736600" cy="883920"/>
            </a:xfrm>
            <a:custGeom>
              <a:avLst/>
              <a:gdLst>
                <a:gd name="T0" fmla="*/ 84 w 684"/>
                <a:gd name="T1" fmla="*/ 360 h 846"/>
                <a:gd name="T2" fmla="*/ 72 w 684"/>
                <a:gd name="T3" fmla="*/ 324 h 846"/>
                <a:gd name="T4" fmla="*/ 66 w 684"/>
                <a:gd name="T5" fmla="*/ 288 h 846"/>
                <a:gd name="T6" fmla="*/ 72 w 684"/>
                <a:gd name="T7" fmla="*/ 252 h 846"/>
                <a:gd name="T8" fmla="*/ 72 w 684"/>
                <a:gd name="T9" fmla="*/ 210 h 846"/>
                <a:gd name="T10" fmla="*/ 72 w 684"/>
                <a:gd name="T11" fmla="*/ 168 h 846"/>
                <a:gd name="T12" fmla="*/ 84 w 684"/>
                <a:gd name="T13" fmla="*/ 132 h 846"/>
                <a:gd name="T14" fmla="*/ 108 w 684"/>
                <a:gd name="T15" fmla="*/ 108 h 846"/>
                <a:gd name="T16" fmla="*/ 144 w 684"/>
                <a:gd name="T17" fmla="*/ 96 h 846"/>
                <a:gd name="T18" fmla="*/ 180 w 684"/>
                <a:gd name="T19" fmla="*/ 84 h 846"/>
                <a:gd name="T20" fmla="*/ 204 w 684"/>
                <a:gd name="T21" fmla="*/ 66 h 846"/>
                <a:gd name="T22" fmla="*/ 222 w 684"/>
                <a:gd name="T23" fmla="*/ 24 h 846"/>
                <a:gd name="T24" fmla="*/ 252 w 684"/>
                <a:gd name="T25" fmla="*/ 12 h 846"/>
                <a:gd name="T26" fmla="*/ 288 w 684"/>
                <a:gd name="T27" fmla="*/ 60 h 846"/>
                <a:gd name="T28" fmla="*/ 372 w 684"/>
                <a:gd name="T29" fmla="*/ 6 h 846"/>
                <a:gd name="T30" fmla="*/ 420 w 684"/>
                <a:gd name="T31" fmla="*/ 48 h 846"/>
                <a:gd name="T32" fmla="*/ 498 w 684"/>
                <a:gd name="T33" fmla="*/ 120 h 846"/>
                <a:gd name="T34" fmla="*/ 516 w 684"/>
                <a:gd name="T35" fmla="*/ 216 h 846"/>
                <a:gd name="T36" fmla="*/ 630 w 684"/>
                <a:gd name="T37" fmla="*/ 228 h 846"/>
                <a:gd name="T38" fmla="*/ 636 w 684"/>
                <a:gd name="T39" fmla="*/ 354 h 846"/>
                <a:gd name="T40" fmla="*/ 636 w 684"/>
                <a:gd name="T41" fmla="*/ 498 h 846"/>
                <a:gd name="T42" fmla="*/ 636 w 684"/>
                <a:gd name="T43" fmla="*/ 534 h 846"/>
                <a:gd name="T44" fmla="*/ 612 w 684"/>
                <a:gd name="T45" fmla="*/ 528 h 846"/>
                <a:gd name="T46" fmla="*/ 576 w 684"/>
                <a:gd name="T47" fmla="*/ 534 h 846"/>
                <a:gd name="T48" fmla="*/ 546 w 684"/>
                <a:gd name="T49" fmla="*/ 552 h 846"/>
                <a:gd name="T50" fmla="*/ 522 w 684"/>
                <a:gd name="T51" fmla="*/ 570 h 846"/>
                <a:gd name="T52" fmla="*/ 498 w 684"/>
                <a:gd name="T53" fmla="*/ 588 h 846"/>
                <a:gd name="T54" fmla="*/ 486 w 684"/>
                <a:gd name="T55" fmla="*/ 618 h 846"/>
                <a:gd name="T56" fmla="*/ 456 w 684"/>
                <a:gd name="T57" fmla="*/ 606 h 846"/>
                <a:gd name="T58" fmla="*/ 438 w 684"/>
                <a:gd name="T59" fmla="*/ 630 h 846"/>
                <a:gd name="T60" fmla="*/ 438 w 684"/>
                <a:gd name="T61" fmla="*/ 672 h 846"/>
                <a:gd name="T62" fmla="*/ 438 w 684"/>
                <a:gd name="T63" fmla="*/ 708 h 846"/>
                <a:gd name="T64" fmla="*/ 450 w 684"/>
                <a:gd name="T65" fmla="*/ 738 h 846"/>
                <a:gd name="T66" fmla="*/ 468 w 684"/>
                <a:gd name="T67" fmla="*/ 768 h 846"/>
                <a:gd name="T68" fmla="*/ 462 w 684"/>
                <a:gd name="T69" fmla="*/ 798 h 846"/>
                <a:gd name="T70" fmla="*/ 438 w 684"/>
                <a:gd name="T71" fmla="*/ 828 h 846"/>
                <a:gd name="T72" fmla="*/ 408 w 684"/>
                <a:gd name="T73" fmla="*/ 846 h 846"/>
                <a:gd name="T74" fmla="*/ 384 w 684"/>
                <a:gd name="T75" fmla="*/ 816 h 846"/>
                <a:gd name="T76" fmla="*/ 360 w 684"/>
                <a:gd name="T77" fmla="*/ 798 h 846"/>
                <a:gd name="T78" fmla="*/ 336 w 684"/>
                <a:gd name="T79" fmla="*/ 792 h 846"/>
                <a:gd name="T80" fmla="*/ 348 w 684"/>
                <a:gd name="T81" fmla="*/ 774 h 846"/>
                <a:gd name="T82" fmla="*/ 360 w 684"/>
                <a:gd name="T83" fmla="*/ 756 h 846"/>
                <a:gd name="T84" fmla="*/ 360 w 684"/>
                <a:gd name="T85" fmla="*/ 726 h 846"/>
                <a:gd name="T86" fmla="*/ 354 w 684"/>
                <a:gd name="T87" fmla="*/ 690 h 846"/>
                <a:gd name="T88" fmla="*/ 366 w 684"/>
                <a:gd name="T89" fmla="*/ 660 h 846"/>
                <a:gd name="T90" fmla="*/ 360 w 684"/>
                <a:gd name="T91" fmla="*/ 618 h 846"/>
                <a:gd name="T92" fmla="*/ 336 w 684"/>
                <a:gd name="T93" fmla="*/ 594 h 846"/>
                <a:gd name="T94" fmla="*/ 312 w 684"/>
                <a:gd name="T95" fmla="*/ 576 h 846"/>
                <a:gd name="T96" fmla="*/ 276 w 684"/>
                <a:gd name="T97" fmla="*/ 564 h 846"/>
                <a:gd name="T98" fmla="*/ 246 w 684"/>
                <a:gd name="T99" fmla="*/ 546 h 846"/>
                <a:gd name="T100" fmla="*/ 222 w 684"/>
                <a:gd name="T101" fmla="*/ 528 h 846"/>
                <a:gd name="T102" fmla="*/ 192 w 684"/>
                <a:gd name="T103" fmla="*/ 504 h 846"/>
                <a:gd name="T104" fmla="*/ 198 w 684"/>
                <a:gd name="T105" fmla="*/ 474 h 846"/>
                <a:gd name="T106" fmla="*/ 174 w 684"/>
                <a:gd name="T107" fmla="*/ 450 h 846"/>
                <a:gd name="T108" fmla="*/ 144 w 684"/>
                <a:gd name="T109" fmla="*/ 462 h 846"/>
                <a:gd name="T110" fmla="*/ 108 w 684"/>
                <a:gd name="T111" fmla="*/ 468 h 846"/>
                <a:gd name="T112" fmla="*/ 78 w 684"/>
                <a:gd name="T113" fmla="*/ 486 h 846"/>
                <a:gd name="T114" fmla="*/ 48 w 684"/>
                <a:gd name="T115" fmla="*/ 510 h 846"/>
                <a:gd name="T116" fmla="*/ 12 w 684"/>
                <a:gd name="T117" fmla="*/ 516 h 846"/>
                <a:gd name="T118" fmla="*/ 0 w 684"/>
                <a:gd name="T119" fmla="*/ 474 h 846"/>
                <a:gd name="T120" fmla="*/ 12 w 684"/>
                <a:gd name="T121" fmla="*/ 438 h 846"/>
                <a:gd name="T122" fmla="*/ 36 w 684"/>
                <a:gd name="T123" fmla="*/ 408 h 846"/>
                <a:gd name="T124" fmla="*/ 72 w 684"/>
                <a:gd name="T125" fmla="*/ 402 h 8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4"/>
                <a:gd name="T190" fmla="*/ 0 h 846"/>
                <a:gd name="T191" fmla="*/ 684 w 684"/>
                <a:gd name="T192" fmla="*/ 846 h 8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4" h="846">
                  <a:moveTo>
                    <a:pt x="90" y="396"/>
                  </a:moveTo>
                  <a:lnTo>
                    <a:pt x="90" y="390"/>
                  </a:lnTo>
                  <a:lnTo>
                    <a:pt x="90" y="384"/>
                  </a:lnTo>
                  <a:lnTo>
                    <a:pt x="90" y="378"/>
                  </a:lnTo>
                  <a:lnTo>
                    <a:pt x="84" y="372"/>
                  </a:lnTo>
                  <a:lnTo>
                    <a:pt x="84" y="366"/>
                  </a:lnTo>
                  <a:lnTo>
                    <a:pt x="84" y="360"/>
                  </a:lnTo>
                  <a:lnTo>
                    <a:pt x="84" y="354"/>
                  </a:lnTo>
                  <a:lnTo>
                    <a:pt x="78" y="354"/>
                  </a:lnTo>
                  <a:lnTo>
                    <a:pt x="78" y="348"/>
                  </a:lnTo>
                  <a:lnTo>
                    <a:pt x="78" y="342"/>
                  </a:lnTo>
                  <a:lnTo>
                    <a:pt x="78" y="336"/>
                  </a:lnTo>
                  <a:lnTo>
                    <a:pt x="78" y="330"/>
                  </a:lnTo>
                  <a:lnTo>
                    <a:pt x="72" y="324"/>
                  </a:lnTo>
                  <a:lnTo>
                    <a:pt x="78" y="324"/>
                  </a:lnTo>
                  <a:lnTo>
                    <a:pt x="78" y="318"/>
                  </a:lnTo>
                  <a:lnTo>
                    <a:pt x="78" y="312"/>
                  </a:lnTo>
                  <a:lnTo>
                    <a:pt x="72" y="306"/>
                  </a:lnTo>
                  <a:lnTo>
                    <a:pt x="72" y="300"/>
                  </a:lnTo>
                  <a:lnTo>
                    <a:pt x="66" y="294"/>
                  </a:lnTo>
                  <a:lnTo>
                    <a:pt x="66" y="288"/>
                  </a:lnTo>
                  <a:lnTo>
                    <a:pt x="66" y="282"/>
                  </a:lnTo>
                  <a:lnTo>
                    <a:pt x="66" y="276"/>
                  </a:lnTo>
                  <a:lnTo>
                    <a:pt x="66" y="270"/>
                  </a:lnTo>
                  <a:lnTo>
                    <a:pt x="66" y="264"/>
                  </a:lnTo>
                  <a:lnTo>
                    <a:pt x="66" y="258"/>
                  </a:lnTo>
                  <a:lnTo>
                    <a:pt x="72" y="258"/>
                  </a:lnTo>
                  <a:lnTo>
                    <a:pt x="72" y="252"/>
                  </a:lnTo>
                  <a:lnTo>
                    <a:pt x="72" y="246"/>
                  </a:lnTo>
                  <a:lnTo>
                    <a:pt x="72" y="240"/>
                  </a:lnTo>
                  <a:lnTo>
                    <a:pt x="72" y="234"/>
                  </a:lnTo>
                  <a:lnTo>
                    <a:pt x="72" y="228"/>
                  </a:lnTo>
                  <a:lnTo>
                    <a:pt x="72" y="222"/>
                  </a:lnTo>
                  <a:lnTo>
                    <a:pt x="72" y="216"/>
                  </a:lnTo>
                  <a:lnTo>
                    <a:pt x="72" y="210"/>
                  </a:lnTo>
                  <a:lnTo>
                    <a:pt x="72" y="204"/>
                  </a:lnTo>
                  <a:lnTo>
                    <a:pt x="72" y="198"/>
                  </a:lnTo>
                  <a:lnTo>
                    <a:pt x="72" y="192"/>
                  </a:lnTo>
                  <a:lnTo>
                    <a:pt x="72" y="186"/>
                  </a:lnTo>
                  <a:lnTo>
                    <a:pt x="72" y="180"/>
                  </a:lnTo>
                  <a:lnTo>
                    <a:pt x="72" y="174"/>
                  </a:lnTo>
                  <a:lnTo>
                    <a:pt x="72" y="168"/>
                  </a:lnTo>
                  <a:lnTo>
                    <a:pt x="78" y="168"/>
                  </a:lnTo>
                  <a:lnTo>
                    <a:pt x="78" y="162"/>
                  </a:lnTo>
                  <a:lnTo>
                    <a:pt x="78" y="156"/>
                  </a:lnTo>
                  <a:lnTo>
                    <a:pt x="84" y="150"/>
                  </a:lnTo>
                  <a:lnTo>
                    <a:pt x="84" y="144"/>
                  </a:lnTo>
                  <a:lnTo>
                    <a:pt x="84" y="138"/>
                  </a:lnTo>
                  <a:lnTo>
                    <a:pt x="84" y="132"/>
                  </a:lnTo>
                  <a:lnTo>
                    <a:pt x="90" y="126"/>
                  </a:lnTo>
                  <a:lnTo>
                    <a:pt x="90" y="120"/>
                  </a:lnTo>
                  <a:lnTo>
                    <a:pt x="90" y="114"/>
                  </a:lnTo>
                  <a:lnTo>
                    <a:pt x="96" y="114"/>
                  </a:lnTo>
                  <a:lnTo>
                    <a:pt x="96" y="108"/>
                  </a:lnTo>
                  <a:lnTo>
                    <a:pt x="102" y="108"/>
                  </a:lnTo>
                  <a:lnTo>
                    <a:pt x="108" y="108"/>
                  </a:lnTo>
                  <a:lnTo>
                    <a:pt x="114" y="102"/>
                  </a:lnTo>
                  <a:lnTo>
                    <a:pt x="120" y="102"/>
                  </a:lnTo>
                  <a:lnTo>
                    <a:pt x="126" y="102"/>
                  </a:lnTo>
                  <a:lnTo>
                    <a:pt x="132" y="102"/>
                  </a:lnTo>
                  <a:lnTo>
                    <a:pt x="132" y="96"/>
                  </a:lnTo>
                  <a:lnTo>
                    <a:pt x="138" y="96"/>
                  </a:lnTo>
                  <a:lnTo>
                    <a:pt x="144" y="96"/>
                  </a:lnTo>
                  <a:lnTo>
                    <a:pt x="150" y="96"/>
                  </a:lnTo>
                  <a:lnTo>
                    <a:pt x="156" y="90"/>
                  </a:lnTo>
                  <a:lnTo>
                    <a:pt x="162" y="90"/>
                  </a:lnTo>
                  <a:lnTo>
                    <a:pt x="168" y="90"/>
                  </a:lnTo>
                  <a:lnTo>
                    <a:pt x="174" y="90"/>
                  </a:lnTo>
                  <a:lnTo>
                    <a:pt x="174" y="84"/>
                  </a:lnTo>
                  <a:lnTo>
                    <a:pt x="180" y="84"/>
                  </a:lnTo>
                  <a:lnTo>
                    <a:pt x="186" y="84"/>
                  </a:lnTo>
                  <a:lnTo>
                    <a:pt x="192" y="84"/>
                  </a:lnTo>
                  <a:lnTo>
                    <a:pt x="192" y="78"/>
                  </a:lnTo>
                  <a:lnTo>
                    <a:pt x="198" y="78"/>
                  </a:lnTo>
                  <a:lnTo>
                    <a:pt x="198" y="72"/>
                  </a:lnTo>
                  <a:lnTo>
                    <a:pt x="204" y="72"/>
                  </a:lnTo>
                  <a:lnTo>
                    <a:pt x="204" y="66"/>
                  </a:lnTo>
                  <a:lnTo>
                    <a:pt x="204" y="60"/>
                  </a:lnTo>
                  <a:lnTo>
                    <a:pt x="210" y="54"/>
                  </a:lnTo>
                  <a:lnTo>
                    <a:pt x="210" y="48"/>
                  </a:lnTo>
                  <a:lnTo>
                    <a:pt x="216" y="42"/>
                  </a:lnTo>
                  <a:lnTo>
                    <a:pt x="216" y="36"/>
                  </a:lnTo>
                  <a:lnTo>
                    <a:pt x="222" y="30"/>
                  </a:lnTo>
                  <a:lnTo>
                    <a:pt x="222" y="24"/>
                  </a:lnTo>
                  <a:lnTo>
                    <a:pt x="228" y="24"/>
                  </a:lnTo>
                  <a:lnTo>
                    <a:pt x="228" y="18"/>
                  </a:lnTo>
                  <a:lnTo>
                    <a:pt x="234" y="18"/>
                  </a:lnTo>
                  <a:lnTo>
                    <a:pt x="240" y="18"/>
                  </a:lnTo>
                  <a:lnTo>
                    <a:pt x="246" y="18"/>
                  </a:lnTo>
                  <a:lnTo>
                    <a:pt x="252" y="18"/>
                  </a:lnTo>
                  <a:lnTo>
                    <a:pt x="252" y="12"/>
                  </a:lnTo>
                  <a:lnTo>
                    <a:pt x="258" y="12"/>
                  </a:lnTo>
                  <a:lnTo>
                    <a:pt x="258" y="6"/>
                  </a:lnTo>
                  <a:lnTo>
                    <a:pt x="270" y="18"/>
                  </a:lnTo>
                  <a:lnTo>
                    <a:pt x="276" y="24"/>
                  </a:lnTo>
                  <a:lnTo>
                    <a:pt x="276" y="36"/>
                  </a:lnTo>
                  <a:lnTo>
                    <a:pt x="276" y="54"/>
                  </a:lnTo>
                  <a:lnTo>
                    <a:pt x="288" y="60"/>
                  </a:lnTo>
                  <a:lnTo>
                    <a:pt x="300" y="60"/>
                  </a:lnTo>
                  <a:lnTo>
                    <a:pt x="300" y="42"/>
                  </a:lnTo>
                  <a:lnTo>
                    <a:pt x="306" y="24"/>
                  </a:lnTo>
                  <a:lnTo>
                    <a:pt x="318" y="6"/>
                  </a:lnTo>
                  <a:lnTo>
                    <a:pt x="336" y="0"/>
                  </a:lnTo>
                  <a:lnTo>
                    <a:pt x="360" y="6"/>
                  </a:lnTo>
                  <a:lnTo>
                    <a:pt x="372" y="6"/>
                  </a:lnTo>
                  <a:lnTo>
                    <a:pt x="396" y="6"/>
                  </a:lnTo>
                  <a:lnTo>
                    <a:pt x="408" y="6"/>
                  </a:lnTo>
                  <a:lnTo>
                    <a:pt x="420" y="6"/>
                  </a:lnTo>
                  <a:lnTo>
                    <a:pt x="420" y="18"/>
                  </a:lnTo>
                  <a:lnTo>
                    <a:pt x="420" y="24"/>
                  </a:lnTo>
                  <a:lnTo>
                    <a:pt x="414" y="42"/>
                  </a:lnTo>
                  <a:lnTo>
                    <a:pt x="420" y="48"/>
                  </a:lnTo>
                  <a:lnTo>
                    <a:pt x="432" y="60"/>
                  </a:lnTo>
                  <a:lnTo>
                    <a:pt x="450" y="66"/>
                  </a:lnTo>
                  <a:lnTo>
                    <a:pt x="450" y="72"/>
                  </a:lnTo>
                  <a:lnTo>
                    <a:pt x="456" y="96"/>
                  </a:lnTo>
                  <a:lnTo>
                    <a:pt x="462" y="114"/>
                  </a:lnTo>
                  <a:lnTo>
                    <a:pt x="480" y="114"/>
                  </a:lnTo>
                  <a:lnTo>
                    <a:pt x="498" y="120"/>
                  </a:lnTo>
                  <a:lnTo>
                    <a:pt x="510" y="132"/>
                  </a:lnTo>
                  <a:lnTo>
                    <a:pt x="516" y="144"/>
                  </a:lnTo>
                  <a:lnTo>
                    <a:pt x="516" y="168"/>
                  </a:lnTo>
                  <a:lnTo>
                    <a:pt x="510" y="186"/>
                  </a:lnTo>
                  <a:lnTo>
                    <a:pt x="504" y="198"/>
                  </a:lnTo>
                  <a:lnTo>
                    <a:pt x="510" y="204"/>
                  </a:lnTo>
                  <a:lnTo>
                    <a:pt x="516" y="216"/>
                  </a:lnTo>
                  <a:lnTo>
                    <a:pt x="546" y="216"/>
                  </a:lnTo>
                  <a:lnTo>
                    <a:pt x="564" y="210"/>
                  </a:lnTo>
                  <a:lnTo>
                    <a:pt x="576" y="216"/>
                  </a:lnTo>
                  <a:lnTo>
                    <a:pt x="594" y="222"/>
                  </a:lnTo>
                  <a:lnTo>
                    <a:pt x="612" y="210"/>
                  </a:lnTo>
                  <a:lnTo>
                    <a:pt x="624" y="210"/>
                  </a:lnTo>
                  <a:lnTo>
                    <a:pt x="630" y="228"/>
                  </a:lnTo>
                  <a:lnTo>
                    <a:pt x="630" y="258"/>
                  </a:lnTo>
                  <a:lnTo>
                    <a:pt x="636" y="276"/>
                  </a:lnTo>
                  <a:lnTo>
                    <a:pt x="618" y="294"/>
                  </a:lnTo>
                  <a:lnTo>
                    <a:pt x="606" y="312"/>
                  </a:lnTo>
                  <a:lnTo>
                    <a:pt x="600" y="336"/>
                  </a:lnTo>
                  <a:lnTo>
                    <a:pt x="612" y="354"/>
                  </a:lnTo>
                  <a:lnTo>
                    <a:pt x="636" y="354"/>
                  </a:lnTo>
                  <a:lnTo>
                    <a:pt x="648" y="372"/>
                  </a:lnTo>
                  <a:lnTo>
                    <a:pt x="666" y="396"/>
                  </a:lnTo>
                  <a:lnTo>
                    <a:pt x="678" y="402"/>
                  </a:lnTo>
                  <a:lnTo>
                    <a:pt x="684" y="414"/>
                  </a:lnTo>
                  <a:lnTo>
                    <a:pt x="666" y="432"/>
                  </a:lnTo>
                  <a:lnTo>
                    <a:pt x="642" y="462"/>
                  </a:lnTo>
                  <a:lnTo>
                    <a:pt x="636" y="498"/>
                  </a:lnTo>
                  <a:lnTo>
                    <a:pt x="636" y="516"/>
                  </a:lnTo>
                  <a:lnTo>
                    <a:pt x="654" y="528"/>
                  </a:lnTo>
                  <a:lnTo>
                    <a:pt x="648" y="528"/>
                  </a:lnTo>
                  <a:lnTo>
                    <a:pt x="648" y="534"/>
                  </a:lnTo>
                  <a:lnTo>
                    <a:pt x="642" y="534"/>
                  </a:lnTo>
                  <a:lnTo>
                    <a:pt x="642" y="540"/>
                  </a:lnTo>
                  <a:lnTo>
                    <a:pt x="636" y="534"/>
                  </a:lnTo>
                  <a:lnTo>
                    <a:pt x="630" y="534"/>
                  </a:lnTo>
                  <a:lnTo>
                    <a:pt x="630" y="528"/>
                  </a:lnTo>
                  <a:lnTo>
                    <a:pt x="624" y="528"/>
                  </a:lnTo>
                  <a:lnTo>
                    <a:pt x="618" y="528"/>
                  </a:lnTo>
                  <a:lnTo>
                    <a:pt x="618" y="522"/>
                  </a:lnTo>
                  <a:lnTo>
                    <a:pt x="618" y="528"/>
                  </a:lnTo>
                  <a:lnTo>
                    <a:pt x="612" y="528"/>
                  </a:lnTo>
                  <a:lnTo>
                    <a:pt x="612" y="534"/>
                  </a:lnTo>
                  <a:lnTo>
                    <a:pt x="606" y="534"/>
                  </a:lnTo>
                  <a:lnTo>
                    <a:pt x="600" y="534"/>
                  </a:lnTo>
                  <a:lnTo>
                    <a:pt x="594" y="534"/>
                  </a:lnTo>
                  <a:lnTo>
                    <a:pt x="588" y="534"/>
                  </a:lnTo>
                  <a:lnTo>
                    <a:pt x="582" y="534"/>
                  </a:lnTo>
                  <a:lnTo>
                    <a:pt x="576" y="534"/>
                  </a:lnTo>
                  <a:lnTo>
                    <a:pt x="570" y="534"/>
                  </a:lnTo>
                  <a:lnTo>
                    <a:pt x="564" y="534"/>
                  </a:lnTo>
                  <a:lnTo>
                    <a:pt x="564" y="540"/>
                  </a:lnTo>
                  <a:lnTo>
                    <a:pt x="558" y="540"/>
                  </a:lnTo>
                  <a:lnTo>
                    <a:pt x="558" y="546"/>
                  </a:lnTo>
                  <a:lnTo>
                    <a:pt x="552" y="546"/>
                  </a:lnTo>
                  <a:lnTo>
                    <a:pt x="546" y="552"/>
                  </a:lnTo>
                  <a:lnTo>
                    <a:pt x="546" y="558"/>
                  </a:lnTo>
                  <a:lnTo>
                    <a:pt x="540" y="558"/>
                  </a:lnTo>
                  <a:lnTo>
                    <a:pt x="540" y="564"/>
                  </a:lnTo>
                  <a:lnTo>
                    <a:pt x="534" y="564"/>
                  </a:lnTo>
                  <a:lnTo>
                    <a:pt x="534" y="570"/>
                  </a:lnTo>
                  <a:lnTo>
                    <a:pt x="528" y="570"/>
                  </a:lnTo>
                  <a:lnTo>
                    <a:pt x="522" y="570"/>
                  </a:lnTo>
                  <a:lnTo>
                    <a:pt x="522" y="576"/>
                  </a:lnTo>
                  <a:lnTo>
                    <a:pt x="516" y="576"/>
                  </a:lnTo>
                  <a:lnTo>
                    <a:pt x="510" y="576"/>
                  </a:lnTo>
                  <a:lnTo>
                    <a:pt x="510" y="582"/>
                  </a:lnTo>
                  <a:lnTo>
                    <a:pt x="504" y="582"/>
                  </a:lnTo>
                  <a:lnTo>
                    <a:pt x="504" y="588"/>
                  </a:lnTo>
                  <a:lnTo>
                    <a:pt x="498" y="588"/>
                  </a:lnTo>
                  <a:lnTo>
                    <a:pt x="498" y="594"/>
                  </a:lnTo>
                  <a:lnTo>
                    <a:pt x="498" y="600"/>
                  </a:lnTo>
                  <a:lnTo>
                    <a:pt x="498" y="606"/>
                  </a:lnTo>
                  <a:lnTo>
                    <a:pt x="492" y="606"/>
                  </a:lnTo>
                  <a:lnTo>
                    <a:pt x="492" y="612"/>
                  </a:lnTo>
                  <a:lnTo>
                    <a:pt x="486" y="612"/>
                  </a:lnTo>
                  <a:lnTo>
                    <a:pt x="486" y="618"/>
                  </a:lnTo>
                  <a:lnTo>
                    <a:pt x="480" y="618"/>
                  </a:lnTo>
                  <a:lnTo>
                    <a:pt x="474" y="618"/>
                  </a:lnTo>
                  <a:lnTo>
                    <a:pt x="468" y="618"/>
                  </a:lnTo>
                  <a:lnTo>
                    <a:pt x="462" y="618"/>
                  </a:lnTo>
                  <a:lnTo>
                    <a:pt x="462" y="612"/>
                  </a:lnTo>
                  <a:lnTo>
                    <a:pt x="456" y="612"/>
                  </a:lnTo>
                  <a:lnTo>
                    <a:pt x="456" y="606"/>
                  </a:lnTo>
                  <a:lnTo>
                    <a:pt x="450" y="606"/>
                  </a:lnTo>
                  <a:lnTo>
                    <a:pt x="444" y="606"/>
                  </a:lnTo>
                  <a:lnTo>
                    <a:pt x="444" y="612"/>
                  </a:lnTo>
                  <a:lnTo>
                    <a:pt x="438" y="612"/>
                  </a:lnTo>
                  <a:lnTo>
                    <a:pt x="438" y="618"/>
                  </a:lnTo>
                  <a:lnTo>
                    <a:pt x="438" y="624"/>
                  </a:lnTo>
                  <a:lnTo>
                    <a:pt x="438" y="630"/>
                  </a:lnTo>
                  <a:lnTo>
                    <a:pt x="432" y="636"/>
                  </a:lnTo>
                  <a:lnTo>
                    <a:pt x="432" y="642"/>
                  </a:lnTo>
                  <a:lnTo>
                    <a:pt x="438" y="648"/>
                  </a:lnTo>
                  <a:lnTo>
                    <a:pt x="438" y="654"/>
                  </a:lnTo>
                  <a:lnTo>
                    <a:pt x="438" y="660"/>
                  </a:lnTo>
                  <a:lnTo>
                    <a:pt x="438" y="666"/>
                  </a:lnTo>
                  <a:lnTo>
                    <a:pt x="438" y="672"/>
                  </a:lnTo>
                  <a:lnTo>
                    <a:pt x="444" y="672"/>
                  </a:lnTo>
                  <a:lnTo>
                    <a:pt x="444" y="678"/>
                  </a:lnTo>
                  <a:lnTo>
                    <a:pt x="444" y="684"/>
                  </a:lnTo>
                  <a:lnTo>
                    <a:pt x="438" y="690"/>
                  </a:lnTo>
                  <a:lnTo>
                    <a:pt x="438" y="696"/>
                  </a:lnTo>
                  <a:lnTo>
                    <a:pt x="438" y="702"/>
                  </a:lnTo>
                  <a:lnTo>
                    <a:pt x="438" y="708"/>
                  </a:lnTo>
                  <a:lnTo>
                    <a:pt x="438" y="714"/>
                  </a:lnTo>
                  <a:lnTo>
                    <a:pt x="438" y="720"/>
                  </a:lnTo>
                  <a:lnTo>
                    <a:pt x="438" y="726"/>
                  </a:lnTo>
                  <a:lnTo>
                    <a:pt x="444" y="726"/>
                  </a:lnTo>
                  <a:lnTo>
                    <a:pt x="444" y="732"/>
                  </a:lnTo>
                  <a:lnTo>
                    <a:pt x="444" y="738"/>
                  </a:lnTo>
                  <a:lnTo>
                    <a:pt x="450" y="738"/>
                  </a:lnTo>
                  <a:lnTo>
                    <a:pt x="456" y="744"/>
                  </a:lnTo>
                  <a:lnTo>
                    <a:pt x="462" y="744"/>
                  </a:lnTo>
                  <a:lnTo>
                    <a:pt x="462" y="750"/>
                  </a:lnTo>
                  <a:lnTo>
                    <a:pt x="462" y="756"/>
                  </a:lnTo>
                  <a:lnTo>
                    <a:pt x="462" y="762"/>
                  </a:lnTo>
                  <a:lnTo>
                    <a:pt x="468" y="762"/>
                  </a:lnTo>
                  <a:lnTo>
                    <a:pt x="468" y="768"/>
                  </a:lnTo>
                  <a:lnTo>
                    <a:pt x="474" y="768"/>
                  </a:lnTo>
                  <a:lnTo>
                    <a:pt x="474" y="774"/>
                  </a:lnTo>
                  <a:lnTo>
                    <a:pt x="474" y="780"/>
                  </a:lnTo>
                  <a:lnTo>
                    <a:pt x="468" y="780"/>
                  </a:lnTo>
                  <a:lnTo>
                    <a:pt x="468" y="786"/>
                  </a:lnTo>
                  <a:lnTo>
                    <a:pt x="468" y="792"/>
                  </a:lnTo>
                  <a:lnTo>
                    <a:pt x="462" y="798"/>
                  </a:lnTo>
                  <a:lnTo>
                    <a:pt x="456" y="798"/>
                  </a:lnTo>
                  <a:lnTo>
                    <a:pt x="456" y="804"/>
                  </a:lnTo>
                  <a:lnTo>
                    <a:pt x="456" y="810"/>
                  </a:lnTo>
                  <a:lnTo>
                    <a:pt x="450" y="810"/>
                  </a:lnTo>
                  <a:lnTo>
                    <a:pt x="444" y="816"/>
                  </a:lnTo>
                  <a:lnTo>
                    <a:pt x="444" y="822"/>
                  </a:lnTo>
                  <a:lnTo>
                    <a:pt x="438" y="828"/>
                  </a:lnTo>
                  <a:lnTo>
                    <a:pt x="438" y="834"/>
                  </a:lnTo>
                  <a:lnTo>
                    <a:pt x="432" y="834"/>
                  </a:lnTo>
                  <a:lnTo>
                    <a:pt x="426" y="834"/>
                  </a:lnTo>
                  <a:lnTo>
                    <a:pt x="420" y="840"/>
                  </a:lnTo>
                  <a:lnTo>
                    <a:pt x="414" y="840"/>
                  </a:lnTo>
                  <a:lnTo>
                    <a:pt x="414" y="846"/>
                  </a:lnTo>
                  <a:lnTo>
                    <a:pt x="408" y="846"/>
                  </a:lnTo>
                  <a:lnTo>
                    <a:pt x="402" y="846"/>
                  </a:lnTo>
                  <a:lnTo>
                    <a:pt x="402" y="840"/>
                  </a:lnTo>
                  <a:lnTo>
                    <a:pt x="396" y="840"/>
                  </a:lnTo>
                  <a:lnTo>
                    <a:pt x="396" y="834"/>
                  </a:lnTo>
                  <a:lnTo>
                    <a:pt x="390" y="828"/>
                  </a:lnTo>
                  <a:lnTo>
                    <a:pt x="390" y="822"/>
                  </a:lnTo>
                  <a:lnTo>
                    <a:pt x="384" y="816"/>
                  </a:lnTo>
                  <a:lnTo>
                    <a:pt x="384" y="810"/>
                  </a:lnTo>
                  <a:lnTo>
                    <a:pt x="378" y="810"/>
                  </a:lnTo>
                  <a:lnTo>
                    <a:pt x="378" y="804"/>
                  </a:lnTo>
                  <a:lnTo>
                    <a:pt x="378" y="798"/>
                  </a:lnTo>
                  <a:lnTo>
                    <a:pt x="372" y="798"/>
                  </a:lnTo>
                  <a:lnTo>
                    <a:pt x="366" y="798"/>
                  </a:lnTo>
                  <a:lnTo>
                    <a:pt x="360" y="798"/>
                  </a:lnTo>
                  <a:lnTo>
                    <a:pt x="360" y="804"/>
                  </a:lnTo>
                  <a:lnTo>
                    <a:pt x="354" y="804"/>
                  </a:lnTo>
                  <a:lnTo>
                    <a:pt x="348" y="804"/>
                  </a:lnTo>
                  <a:lnTo>
                    <a:pt x="342" y="804"/>
                  </a:lnTo>
                  <a:lnTo>
                    <a:pt x="342" y="798"/>
                  </a:lnTo>
                  <a:lnTo>
                    <a:pt x="336" y="798"/>
                  </a:lnTo>
                  <a:lnTo>
                    <a:pt x="336" y="792"/>
                  </a:lnTo>
                  <a:lnTo>
                    <a:pt x="336" y="786"/>
                  </a:lnTo>
                  <a:lnTo>
                    <a:pt x="336" y="780"/>
                  </a:lnTo>
                  <a:lnTo>
                    <a:pt x="330" y="780"/>
                  </a:lnTo>
                  <a:lnTo>
                    <a:pt x="330" y="774"/>
                  </a:lnTo>
                  <a:lnTo>
                    <a:pt x="336" y="774"/>
                  </a:lnTo>
                  <a:lnTo>
                    <a:pt x="342" y="774"/>
                  </a:lnTo>
                  <a:lnTo>
                    <a:pt x="348" y="774"/>
                  </a:lnTo>
                  <a:lnTo>
                    <a:pt x="354" y="774"/>
                  </a:lnTo>
                  <a:lnTo>
                    <a:pt x="360" y="774"/>
                  </a:lnTo>
                  <a:lnTo>
                    <a:pt x="366" y="774"/>
                  </a:lnTo>
                  <a:lnTo>
                    <a:pt x="366" y="768"/>
                  </a:lnTo>
                  <a:lnTo>
                    <a:pt x="366" y="762"/>
                  </a:lnTo>
                  <a:lnTo>
                    <a:pt x="366" y="756"/>
                  </a:lnTo>
                  <a:lnTo>
                    <a:pt x="360" y="756"/>
                  </a:lnTo>
                  <a:lnTo>
                    <a:pt x="360" y="750"/>
                  </a:lnTo>
                  <a:lnTo>
                    <a:pt x="360" y="744"/>
                  </a:lnTo>
                  <a:lnTo>
                    <a:pt x="354" y="744"/>
                  </a:lnTo>
                  <a:lnTo>
                    <a:pt x="354" y="738"/>
                  </a:lnTo>
                  <a:lnTo>
                    <a:pt x="360" y="738"/>
                  </a:lnTo>
                  <a:lnTo>
                    <a:pt x="360" y="732"/>
                  </a:lnTo>
                  <a:lnTo>
                    <a:pt x="360" y="726"/>
                  </a:lnTo>
                  <a:lnTo>
                    <a:pt x="354" y="720"/>
                  </a:lnTo>
                  <a:lnTo>
                    <a:pt x="354" y="714"/>
                  </a:lnTo>
                  <a:lnTo>
                    <a:pt x="360" y="714"/>
                  </a:lnTo>
                  <a:lnTo>
                    <a:pt x="354" y="708"/>
                  </a:lnTo>
                  <a:lnTo>
                    <a:pt x="354" y="702"/>
                  </a:lnTo>
                  <a:lnTo>
                    <a:pt x="354" y="696"/>
                  </a:lnTo>
                  <a:lnTo>
                    <a:pt x="354" y="690"/>
                  </a:lnTo>
                  <a:lnTo>
                    <a:pt x="354" y="684"/>
                  </a:lnTo>
                  <a:lnTo>
                    <a:pt x="354" y="678"/>
                  </a:lnTo>
                  <a:lnTo>
                    <a:pt x="360" y="678"/>
                  </a:lnTo>
                  <a:lnTo>
                    <a:pt x="360" y="672"/>
                  </a:lnTo>
                  <a:lnTo>
                    <a:pt x="360" y="666"/>
                  </a:lnTo>
                  <a:lnTo>
                    <a:pt x="366" y="666"/>
                  </a:lnTo>
                  <a:lnTo>
                    <a:pt x="366" y="660"/>
                  </a:lnTo>
                  <a:lnTo>
                    <a:pt x="372" y="654"/>
                  </a:lnTo>
                  <a:lnTo>
                    <a:pt x="372" y="648"/>
                  </a:lnTo>
                  <a:lnTo>
                    <a:pt x="372" y="642"/>
                  </a:lnTo>
                  <a:lnTo>
                    <a:pt x="372" y="636"/>
                  </a:lnTo>
                  <a:lnTo>
                    <a:pt x="372" y="630"/>
                  </a:lnTo>
                  <a:lnTo>
                    <a:pt x="366" y="624"/>
                  </a:lnTo>
                  <a:lnTo>
                    <a:pt x="360" y="618"/>
                  </a:lnTo>
                  <a:lnTo>
                    <a:pt x="354" y="618"/>
                  </a:lnTo>
                  <a:lnTo>
                    <a:pt x="348" y="612"/>
                  </a:lnTo>
                  <a:lnTo>
                    <a:pt x="342" y="612"/>
                  </a:lnTo>
                  <a:lnTo>
                    <a:pt x="342" y="606"/>
                  </a:lnTo>
                  <a:lnTo>
                    <a:pt x="336" y="606"/>
                  </a:lnTo>
                  <a:lnTo>
                    <a:pt x="336" y="600"/>
                  </a:lnTo>
                  <a:lnTo>
                    <a:pt x="336" y="594"/>
                  </a:lnTo>
                  <a:lnTo>
                    <a:pt x="330" y="594"/>
                  </a:lnTo>
                  <a:lnTo>
                    <a:pt x="330" y="588"/>
                  </a:lnTo>
                  <a:lnTo>
                    <a:pt x="324" y="588"/>
                  </a:lnTo>
                  <a:lnTo>
                    <a:pt x="318" y="588"/>
                  </a:lnTo>
                  <a:lnTo>
                    <a:pt x="318" y="582"/>
                  </a:lnTo>
                  <a:lnTo>
                    <a:pt x="312" y="582"/>
                  </a:lnTo>
                  <a:lnTo>
                    <a:pt x="312" y="576"/>
                  </a:lnTo>
                  <a:lnTo>
                    <a:pt x="306" y="576"/>
                  </a:lnTo>
                  <a:lnTo>
                    <a:pt x="300" y="576"/>
                  </a:lnTo>
                  <a:lnTo>
                    <a:pt x="300" y="570"/>
                  </a:lnTo>
                  <a:lnTo>
                    <a:pt x="294" y="570"/>
                  </a:lnTo>
                  <a:lnTo>
                    <a:pt x="288" y="570"/>
                  </a:lnTo>
                  <a:lnTo>
                    <a:pt x="282" y="570"/>
                  </a:lnTo>
                  <a:lnTo>
                    <a:pt x="276" y="564"/>
                  </a:lnTo>
                  <a:lnTo>
                    <a:pt x="270" y="564"/>
                  </a:lnTo>
                  <a:lnTo>
                    <a:pt x="264" y="564"/>
                  </a:lnTo>
                  <a:lnTo>
                    <a:pt x="258" y="564"/>
                  </a:lnTo>
                  <a:lnTo>
                    <a:pt x="258" y="558"/>
                  </a:lnTo>
                  <a:lnTo>
                    <a:pt x="252" y="558"/>
                  </a:lnTo>
                  <a:lnTo>
                    <a:pt x="252" y="552"/>
                  </a:lnTo>
                  <a:lnTo>
                    <a:pt x="246" y="546"/>
                  </a:lnTo>
                  <a:lnTo>
                    <a:pt x="240" y="546"/>
                  </a:lnTo>
                  <a:lnTo>
                    <a:pt x="240" y="540"/>
                  </a:lnTo>
                  <a:lnTo>
                    <a:pt x="240" y="534"/>
                  </a:lnTo>
                  <a:lnTo>
                    <a:pt x="240" y="528"/>
                  </a:lnTo>
                  <a:lnTo>
                    <a:pt x="234" y="528"/>
                  </a:lnTo>
                  <a:lnTo>
                    <a:pt x="228" y="528"/>
                  </a:lnTo>
                  <a:lnTo>
                    <a:pt x="222" y="528"/>
                  </a:lnTo>
                  <a:lnTo>
                    <a:pt x="216" y="528"/>
                  </a:lnTo>
                  <a:lnTo>
                    <a:pt x="216" y="522"/>
                  </a:lnTo>
                  <a:lnTo>
                    <a:pt x="210" y="522"/>
                  </a:lnTo>
                  <a:lnTo>
                    <a:pt x="204" y="516"/>
                  </a:lnTo>
                  <a:lnTo>
                    <a:pt x="198" y="516"/>
                  </a:lnTo>
                  <a:lnTo>
                    <a:pt x="198" y="510"/>
                  </a:lnTo>
                  <a:lnTo>
                    <a:pt x="192" y="504"/>
                  </a:lnTo>
                  <a:lnTo>
                    <a:pt x="186" y="504"/>
                  </a:lnTo>
                  <a:lnTo>
                    <a:pt x="186" y="498"/>
                  </a:lnTo>
                  <a:lnTo>
                    <a:pt x="186" y="492"/>
                  </a:lnTo>
                  <a:lnTo>
                    <a:pt x="192" y="492"/>
                  </a:lnTo>
                  <a:lnTo>
                    <a:pt x="192" y="486"/>
                  </a:lnTo>
                  <a:lnTo>
                    <a:pt x="198" y="480"/>
                  </a:lnTo>
                  <a:lnTo>
                    <a:pt x="198" y="474"/>
                  </a:lnTo>
                  <a:lnTo>
                    <a:pt x="192" y="474"/>
                  </a:lnTo>
                  <a:lnTo>
                    <a:pt x="192" y="468"/>
                  </a:lnTo>
                  <a:lnTo>
                    <a:pt x="192" y="462"/>
                  </a:lnTo>
                  <a:lnTo>
                    <a:pt x="186" y="456"/>
                  </a:lnTo>
                  <a:lnTo>
                    <a:pt x="186" y="450"/>
                  </a:lnTo>
                  <a:lnTo>
                    <a:pt x="180" y="450"/>
                  </a:lnTo>
                  <a:lnTo>
                    <a:pt x="174" y="450"/>
                  </a:lnTo>
                  <a:lnTo>
                    <a:pt x="168" y="450"/>
                  </a:lnTo>
                  <a:lnTo>
                    <a:pt x="168" y="456"/>
                  </a:lnTo>
                  <a:lnTo>
                    <a:pt x="162" y="456"/>
                  </a:lnTo>
                  <a:lnTo>
                    <a:pt x="156" y="456"/>
                  </a:lnTo>
                  <a:lnTo>
                    <a:pt x="150" y="456"/>
                  </a:lnTo>
                  <a:lnTo>
                    <a:pt x="144" y="456"/>
                  </a:lnTo>
                  <a:lnTo>
                    <a:pt x="144" y="462"/>
                  </a:lnTo>
                  <a:lnTo>
                    <a:pt x="138" y="462"/>
                  </a:lnTo>
                  <a:lnTo>
                    <a:pt x="132" y="462"/>
                  </a:lnTo>
                  <a:lnTo>
                    <a:pt x="126" y="462"/>
                  </a:lnTo>
                  <a:lnTo>
                    <a:pt x="120" y="462"/>
                  </a:lnTo>
                  <a:lnTo>
                    <a:pt x="114" y="462"/>
                  </a:lnTo>
                  <a:lnTo>
                    <a:pt x="114" y="468"/>
                  </a:lnTo>
                  <a:lnTo>
                    <a:pt x="108" y="468"/>
                  </a:lnTo>
                  <a:lnTo>
                    <a:pt x="102" y="474"/>
                  </a:lnTo>
                  <a:lnTo>
                    <a:pt x="96" y="474"/>
                  </a:lnTo>
                  <a:lnTo>
                    <a:pt x="96" y="480"/>
                  </a:lnTo>
                  <a:lnTo>
                    <a:pt x="90" y="480"/>
                  </a:lnTo>
                  <a:lnTo>
                    <a:pt x="90" y="486"/>
                  </a:lnTo>
                  <a:lnTo>
                    <a:pt x="84" y="486"/>
                  </a:lnTo>
                  <a:lnTo>
                    <a:pt x="78" y="486"/>
                  </a:lnTo>
                  <a:lnTo>
                    <a:pt x="78" y="492"/>
                  </a:lnTo>
                  <a:lnTo>
                    <a:pt x="72" y="492"/>
                  </a:lnTo>
                  <a:lnTo>
                    <a:pt x="72" y="498"/>
                  </a:lnTo>
                  <a:lnTo>
                    <a:pt x="66" y="504"/>
                  </a:lnTo>
                  <a:lnTo>
                    <a:pt x="60" y="504"/>
                  </a:lnTo>
                  <a:lnTo>
                    <a:pt x="54" y="510"/>
                  </a:lnTo>
                  <a:lnTo>
                    <a:pt x="48" y="510"/>
                  </a:lnTo>
                  <a:lnTo>
                    <a:pt x="42" y="510"/>
                  </a:lnTo>
                  <a:lnTo>
                    <a:pt x="42" y="516"/>
                  </a:lnTo>
                  <a:lnTo>
                    <a:pt x="36" y="516"/>
                  </a:lnTo>
                  <a:lnTo>
                    <a:pt x="30" y="516"/>
                  </a:lnTo>
                  <a:lnTo>
                    <a:pt x="24" y="516"/>
                  </a:lnTo>
                  <a:lnTo>
                    <a:pt x="18" y="516"/>
                  </a:lnTo>
                  <a:lnTo>
                    <a:pt x="12" y="516"/>
                  </a:lnTo>
                  <a:lnTo>
                    <a:pt x="12" y="510"/>
                  </a:lnTo>
                  <a:lnTo>
                    <a:pt x="12" y="504"/>
                  </a:lnTo>
                  <a:lnTo>
                    <a:pt x="6" y="498"/>
                  </a:lnTo>
                  <a:lnTo>
                    <a:pt x="6" y="492"/>
                  </a:lnTo>
                  <a:lnTo>
                    <a:pt x="6" y="486"/>
                  </a:lnTo>
                  <a:lnTo>
                    <a:pt x="0" y="480"/>
                  </a:lnTo>
                  <a:lnTo>
                    <a:pt x="0" y="474"/>
                  </a:lnTo>
                  <a:lnTo>
                    <a:pt x="0" y="468"/>
                  </a:lnTo>
                  <a:lnTo>
                    <a:pt x="6" y="462"/>
                  </a:lnTo>
                  <a:lnTo>
                    <a:pt x="6" y="456"/>
                  </a:lnTo>
                  <a:lnTo>
                    <a:pt x="6" y="450"/>
                  </a:lnTo>
                  <a:lnTo>
                    <a:pt x="12" y="450"/>
                  </a:lnTo>
                  <a:lnTo>
                    <a:pt x="12" y="444"/>
                  </a:lnTo>
                  <a:lnTo>
                    <a:pt x="12" y="438"/>
                  </a:lnTo>
                  <a:lnTo>
                    <a:pt x="12" y="432"/>
                  </a:lnTo>
                  <a:lnTo>
                    <a:pt x="12" y="426"/>
                  </a:lnTo>
                  <a:lnTo>
                    <a:pt x="12" y="420"/>
                  </a:lnTo>
                  <a:lnTo>
                    <a:pt x="18" y="420"/>
                  </a:lnTo>
                  <a:lnTo>
                    <a:pt x="24" y="414"/>
                  </a:lnTo>
                  <a:lnTo>
                    <a:pt x="30" y="414"/>
                  </a:lnTo>
                  <a:lnTo>
                    <a:pt x="36" y="408"/>
                  </a:lnTo>
                  <a:lnTo>
                    <a:pt x="42" y="408"/>
                  </a:lnTo>
                  <a:lnTo>
                    <a:pt x="48" y="408"/>
                  </a:lnTo>
                  <a:lnTo>
                    <a:pt x="54" y="408"/>
                  </a:lnTo>
                  <a:lnTo>
                    <a:pt x="60" y="408"/>
                  </a:lnTo>
                  <a:lnTo>
                    <a:pt x="60" y="402"/>
                  </a:lnTo>
                  <a:lnTo>
                    <a:pt x="66" y="402"/>
                  </a:lnTo>
                  <a:lnTo>
                    <a:pt x="72" y="402"/>
                  </a:lnTo>
                  <a:lnTo>
                    <a:pt x="78" y="396"/>
                  </a:lnTo>
                  <a:lnTo>
                    <a:pt x="84" y="396"/>
                  </a:lnTo>
                  <a:lnTo>
                    <a:pt x="90" y="396"/>
                  </a:lnTo>
                  <a:close/>
                </a:path>
              </a:pathLst>
            </a:custGeom>
            <a:solidFill>
              <a:srgbClr val="76923C"/>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4" name="Freeform 16">
              <a:extLst>
                <a:ext uri="{FF2B5EF4-FFF2-40B4-BE49-F238E27FC236}">
                  <a16:creationId xmlns:a16="http://schemas.microsoft.com/office/drawing/2014/main" id="{7CEFD2DF-8BF8-E97E-8A27-CED8EF35AF0C}"/>
                </a:ext>
              </a:extLst>
            </p:cNvPr>
            <p:cNvSpPr>
              <a:spLocks/>
            </p:cNvSpPr>
            <p:nvPr/>
          </p:nvSpPr>
          <p:spPr bwMode="auto">
            <a:xfrm>
              <a:off x="1474470" y="996315"/>
              <a:ext cx="1168400" cy="1038225"/>
            </a:xfrm>
            <a:custGeom>
              <a:avLst/>
              <a:gdLst>
                <a:gd name="T0" fmla="*/ 492 w 1086"/>
                <a:gd name="T1" fmla="*/ 84 h 990"/>
                <a:gd name="T2" fmla="*/ 678 w 1086"/>
                <a:gd name="T3" fmla="*/ 60 h 990"/>
                <a:gd name="T4" fmla="*/ 732 w 1086"/>
                <a:gd name="T5" fmla="*/ 24 h 990"/>
                <a:gd name="T6" fmla="*/ 798 w 1086"/>
                <a:gd name="T7" fmla="*/ 6 h 990"/>
                <a:gd name="T8" fmla="*/ 828 w 1086"/>
                <a:gd name="T9" fmla="*/ 42 h 990"/>
                <a:gd name="T10" fmla="*/ 870 w 1086"/>
                <a:gd name="T11" fmla="*/ 78 h 990"/>
                <a:gd name="T12" fmla="*/ 918 w 1086"/>
                <a:gd name="T13" fmla="*/ 120 h 990"/>
                <a:gd name="T14" fmla="*/ 972 w 1086"/>
                <a:gd name="T15" fmla="*/ 144 h 990"/>
                <a:gd name="T16" fmla="*/ 1008 w 1086"/>
                <a:gd name="T17" fmla="*/ 204 h 990"/>
                <a:gd name="T18" fmla="*/ 990 w 1086"/>
                <a:gd name="T19" fmla="*/ 264 h 990"/>
                <a:gd name="T20" fmla="*/ 1002 w 1086"/>
                <a:gd name="T21" fmla="*/ 324 h 990"/>
                <a:gd name="T22" fmla="*/ 978 w 1086"/>
                <a:gd name="T23" fmla="*/ 354 h 990"/>
                <a:gd name="T24" fmla="*/ 1026 w 1086"/>
                <a:gd name="T25" fmla="*/ 378 h 990"/>
                <a:gd name="T26" fmla="*/ 1056 w 1086"/>
                <a:gd name="T27" fmla="*/ 420 h 990"/>
                <a:gd name="T28" fmla="*/ 1074 w 1086"/>
                <a:gd name="T29" fmla="*/ 456 h 990"/>
                <a:gd name="T30" fmla="*/ 1038 w 1086"/>
                <a:gd name="T31" fmla="*/ 522 h 990"/>
                <a:gd name="T32" fmla="*/ 1038 w 1086"/>
                <a:gd name="T33" fmla="*/ 582 h 990"/>
                <a:gd name="T34" fmla="*/ 1020 w 1086"/>
                <a:gd name="T35" fmla="*/ 660 h 990"/>
                <a:gd name="T36" fmla="*/ 1020 w 1086"/>
                <a:gd name="T37" fmla="*/ 732 h 990"/>
                <a:gd name="T38" fmla="*/ 996 w 1086"/>
                <a:gd name="T39" fmla="*/ 786 h 990"/>
                <a:gd name="T40" fmla="*/ 1038 w 1086"/>
                <a:gd name="T41" fmla="*/ 834 h 990"/>
                <a:gd name="T42" fmla="*/ 1056 w 1086"/>
                <a:gd name="T43" fmla="*/ 894 h 990"/>
                <a:gd name="T44" fmla="*/ 1026 w 1086"/>
                <a:gd name="T45" fmla="*/ 954 h 990"/>
                <a:gd name="T46" fmla="*/ 984 w 1086"/>
                <a:gd name="T47" fmla="*/ 990 h 990"/>
                <a:gd name="T48" fmla="*/ 942 w 1086"/>
                <a:gd name="T49" fmla="*/ 942 h 990"/>
                <a:gd name="T50" fmla="*/ 888 w 1086"/>
                <a:gd name="T51" fmla="*/ 930 h 990"/>
                <a:gd name="T52" fmla="*/ 846 w 1086"/>
                <a:gd name="T53" fmla="*/ 978 h 990"/>
                <a:gd name="T54" fmla="*/ 804 w 1086"/>
                <a:gd name="T55" fmla="*/ 954 h 990"/>
                <a:gd name="T56" fmla="*/ 786 w 1086"/>
                <a:gd name="T57" fmla="*/ 894 h 990"/>
                <a:gd name="T58" fmla="*/ 756 w 1086"/>
                <a:gd name="T59" fmla="*/ 852 h 990"/>
                <a:gd name="T60" fmla="*/ 702 w 1086"/>
                <a:gd name="T61" fmla="*/ 882 h 990"/>
                <a:gd name="T62" fmla="*/ 588 w 1086"/>
                <a:gd name="T63" fmla="*/ 846 h 990"/>
                <a:gd name="T64" fmla="*/ 540 w 1086"/>
                <a:gd name="T65" fmla="*/ 870 h 990"/>
                <a:gd name="T66" fmla="*/ 474 w 1086"/>
                <a:gd name="T67" fmla="*/ 858 h 990"/>
                <a:gd name="T68" fmla="*/ 462 w 1086"/>
                <a:gd name="T69" fmla="*/ 810 h 990"/>
                <a:gd name="T70" fmla="*/ 486 w 1086"/>
                <a:gd name="T71" fmla="*/ 762 h 990"/>
                <a:gd name="T72" fmla="*/ 468 w 1086"/>
                <a:gd name="T73" fmla="*/ 702 h 990"/>
                <a:gd name="T74" fmla="*/ 480 w 1086"/>
                <a:gd name="T75" fmla="*/ 672 h 990"/>
                <a:gd name="T76" fmla="*/ 480 w 1086"/>
                <a:gd name="T77" fmla="*/ 588 h 990"/>
                <a:gd name="T78" fmla="*/ 414 w 1086"/>
                <a:gd name="T79" fmla="*/ 582 h 990"/>
                <a:gd name="T80" fmla="*/ 342 w 1086"/>
                <a:gd name="T81" fmla="*/ 570 h 990"/>
                <a:gd name="T82" fmla="*/ 354 w 1086"/>
                <a:gd name="T83" fmla="*/ 528 h 990"/>
                <a:gd name="T84" fmla="*/ 396 w 1086"/>
                <a:gd name="T85" fmla="*/ 480 h 990"/>
                <a:gd name="T86" fmla="*/ 342 w 1086"/>
                <a:gd name="T87" fmla="*/ 444 h 990"/>
                <a:gd name="T88" fmla="*/ 324 w 1086"/>
                <a:gd name="T89" fmla="*/ 378 h 990"/>
                <a:gd name="T90" fmla="*/ 282 w 1086"/>
                <a:gd name="T91" fmla="*/ 348 h 990"/>
                <a:gd name="T92" fmla="*/ 216 w 1086"/>
                <a:gd name="T93" fmla="*/ 366 h 990"/>
                <a:gd name="T94" fmla="*/ 156 w 1086"/>
                <a:gd name="T95" fmla="*/ 354 h 990"/>
                <a:gd name="T96" fmla="*/ 102 w 1086"/>
                <a:gd name="T97" fmla="*/ 378 h 990"/>
                <a:gd name="T98" fmla="*/ 60 w 1086"/>
                <a:gd name="T99" fmla="*/ 432 h 990"/>
                <a:gd name="T100" fmla="*/ 6 w 1086"/>
                <a:gd name="T101" fmla="*/ 402 h 990"/>
                <a:gd name="T102" fmla="*/ 18 w 1086"/>
                <a:gd name="T103" fmla="*/ 348 h 990"/>
                <a:gd name="T104" fmla="*/ 12 w 1086"/>
                <a:gd name="T105" fmla="*/ 282 h 990"/>
                <a:gd name="T106" fmla="*/ 54 w 1086"/>
                <a:gd name="T107" fmla="*/ 252 h 990"/>
                <a:gd name="T108" fmla="*/ 84 w 1086"/>
                <a:gd name="T109" fmla="*/ 210 h 990"/>
                <a:gd name="T110" fmla="*/ 138 w 1086"/>
                <a:gd name="T111" fmla="*/ 198 h 990"/>
                <a:gd name="T112" fmla="*/ 198 w 1086"/>
                <a:gd name="T113" fmla="*/ 198 h 990"/>
                <a:gd name="T114" fmla="*/ 252 w 1086"/>
                <a:gd name="T115" fmla="*/ 168 h 990"/>
                <a:gd name="T116" fmla="*/ 270 w 1086"/>
                <a:gd name="T117" fmla="*/ 108 h 9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86"/>
                <a:gd name="T178" fmla="*/ 0 h 990"/>
                <a:gd name="T179" fmla="*/ 1086 w 1086"/>
                <a:gd name="T180" fmla="*/ 990 h 9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86" h="990">
                  <a:moveTo>
                    <a:pt x="312" y="72"/>
                  </a:moveTo>
                  <a:lnTo>
                    <a:pt x="318" y="78"/>
                  </a:lnTo>
                  <a:lnTo>
                    <a:pt x="330" y="84"/>
                  </a:lnTo>
                  <a:lnTo>
                    <a:pt x="348" y="96"/>
                  </a:lnTo>
                  <a:lnTo>
                    <a:pt x="372" y="96"/>
                  </a:lnTo>
                  <a:lnTo>
                    <a:pt x="378" y="84"/>
                  </a:lnTo>
                  <a:lnTo>
                    <a:pt x="402" y="90"/>
                  </a:lnTo>
                  <a:lnTo>
                    <a:pt x="408" y="108"/>
                  </a:lnTo>
                  <a:lnTo>
                    <a:pt x="426" y="108"/>
                  </a:lnTo>
                  <a:lnTo>
                    <a:pt x="438" y="96"/>
                  </a:lnTo>
                  <a:lnTo>
                    <a:pt x="450" y="78"/>
                  </a:lnTo>
                  <a:lnTo>
                    <a:pt x="474" y="78"/>
                  </a:lnTo>
                  <a:lnTo>
                    <a:pt x="492" y="84"/>
                  </a:lnTo>
                  <a:lnTo>
                    <a:pt x="510" y="78"/>
                  </a:lnTo>
                  <a:lnTo>
                    <a:pt x="546" y="66"/>
                  </a:lnTo>
                  <a:lnTo>
                    <a:pt x="558" y="78"/>
                  </a:lnTo>
                  <a:lnTo>
                    <a:pt x="582" y="84"/>
                  </a:lnTo>
                  <a:lnTo>
                    <a:pt x="612" y="84"/>
                  </a:lnTo>
                  <a:lnTo>
                    <a:pt x="636" y="78"/>
                  </a:lnTo>
                  <a:lnTo>
                    <a:pt x="648" y="66"/>
                  </a:lnTo>
                  <a:lnTo>
                    <a:pt x="654" y="66"/>
                  </a:lnTo>
                  <a:lnTo>
                    <a:pt x="660" y="66"/>
                  </a:lnTo>
                  <a:lnTo>
                    <a:pt x="666" y="66"/>
                  </a:lnTo>
                  <a:lnTo>
                    <a:pt x="672" y="66"/>
                  </a:lnTo>
                  <a:lnTo>
                    <a:pt x="678" y="66"/>
                  </a:lnTo>
                  <a:lnTo>
                    <a:pt x="678" y="60"/>
                  </a:lnTo>
                  <a:lnTo>
                    <a:pt x="684" y="60"/>
                  </a:lnTo>
                  <a:lnTo>
                    <a:pt x="690" y="60"/>
                  </a:lnTo>
                  <a:lnTo>
                    <a:pt x="696" y="54"/>
                  </a:lnTo>
                  <a:lnTo>
                    <a:pt x="702" y="54"/>
                  </a:lnTo>
                  <a:lnTo>
                    <a:pt x="708" y="48"/>
                  </a:lnTo>
                  <a:lnTo>
                    <a:pt x="708" y="42"/>
                  </a:lnTo>
                  <a:lnTo>
                    <a:pt x="714" y="42"/>
                  </a:lnTo>
                  <a:lnTo>
                    <a:pt x="714" y="36"/>
                  </a:lnTo>
                  <a:lnTo>
                    <a:pt x="720" y="36"/>
                  </a:lnTo>
                  <a:lnTo>
                    <a:pt x="726" y="36"/>
                  </a:lnTo>
                  <a:lnTo>
                    <a:pt x="726" y="30"/>
                  </a:lnTo>
                  <a:lnTo>
                    <a:pt x="732" y="30"/>
                  </a:lnTo>
                  <a:lnTo>
                    <a:pt x="732" y="24"/>
                  </a:lnTo>
                  <a:lnTo>
                    <a:pt x="738" y="24"/>
                  </a:lnTo>
                  <a:lnTo>
                    <a:pt x="744" y="18"/>
                  </a:lnTo>
                  <a:lnTo>
                    <a:pt x="750" y="18"/>
                  </a:lnTo>
                  <a:lnTo>
                    <a:pt x="750" y="12"/>
                  </a:lnTo>
                  <a:lnTo>
                    <a:pt x="756" y="12"/>
                  </a:lnTo>
                  <a:lnTo>
                    <a:pt x="762" y="12"/>
                  </a:lnTo>
                  <a:lnTo>
                    <a:pt x="768" y="12"/>
                  </a:lnTo>
                  <a:lnTo>
                    <a:pt x="774" y="12"/>
                  </a:lnTo>
                  <a:lnTo>
                    <a:pt x="780" y="12"/>
                  </a:lnTo>
                  <a:lnTo>
                    <a:pt x="780" y="6"/>
                  </a:lnTo>
                  <a:lnTo>
                    <a:pt x="786" y="6"/>
                  </a:lnTo>
                  <a:lnTo>
                    <a:pt x="792" y="6"/>
                  </a:lnTo>
                  <a:lnTo>
                    <a:pt x="798" y="6"/>
                  </a:lnTo>
                  <a:lnTo>
                    <a:pt x="804" y="6"/>
                  </a:lnTo>
                  <a:lnTo>
                    <a:pt x="804" y="0"/>
                  </a:lnTo>
                  <a:lnTo>
                    <a:pt x="810" y="0"/>
                  </a:lnTo>
                  <a:lnTo>
                    <a:pt x="816" y="0"/>
                  </a:lnTo>
                  <a:lnTo>
                    <a:pt x="822" y="0"/>
                  </a:lnTo>
                  <a:lnTo>
                    <a:pt x="822" y="6"/>
                  </a:lnTo>
                  <a:lnTo>
                    <a:pt x="828" y="12"/>
                  </a:lnTo>
                  <a:lnTo>
                    <a:pt x="828" y="18"/>
                  </a:lnTo>
                  <a:lnTo>
                    <a:pt x="828" y="24"/>
                  </a:lnTo>
                  <a:lnTo>
                    <a:pt x="834" y="24"/>
                  </a:lnTo>
                  <a:lnTo>
                    <a:pt x="834" y="30"/>
                  </a:lnTo>
                  <a:lnTo>
                    <a:pt x="828" y="36"/>
                  </a:lnTo>
                  <a:lnTo>
                    <a:pt x="828" y="42"/>
                  </a:lnTo>
                  <a:lnTo>
                    <a:pt x="822" y="42"/>
                  </a:lnTo>
                  <a:lnTo>
                    <a:pt x="822" y="48"/>
                  </a:lnTo>
                  <a:lnTo>
                    <a:pt x="822" y="54"/>
                  </a:lnTo>
                  <a:lnTo>
                    <a:pt x="828" y="54"/>
                  </a:lnTo>
                  <a:lnTo>
                    <a:pt x="834" y="60"/>
                  </a:lnTo>
                  <a:lnTo>
                    <a:pt x="834" y="66"/>
                  </a:lnTo>
                  <a:lnTo>
                    <a:pt x="840" y="66"/>
                  </a:lnTo>
                  <a:lnTo>
                    <a:pt x="846" y="72"/>
                  </a:lnTo>
                  <a:lnTo>
                    <a:pt x="852" y="72"/>
                  </a:lnTo>
                  <a:lnTo>
                    <a:pt x="852" y="78"/>
                  </a:lnTo>
                  <a:lnTo>
                    <a:pt x="858" y="78"/>
                  </a:lnTo>
                  <a:lnTo>
                    <a:pt x="864" y="78"/>
                  </a:lnTo>
                  <a:lnTo>
                    <a:pt x="870" y="78"/>
                  </a:lnTo>
                  <a:lnTo>
                    <a:pt x="876" y="78"/>
                  </a:lnTo>
                  <a:lnTo>
                    <a:pt x="876" y="84"/>
                  </a:lnTo>
                  <a:lnTo>
                    <a:pt x="876" y="90"/>
                  </a:lnTo>
                  <a:lnTo>
                    <a:pt x="876" y="96"/>
                  </a:lnTo>
                  <a:lnTo>
                    <a:pt x="882" y="96"/>
                  </a:lnTo>
                  <a:lnTo>
                    <a:pt x="888" y="102"/>
                  </a:lnTo>
                  <a:lnTo>
                    <a:pt x="888" y="108"/>
                  </a:lnTo>
                  <a:lnTo>
                    <a:pt x="894" y="108"/>
                  </a:lnTo>
                  <a:lnTo>
                    <a:pt x="894" y="114"/>
                  </a:lnTo>
                  <a:lnTo>
                    <a:pt x="900" y="114"/>
                  </a:lnTo>
                  <a:lnTo>
                    <a:pt x="906" y="114"/>
                  </a:lnTo>
                  <a:lnTo>
                    <a:pt x="912" y="114"/>
                  </a:lnTo>
                  <a:lnTo>
                    <a:pt x="918" y="120"/>
                  </a:lnTo>
                  <a:lnTo>
                    <a:pt x="924" y="120"/>
                  </a:lnTo>
                  <a:lnTo>
                    <a:pt x="930" y="120"/>
                  </a:lnTo>
                  <a:lnTo>
                    <a:pt x="936" y="120"/>
                  </a:lnTo>
                  <a:lnTo>
                    <a:pt x="936" y="126"/>
                  </a:lnTo>
                  <a:lnTo>
                    <a:pt x="942" y="126"/>
                  </a:lnTo>
                  <a:lnTo>
                    <a:pt x="948" y="126"/>
                  </a:lnTo>
                  <a:lnTo>
                    <a:pt x="948" y="132"/>
                  </a:lnTo>
                  <a:lnTo>
                    <a:pt x="954" y="132"/>
                  </a:lnTo>
                  <a:lnTo>
                    <a:pt x="954" y="138"/>
                  </a:lnTo>
                  <a:lnTo>
                    <a:pt x="960" y="138"/>
                  </a:lnTo>
                  <a:lnTo>
                    <a:pt x="966" y="138"/>
                  </a:lnTo>
                  <a:lnTo>
                    <a:pt x="966" y="144"/>
                  </a:lnTo>
                  <a:lnTo>
                    <a:pt x="972" y="144"/>
                  </a:lnTo>
                  <a:lnTo>
                    <a:pt x="972" y="150"/>
                  </a:lnTo>
                  <a:lnTo>
                    <a:pt x="972" y="156"/>
                  </a:lnTo>
                  <a:lnTo>
                    <a:pt x="978" y="156"/>
                  </a:lnTo>
                  <a:lnTo>
                    <a:pt x="978" y="162"/>
                  </a:lnTo>
                  <a:lnTo>
                    <a:pt x="984" y="162"/>
                  </a:lnTo>
                  <a:lnTo>
                    <a:pt x="990" y="168"/>
                  </a:lnTo>
                  <a:lnTo>
                    <a:pt x="996" y="168"/>
                  </a:lnTo>
                  <a:lnTo>
                    <a:pt x="1002" y="174"/>
                  </a:lnTo>
                  <a:lnTo>
                    <a:pt x="1008" y="180"/>
                  </a:lnTo>
                  <a:lnTo>
                    <a:pt x="1008" y="186"/>
                  </a:lnTo>
                  <a:lnTo>
                    <a:pt x="1008" y="192"/>
                  </a:lnTo>
                  <a:lnTo>
                    <a:pt x="1008" y="198"/>
                  </a:lnTo>
                  <a:lnTo>
                    <a:pt x="1008" y="204"/>
                  </a:lnTo>
                  <a:lnTo>
                    <a:pt x="1002" y="210"/>
                  </a:lnTo>
                  <a:lnTo>
                    <a:pt x="1002" y="216"/>
                  </a:lnTo>
                  <a:lnTo>
                    <a:pt x="996" y="216"/>
                  </a:lnTo>
                  <a:lnTo>
                    <a:pt x="996" y="222"/>
                  </a:lnTo>
                  <a:lnTo>
                    <a:pt x="996" y="228"/>
                  </a:lnTo>
                  <a:lnTo>
                    <a:pt x="990" y="228"/>
                  </a:lnTo>
                  <a:lnTo>
                    <a:pt x="990" y="234"/>
                  </a:lnTo>
                  <a:lnTo>
                    <a:pt x="990" y="240"/>
                  </a:lnTo>
                  <a:lnTo>
                    <a:pt x="990" y="246"/>
                  </a:lnTo>
                  <a:lnTo>
                    <a:pt x="990" y="252"/>
                  </a:lnTo>
                  <a:lnTo>
                    <a:pt x="990" y="258"/>
                  </a:lnTo>
                  <a:lnTo>
                    <a:pt x="996" y="264"/>
                  </a:lnTo>
                  <a:lnTo>
                    <a:pt x="990" y="264"/>
                  </a:lnTo>
                  <a:lnTo>
                    <a:pt x="990" y="270"/>
                  </a:lnTo>
                  <a:lnTo>
                    <a:pt x="996" y="276"/>
                  </a:lnTo>
                  <a:lnTo>
                    <a:pt x="996" y="282"/>
                  </a:lnTo>
                  <a:lnTo>
                    <a:pt x="996" y="288"/>
                  </a:lnTo>
                  <a:lnTo>
                    <a:pt x="990" y="288"/>
                  </a:lnTo>
                  <a:lnTo>
                    <a:pt x="990" y="294"/>
                  </a:lnTo>
                  <a:lnTo>
                    <a:pt x="996" y="294"/>
                  </a:lnTo>
                  <a:lnTo>
                    <a:pt x="996" y="300"/>
                  </a:lnTo>
                  <a:lnTo>
                    <a:pt x="996" y="306"/>
                  </a:lnTo>
                  <a:lnTo>
                    <a:pt x="1002" y="306"/>
                  </a:lnTo>
                  <a:lnTo>
                    <a:pt x="1002" y="312"/>
                  </a:lnTo>
                  <a:lnTo>
                    <a:pt x="1002" y="318"/>
                  </a:lnTo>
                  <a:lnTo>
                    <a:pt x="1002" y="324"/>
                  </a:lnTo>
                  <a:lnTo>
                    <a:pt x="996" y="324"/>
                  </a:lnTo>
                  <a:lnTo>
                    <a:pt x="990" y="324"/>
                  </a:lnTo>
                  <a:lnTo>
                    <a:pt x="984" y="324"/>
                  </a:lnTo>
                  <a:lnTo>
                    <a:pt x="978" y="324"/>
                  </a:lnTo>
                  <a:lnTo>
                    <a:pt x="972" y="324"/>
                  </a:lnTo>
                  <a:lnTo>
                    <a:pt x="966" y="324"/>
                  </a:lnTo>
                  <a:lnTo>
                    <a:pt x="966" y="330"/>
                  </a:lnTo>
                  <a:lnTo>
                    <a:pt x="972" y="330"/>
                  </a:lnTo>
                  <a:lnTo>
                    <a:pt x="972" y="336"/>
                  </a:lnTo>
                  <a:lnTo>
                    <a:pt x="972" y="342"/>
                  </a:lnTo>
                  <a:lnTo>
                    <a:pt x="972" y="348"/>
                  </a:lnTo>
                  <a:lnTo>
                    <a:pt x="978" y="348"/>
                  </a:lnTo>
                  <a:lnTo>
                    <a:pt x="978" y="354"/>
                  </a:lnTo>
                  <a:lnTo>
                    <a:pt x="984" y="354"/>
                  </a:lnTo>
                  <a:lnTo>
                    <a:pt x="990" y="354"/>
                  </a:lnTo>
                  <a:lnTo>
                    <a:pt x="996" y="354"/>
                  </a:lnTo>
                  <a:lnTo>
                    <a:pt x="996" y="348"/>
                  </a:lnTo>
                  <a:lnTo>
                    <a:pt x="1002" y="348"/>
                  </a:lnTo>
                  <a:lnTo>
                    <a:pt x="1008" y="348"/>
                  </a:lnTo>
                  <a:lnTo>
                    <a:pt x="1014" y="348"/>
                  </a:lnTo>
                  <a:lnTo>
                    <a:pt x="1014" y="354"/>
                  </a:lnTo>
                  <a:lnTo>
                    <a:pt x="1014" y="360"/>
                  </a:lnTo>
                  <a:lnTo>
                    <a:pt x="1020" y="360"/>
                  </a:lnTo>
                  <a:lnTo>
                    <a:pt x="1020" y="366"/>
                  </a:lnTo>
                  <a:lnTo>
                    <a:pt x="1026" y="372"/>
                  </a:lnTo>
                  <a:lnTo>
                    <a:pt x="1026" y="378"/>
                  </a:lnTo>
                  <a:lnTo>
                    <a:pt x="1032" y="384"/>
                  </a:lnTo>
                  <a:lnTo>
                    <a:pt x="1032" y="390"/>
                  </a:lnTo>
                  <a:lnTo>
                    <a:pt x="1038" y="390"/>
                  </a:lnTo>
                  <a:lnTo>
                    <a:pt x="1038" y="396"/>
                  </a:lnTo>
                  <a:lnTo>
                    <a:pt x="1044" y="396"/>
                  </a:lnTo>
                  <a:lnTo>
                    <a:pt x="1050" y="396"/>
                  </a:lnTo>
                  <a:lnTo>
                    <a:pt x="1050" y="390"/>
                  </a:lnTo>
                  <a:lnTo>
                    <a:pt x="1056" y="390"/>
                  </a:lnTo>
                  <a:lnTo>
                    <a:pt x="1056" y="396"/>
                  </a:lnTo>
                  <a:lnTo>
                    <a:pt x="1056" y="402"/>
                  </a:lnTo>
                  <a:lnTo>
                    <a:pt x="1056" y="408"/>
                  </a:lnTo>
                  <a:lnTo>
                    <a:pt x="1056" y="414"/>
                  </a:lnTo>
                  <a:lnTo>
                    <a:pt x="1056" y="420"/>
                  </a:lnTo>
                  <a:lnTo>
                    <a:pt x="1056" y="426"/>
                  </a:lnTo>
                  <a:lnTo>
                    <a:pt x="1062" y="426"/>
                  </a:lnTo>
                  <a:lnTo>
                    <a:pt x="1068" y="426"/>
                  </a:lnTo>
                  <a:lnTo>
                    <a:pt x="1068" y="432"/>
                  </a:lnTo>
                  <a:lnTo>
                    <a:pt x="1074" y="432"/>
                  </a:lnTo>
                  <a:lnTo>
                    <a:pt x="1080" y="432"/>
                  </a:lnTo>
                  <a:lnTo>
                    <a:pt x="1080" y="438"/>
                  </a:lnTo>
                  <a:lnTo>
                    <a:pt x="1086" y="438"/>
                  </a:lnTo>
                  <a:lnTo>
                    <a:pt x="1086" y="444"/>
                  </a:lnTo>
                  <a:lnTo>
                    <a:pt x="1080" y="444"/>
                  </a:lnTo>
                  <a:lnTo>
                    <a:pt x="1080" y="450"/>
                  </a:lnTo>
                  <a:lnTo>
                    <a:pt x="1080" y="456"/>
                  </a:lnTo>
                  <a:lnTo>
                    <a:pt x="1074" y="456"/>
                  </a:lnTo>
                  <a:lnTo>
                    <a:pt x="1074" y="462"/>
                  </a:lnTo>
                  <a:lnTo>
                    <a:pt x="1074" y="468"/>
                  </a:lnTo>
                  <a:lnTo>
                    <a:pt x="1074" y="474"/>
                  </a:lnTo>
                  <a:lnTo>
                    <a:pt x="1074" y="480"/>
                  </a:lnTo>
                  <a:lnTo>
                    <a:pt x="1068" y="480"/>
                  </a:lnTo>
                  <a:lnTo>
                    <a:pt x="1068" y="486"/>
                  </a:lnTo>
                  <a:lnTo>
                    <a:pt x="1068" y="492"/>
                  </a:lnTo>
                  <a:lnTo>
                    <a:pt x="1062" y="492"/>
                  </a:lnTo>
                  <a:lnTo>
                    <a:pt x="1056" y="498"/>
                  </a:lnTo>
                  <a:lnTo>
                    <a:pt x="1050" y="504"/>
                  </a:lnTo>
                  <a:lnTo>
                    <a:pt x="1044" y="510"/>
                  </a:lnTo>
                  <a:lnTo>
                    <a:pt x="1038" y="516"/>
                  </a:lnTo>
                  <a:lnTo>
                    <a:pt x="1038" y="522"/>
                  </a:lnTo>
                  <a:lnTo>
                    <a:pt x="1032" y="522"/>
                  </a:lnTo>
                  <a:lnTo>
                    <a:pt x="1032" y="528"/>
                  </a:lnTo>
                  <a:lnTo>
                    <a:pt x="1026" y="528"/>
                  </a:lnTo>
                  <a:lnTo>
                    <a:pt x="1026" y="534"/>
                  </a:lnTo>
                  <a:lnTo>
                    <a:pt x="1026" y="540"/>
                  </a:lnTo>
                  <a:lnTo>
                    <a:pt x="1026" y="546"/>
                  </a:lnTo>
                  <a:lnTo>
                    <a:pt x="1026" y="552"/>
                  </a:lnTo>
                  <a:lnTo>
                    <a:pt x="1026" y="558"/>
                  </a:lnTo>
                  <a:lnTo>
                    <a:pt x="1026" y="564"/>
                  </a:lnTo>
                  <a:lnTo>
                    <a:pt x="1026" y="570"/>
                  </a:lnTo>
                  <a:lnTo>
                    <a:pt x="1032" y="570"/>
                  </a:lnTo>
                  <a:lnTo>
                    <a:pt x="1038" y="576"/>
                  </a:lnTo>
                  <a:lnTo>
                    <a:pt x="1038" y="582"/>
                  </a:lnTo>
                  <a:lnTo>
                    <a:pt x="1038" y="588"/>
                  </a:lnTo>
                  <a:lnTo>
                    <a:pt x="1038" y="594"/>
                  </a:lnTo>
                  <a:lnTo>
                    <a:pt x="1038" y="600"/>
                  </a:lnTo>
                  <a:lnTo>
                    <a:pt x="1038" y="606"/>
                  </a:lnTo>
                  <a:lnTo>
                    <a:pt x="1032" y="612"/>
                  </a:lnTo>
                  <a:lnTo>
                    <a:pt x="1032" y="618"/>
                  </a:lnTo>
                  <a:lnTo>
                    <a:pt x="1026" y="624"/>
                  </a:lnTo>
                  <a:lnTo>
                    <a:pt x="1026" y="630"/>
                  </a:lnTo>
                  <a:lnTo>
                    <a:pt x="1020" y="636"/>
                  </a:lnTo>
                  <a:lnTo>
                    <a:pt x="1020" y="642"/>
                  </a:lnTo>
                  <a:lnTo>
                    <a:pt x="1020" y="648"/>
                  </a:lnTo>
                  <a:lnTo>
                    <a:pt x="1020" y="654"/>
                  </a:lnTo>
                  <a:lnTo>
                    <a:pt x="1020" y="660"/>
                  </a:lnTo>
                  <a:lnTo>
                    <a:pt x="1014" y="660"/>
                  </a:lnTo>
                  <a:lnTo>
                    <a:pt x="1014" y="666"/>
                  </a:lnTo>
                  <a:lnTo>
                    <a:pt x="1014" y="672"/>
                  </a:lnTo>
                  <a:lnTo>
                    <a:pt x="1014" y="678"/>
                  </a:lnTo>
                  <a:lnTo>
                    <a:pt x="1014" y="684"/>
                  </a:lnTo>
                  <a:lnTo>
                    <a:pt x="1014" y="690"/>
                  </a:lnTo>
                  <a:lnTo>
                    <a:pt x="1014" y="696"/>
                  </a:lnTo>
                  <a:lnTo>
                    <a:pt x="1020" y="702"/>
                  </a:lnTo>
                  <a:lnTo>
                    <a:pt x="1020" y="708"/>
                  </a:lnTo>
                  <a:lnTo>
                    <a:pt x="1020" y="714"/>
                  </a:lnTo>
                  <a:lnTo>
                    <a:pt x="1020" y="720"/>
                  </a:lnTo>
                  <a:lnTo>
                    <a:pt x="1020" y="726"/>
                  </a:lnTo>
                  <a:lnTo>
                    <a:pt x="1020" y="732"/>
                  </a:lnTo>
                  <a:lnTo>
                    <a:pt x="1020" y="738"/>
                  </a:lnTo>
                  <a:lnTo>
                    <a:pt x="1014" y="738"/>
                  </a:lnTo>
                  <a:lnTo>
                    <a:pt x="1014" y="744"/>
                  </a:lnTo>
                  <a:lnTo>
                    <a:pt x="1008" y="744"/>
                  </a:lnTo>
                  <a:lnTo>
                    <a:pt x="1008" y="750"/>
                  </a:lnTo>
                  <a:lnTo>
                    <a:pt x="1002" y="750"/>
                  </a:lnTo>
                  <a:lnTo>
                    <a:pt x="996" y="750"/>
                  </a:lnTo>
                  <a:lnTo>
                    <a:pt x="996" y="756"/>
                  </a:lnTo>
                  <a:lnTo>
                    <a:pt x="996" y="762"/>
                  </a:lnTo>
                  <a:lnTo>
                    <a:pt x="996" y="768"/>
                  </a:lnTo>
                  <a:lnTo>
                    <a:pt x="996" y="774"/>
                  </a:lnTo>
                  <a:lnTo>
                    <a:pt x="996" y="780"/>
                  </a:lnTo>
                  <a:lnTo>
                    <a:pt x="996" y="786"/>
                  </a:lnTo>
                  <a:lnTo>
                    <a:pt x="1002" y="786"/>
                  </a:lnTo>
                  <a:lnTo>
                    <a:pt x="1002" y="792"/>
                  </a:lnTo>
                  <a:lnTo>
                    <a:pt x="1008" y="798"/>
                  </a:lnTo>
                  <a:lnTo>
                    <a:pt x="1008" y="804"/>
                  </a:lnTo>
                  <a:lnTo>
                    <a:pt x="1014" y="804"/>
                  </a:lnTo>
                  <a:lnTo>
                    <a:pt x="1014" y="810"/>
                  </a:lnTo>
                  <a:lnTo>
                    <a:pt x="1020" y="810"/>
                  </a:lnTo>
                  <a:lnTo>
                    <a:pt x="1020" y="816"/>
                  </a:lnTo>
                  <a:lnTo>
                    <a:pt x="1026" y="822"/>
                  </a:lnTo>
                  <a:lnTo>
                    <a:pt x="1026" y="828"/>
                  </a:lnTo>
                  <a:lnTo>
                    <a:pt x="1032" y="828"/>
                  </a:lnTo>
                  <a:lnTo>
                    <a:pt x="1032" y="834"/>
                  </a:lnTo>
                  <a:lnTo>
                    <a:pt x="1038" y="834"/>
                  </a:lnTo>
                  <a:lnTo>
                    <a:pt x="1038" y="840"/>
                  </a:lnTo>
                  <a:lnTo>
                    <a:pt x="1044" y="840"/>
                  </a:lnTo>
                  <a:lnTo>
                    <a:pt x="1044" y="846"/>
                  </a:lnTo>
                  <a:lnTo>
                    <a:pt x="1050" y="846"/>
                  </a:lnTo>
                  <a:lnTo>
                    <a:pt x="1050" y="852"/>
                  </a:lnTo>
                  <a:lnTo>
                    <a:pt x="1050" y="858"/>
                  </a:lnTo>
                  <a:lnTo>
                    <a:pt x="1050" y="864"/>
                  </a:lnTo>
                  <a:lnTo>
                    <a:pt x="1050" y="870"/>
                  </a:lnTo>
                  <a:lnTo>
                    <a:pt x="1056" y="870"/>
                  </a:lnTo>
                  <a:lnTo>
                    <a:pt x="1056" y="876"/>
                  </a:lnTo>
                  <a:lnTo>
                    <a:pt x="1056" y="882"/>
                  </a:lnTo>
                  <a:lnTo>
                    <a:pt x="1056" y="888"/>
                  </a:lnTo>
                  <a:lnTo>
                    <a:pt x="1056" y="894"/>
                  </a:lnTo>
                  <a:lnTo>
                    <a:pt x="1050" y="900"/>
                  </a:lnTo>
                  <a:lnTo>
                    <a:pt x="1044" y="906"/>
                  </a:lnTo>
                  <a:lnTo>
                    <a:pt x="1044" y="912"/>
                  </a:lnTo>
                  <a:lnTo>
                    <a:pt x="1038" y="912"/>
                  </a:lnTo>
                  <a:lnTo>
                    <a:pt x="1038" y="918"/>
                  </a:lnTo>
                  <a:lnTo>
                    <a:pt x="1038" y="924"/>
                  </a:lnTo>
                  <a:lnTo>
                    <a:pt x="1038" y="930"/>
                  </a:lnTo>
                  <a:lnTo>
                    <a:pt x="1032" y="930"/>
                  </a:lnTo>
                  <a:lnTo>
                    <a:pt x="1032" y="936"/>
                  </a:lnTo>
                  <a:lnTo>
                    <a:pt x="1032" y="942"/>
                  </a:lnTo>
                  <a:lnTo>
                    <a:pt x="1032" y="948"/>
                  </a:lnTo>
                  <a:lnTo>
                    <a:pt x="1026" y="948"/>
                  </a:lnTo>
                  <a:lnTo>
                    <a:pt x="1026" y="954"/>
                  </a:lnTo>
                  <a:lnTo>
                    <a:pt x="1020" y="954"/>
                  </a:lnTo>
                  <a:lnTo>
                    <a:pt x="1020" y="960"/>
                  </a:lnTo>
                  <a:lnTo>
                    <a:pt x="1014" y="960"/>
                  </a:lnTo>
                  <a:lnTo>
                    <a:pt x="1014" y="966"/>
                  </a:lnTo>
                  <a:lnTo>
                    <a:pt x="1020" y="972"/>
                  </a:lnTo>
                  <a:lnTo>
                    <a:pt x="1014" y="972"/>
                  </a:lnTo>
                  <a:lnTo>
                    <a:pt x="1014" y="978"/>
                  </a:lnTo>
                  <a:lnTo>
                    <a:pt x="1008" y="984"/>
                  </a:lnTo>
                  <a:lnTo>
                    <a:pt x="1002" y="984"/>
                  </a:lnTo>
                  <a:lnTo>
                    <a:pt x="1002" y="990"/>
                  </a:lnTo>
                  <a:lnTo>
                    <a:pt x="996" y="990"/>
                  </a:lnTo>
                  <a:lnTo>
                    <a:pt x="990" y="990"/>
                  </a:lnTo>
                  <a:lnTo>
                    <a:pt x="984" y="990"/>
                  </a:lnTo>
                  <a:lnTo>
                    <a:pt x="978" y="990"/>
                  </a:lnTo>
                  <a:lnTo>
                    <a:pt x="978" y="984"/>
                  </a:lnTo>
                  <a:lnTo>
                    <a:pt x="972" y="984"/>
                  </a:lnTo>
                  <a:lnTo>
                    <a:pt x="972" y="978"/>
                  </a:lnTo>
                  <a:lnTo>
                    <a:pt x="972" y="972"/>
                  </a:lnTo>
                  <a:lnTo>
                    <a:pt x="966" y="966"/>
                  </a:lnTo>
                  <a:lnTo>
                    <a:pt x="966" y="960"/>
                  </a:lnTo>
                  <a:lnTo>
                    <a:pt x="960" y="960"/>
                  </a:lnTo>
                  <a:lnTo>
                    <a:pt x="960" y="954"/>
                  </a:lnTo>
                  <a:lnTo>
                    <a:pt x="954" y="954"/>
                  </a:lnTo>
                  <a:lnTo>
                    <a:pt x="954" y="948"/>
                  </a:lnTo>
                  <a:lnTo>
                    <a:pt x="948" y="948"/>
                  </a:lnTo>
                  <a:lnTo>
                    <a:pt x="942" y="942"/>
                  </a:lnTo>
                  <a:lnTo>
                    <a:pt x="936" y="942"/>
                  </a:lnTo>
                  <a:lnTo>
                    <a:pt x="936" y="936"/>
                  </a:lnTo>
                  <a:lnTo>
                    <a:pt x="936" y="930"/>
                  </a:lnTo>
                  <a:lnTo>
                    <a:pt x="930" y="930"/>
                  </a:lnTo>
                  <a:lnTo>
                    <a:pt x="924" y="930"/>
                  </a:lnTo>
                  <a:lnTo>
                    <a:pt x="918" y="930"/>
                  </a:lnTo>
                  <a:lnTo>
                    <a:pt x="912" y="930"/>
                  </a:lnTo>
                  <a:lnTo>
                    <a:pt x="906" y="930"/>
                  </a:lnTo>
                  <a:lnTo>
                    <a:pt x="900" y="930"/>
                  </a:lnTo>
                  <a:lnTo>
                    <a:pt x="900" y="924"/>
                  </a:lnTo>
                  <a:lnTo>
                    <a:pt x="894" y="924"/>
                  </a:lnTo>
                  <a:lnTo>
                    <a:pt x="888" y="924"/>
                  </a:lnTo>
                  <a:lnTo>
                    <a:pt x="888" y="930"/>
                  </a:lnTo>
                  <a:lnTo>
                    <a:pt x="882" y="930"/>
                  </a:lnTo>
                  <a:lnTo>
                    <a:pt x="882" y="936"/>
                  </a:lnTo>
                  <a:lnTo>
                    <a:pt x="882" y="942"/>
                  </a:lnTo>
                  <a:lnTo>
                    <a:pt x="876" y="942"/>
                  </a:lnTo>
                  <a:lnTo>
                    <a:pt x="876" y="948"/>
                  </a:lnTo>
                  <a:lnTo>
                    <a:pt x="870" y="954"/>
                  </a:lnTo>
                  <a:lnTo>
                    <a:pt x="870" y="960"/>
                  </a:lnTo>
                  <a:lnTo>
                    <a:pt x="864" y="960"/>
                  </a:lnTo>
                  <a:lnTo>
                    <a:pt x="864" y="966"/>
                  </a:lnTo>
                  <a:lnTo>
                    <a:pt x="858" y="966"/>
                  </a:lnTo>
                  <a:lnTo>
                    <a:pt x="852" y="972"/>
                  </a:lnTo>
                  <a:lnTo>
                    <a:pt x="846" y="972"/>
                  </a:lnTo>
                  <a:lnTo>
                    <a:pt x="846" y="978"/>
                  </a:lnTo>
                  <a:lnTo>
                    <a:pt x="840" y="978"/>
                  </a:lnTo>
                  <a:lnTo>
                    <a:pt x="840" y="984"/>
                  </a:lnTo>
                  <a:lnTo>
                    <a:pt x="834" y="984"/>
                  </a:lnTo>
                  <a:lnTo>
                    <a:pt x="828" y="984"/>
                  </a:lnTo>
                  <a:lnTo>
                    <a:pt x="822" y="984"/>
                  </a:lnTo>
                  <a:lnTo>
                    <a:pt x="816" y="984"/>
                  </a:lnTo>
                  <a:lnTo>
                    <a:pt x="816" y="978"/>
                  </a:lnTo>
                  <a:lnTo>
                    <a:pt x="810" y="978"/>
                  </a:lnTo>
                  <a:lnTo>
                    <a:pt x="810" y="972"/>
                  </a:lnTo>
                  <a:lnTo>
                    <a:pt x="810" y="966"/>
                  </a:lnTo>
                  <a:lnTo>
                    <a:pt x="810" y="960"/>
                  </a:lnTo>
                  <a:lnTo>
                    <a:pt x="804" y="960"/>
                  </a:lnTo>
                  <a:lnTo>
                    <a:pt x="804" y="954"/>
                  </a:lnTo>
                  <a:lnTo>
                    <a:pt x="804" y="948"/>
                  </a:lnTo>
                  <a:lnTo>
                    <a:pt x="810" y="942"/>
                  </a:lnTo>
                  <a:lnTo>
                    <a:pt x="804" y="942"/>
                  </a:lnTo>
                  <a:lnTo>
                    <a:pt x="804" y="936"/>
                  </a:lnTo>
                  <a:lnTo>
                    <a:pt x="804" y="930"/>
                  </a:lnTo>
                  <a:lnTo>
                    <a:pt x="798" y="924"/>
                  </a:lnTo>
                  <a:lnTo>
                    <a:pt x="798" y="918"/>
                  </a:lnTo>
                  <a:lnTo>
                    <a:pt x="798" y="912"/>
                  </a:lnTo>
                  <a:lnTo>
                    <a:pt x="798" y="906"/>
                  </a:lnTo>
                  <a:lnTo>
                    <a:pt x="792" y="906"/>
                  </a:lnTo>
                  <a:lnTo>
                    <a:pt x="792" y="900"/>
                  </a:lnTo>
                  <a:lnTo>
                    <a:pt x="786" y="900"/>
                  </a:lnTo>
                  <a:lnTo>
                    <a:pt x="786" y="894"/>
                  </a:lnTo>
                  <a:lnTo>
                    <a:pt x="780" y="894"/>
                  </a:lnTo>
                  <a:lnTo>
                    <a:pt x="780" y="888"/>
                  </a:lnTo>
                  <a:lnTo>
                    <a:pt x="774" y="888"/>
                  </a:lnTo>
                  <a:lnTo>
                    <a:pt x="774" y="882"/>
                  </a:lnTo>
                  <a:lnTo>
                    <a:pt x="768" y="882"/>
                  </a:lnTo>
                  <a:lnTo>
                    <a:pt x="768" y="876"/>
                  </a:lnTo>
                  <a:lnTo>
                    <a:pt x="768" y="870"/>
                  </a:lnTo>
                  <a:lnTo>
                    <a:pt x="774" y="864"/>
                  </a:lnTo>
                  <a:lnTo>
                    <a:pt x="768" y="864"/>
                  </a:lnTo>
                  <a:lnTo>
                    <a:pt x="768" y="858"/>
                  </a:lnTo>
                  <a:lnTo>
                    <a:pt x="762" y="858"/>
                  </a:lnTo>
                  <a:lnTo>
                    <a:pt x="762" y="852"/>
                  </a:lnTo>
                  <a:lnTo>
                    <a:pt x="756" y="852"/>
                  </a:lnTo>
                  <a:lnTo>
                    <a:pt x="750" y="852"/>
                  </a:lnTo>
                  <a:lnTo>
                    <a:pt x="744" y="846"/>
                  </a:lnTo>
                  <a:lnTo>
                    <a:pt x="738" y="846"/>
                  </a:lnTo>
                  <a:lnTo>
                    <a:pt x="732" y="846"/>
                  </a:lnTo>
                  <a:lnTo>
                    <a:pt x="732" y="852"/>
                  </a:lnTo>
                  <a:lnTo>
                    <a:pt x="726" y="858"/>
                  </a:lnTo>
                  <a:lnTo>
                    <a:pt x="720" y="864"/>
                  </a:lnTo>
                  <a:lnTo>
                    <a:pt x="714" y="864"/>
                  </a:lnTo>
                  <a:lnTo>
                    <a:pt x="714" y="870"/>
                  </a:lnTo>
                  <a:lnTo>
                    <a:pt x="708" y="870"/>
                  </a:lnTo>
                  <a:lnTo>
                    <a:pt x="708" y="876"/>
                  </a:lnTo>
                  <a:lnTo>
                    <a:pt x="702" y="876"/>
                  </a:lnTo>
                  <a:lnTo>
                    <a:pt x="702" y="882"/>
                  </a:lnTo>
                  <a:lnTo>
                    <a:pt x="696" y="882"/>
                  </a:lnTo>
                  <a:lnTo>
                    <a:pt x="648" y="864"/>
                  </a:lnTo>
                  <a:lnTo>
                    <a:pt x="636" y="858"/>
                  </a:lnTo>
                  <a:lnTo>
                    <a:pt x="618" y="888"/>
                  </a:lnTo>
                  <a:lnTo>
                    <a:pt x="618" y="882"/>
                  </a:lnTo>
                  <a:lnTo>
                    <a:pt x="612" y="882"/>
                  </a:lnTo>
                  <a:lnTo>
                    <a:pt x="612" y="876"/>
                  </a:lnTo>
                  <a:lnTo>
                    <a:pt x="606" y="870"/>
                  </a:lnTo>
                  <a:lnTo>
                    <a:pt x="600" y="864"/>
                  </a:lnTo>
                  <a:lnTo>
                    <a:pt x="600" y="858"/>
                  </a:lnTo>
                  <a:lnTo>
                    <a:pt x="594" y="852"/>
                  </a:lnTo>
                  <a:lnTo>
                    <a:pt x="594" y="846"/>
                  </a:lnTo>
                  <a:lnTo>
                    <a:pt x="588" y="846"/>
                  </a:lnTo>
                  <a:lnTo>
                    <a:pt x="588" y="840"/>
                  </a:lnTo>
                  <a:lnTo>
                    <a:pt x="582" y="840"/>
                  </a:lnTo>
                  <a:lnTo>
                    <a:pt x="576" y="840"/>
                  </a:lnTo>
                  <a:lnTo>
                    <a:pt x="576" y="846"/>
                  </a:lnTo>
                  <a:lnTo>
                    <a:pt x="570" y="846"/>
                  </a:lnTo>
                  <a:lnTo>
                    <a:pt x="570" y="852"/>
                  </a:lnTo>
                  <a:lnTo>
                    <a:pt x="564" y="858"/>
                  </a:lnTo>
                  <a:lnTo>
                    <a:pt x="564" y="864"/>
                  </a:lnTo>
                  <a:lnTo>
                    <a:pt x="558" y="864"/>
                  </a:lnTo>
                  <a:lnTo>
                    <a:pt x="558" y="870"/>
                  </a:lnTo>
                  <a:lnTo>
                    <a:pt x="552" y="870"/>
                  </a:lnTo>
                  <a:lnTo>
                    <a:pt x="546" y="870"/>
                  </a:lnTo>
                  <a:lnTo>
                    <a:pt x="540" y="870"/>
                  </a:lnTo>
                  <a:lnTo>
                    <a:pt x="534" y="870"/>
                  </a:lnTo>
                  <a:lnTo>
                    <a:pt x="528" y="870"/>
                  </a:lnTo>
                  <a:lnTo>
                    <a:pt x="522" y="870"/>
                  </a:lnTo>
                  <a:lnTo>
                    <a:pt x="516" y="864"/>
                  </a:lnTo>
                  <a:lnTo>
                    <a:pt x="510" y="864"/>
                  </a:lnTo>
                  <a:lnTo>
                    <a:pt x="504" y="864"/>
                  </a:lnTo>
                  <a:lnTo>
                    <a:pt x="498" y="864"/>
                  </a:lnTo>
                  <a:lnTo>
                    <a:pt x="492" y="864"/>
                  </a:lnTo>
                  <a:lnTo>
                    <a:pt x="486" y="870"/>
                  </a:lnTo>
                  <a:lnTo>
                    <a:pt x="480" y="870"/>
                  </a:lnTo>
                  <a:lnTo>
                    <a:pt x="474" y="870"/>
                  </a:lnTo>
                  <a:lnTo>
                    <a:pt x="474" y="864"/>
                  </a:lnTo>
                  <a:lnTo>
                    <a:pt x="474" y="858"/>
                  </a:lnTo>
                  <a:lnTo>
                    <a:pt x="480" y="858"/>
                  </a:lnTo>
                  <a:lnTo>
                    <a:pt x="480" y="852"/>
                  </a:lnTo>
                  <a:lnTo>
                    <a:pt x="486" y="846"/>
                  </a:lnTo>
                  <a:lnTo>
                    <a:pt x="486" y="840"/>
                  </a:lnTo>
                  <a:lnTo>
                    <a:pt x="480" y="840"/>
                  </a:lnTo>
                  <a:lnTo>
                    <a:pt x="474" y="834"/>
                  </a:lnTo>
                  <a:lnTo>
                    <a:pt x="468" y="834"/>
                  </a:lnTo>
                  <a:lnTo>
                    <a:pt x="462" y="828"/>
                  </a:lnTo>
                  <a:lnTo>
                    <a:pt x="462" y="822"/>
                  </a:lnTo>
                  <a:lnTo>
                    <a:pt x="456" y="822"/>
                  </a:lnTo>
                  <a:lnTo>
                    <a:pt x="456" y="816"/>
                  </a:lnTo>
                  <a:lnTo>
                    <a:pt x="456" y="810"/>
                  </a:lnTo>
                  <a:lnTo>
                    <a:pt x="462" y="810"/>
                  </a:lnTo>
                  <a:lnTo>
                    <a:pt x="462" y="804"/>
                  </a:lnTo>
                  <a:lnTo>
                    <a:pt x="468" y="798"/>
                  </a:lnTo>
                  <a:lnTo>
                    <a:pt x="474" y="798"/>
                  </a:lnTo>
                  <a:lnTo>
                    <a:pt x="480" y="798"/>
                  </a:lnTo>
                  <a:lnTo>
                    <a:pt x="480" y="792"/>
                  </a:lnTo>
                  <a:lnTo>
                    <a:pt x="486" y="798"/>
                  </a:lnTo>
                  <a:lnTo>
                    <a:pt x="486" y="792"/>
                  </a:lnTo>
                  <a:lnTo>
                    <a:pt x="492" y="792"/>
                  </a:lnTo>
                  <a:lnTo>
                    <a:pt x="486" y="786"/>
                  </a:lnTo>
                  <a:lnTo>
                    <a:pt x="486" y="780"/>
                  </a:lnTo>
                  <a:lnTo>
                    <a:pt x="486" y="774"/>
                  </a:lnTo>
                  <a:lnTo>
                    <a:pt x="486" y="768"/>
                  </a:lnTo>
                  <a:lnTo>
                    <a:pt x="486" y="762"/>
                  </a:lnTo>
                  <a:lnTo>
                    <a:pt x="492" y="756"/>
                  </a:lnTo>
                  <a:lnTo>
                    <a:pt x="492" y="750"/>
                  </a:lnTo>
                  <a:lnTo>
                    <a:pt x="492" y="744"/>
                  </a:lnTo>
                  <a:lnTo>
                    <a:pt x="492" y="738"/>
                  </a:lnTo>
                  <a:lnTo>
                    <a:pt x="492" y="732"/>
                  </a:lnTo>
                  <a:lnTo>
                    <a:pt x="492" y="726"/>
                  </a:lnTo>
                  <a:lnTo>
                    <a:pt x="486" y="726"/>
                  </a:lnTo>
                  <a:lnTo>
                    <a:pt x="480" y="720"/>
                  </a:lnTo>
                  <a:lnTo>
                    <a:pt x="480" y="714"/>
                  </a:lnTo>
                  <a:lnTo>
                    <a:pt x="480" y="708"/>
                  </a:lnTo>
                  <a:lnTo>
                    <a:pt x="480" y="702"/>
                  </a:lnTo>
                  <a:lnTo>
                    <a:pt x="474" y="702"/>
                  </a:lnTo>
                  <a:lnTo>
                    <a:pt x="468" y="702"/>
                  </a:lnTo>
                  <a:lnTo>
                    <a:pt x="462" y="702"/>
                  </a:lnTo>
                  <a:lnTo>
                    <a:pt x="462" y="696"/>
                  </a:lnTo>
                  <a:lnTo>
                    <a:pt x="456" y="696"/>
                  </a:lnTo>
                  <a:lnTo>
                    <a:pt x="450" y="696"/>
                  </a:lnTo>
                  <a:lnTo>
                    <a:pt x="450" y="690"/>
                  </a:lnTo>
                  <a:lnTo>
                    <a:pt x="450" y="684"/>
                  </a:lnTo>
                  <a:lnTo>
                    <a:pt x="456" y="684"/>
                  </a:lnTo>
                  <a:lnTo>
                    <a:pt x="456" y="678"/>
                  </a:lnTo>
                  <a:lnTo>
                    <a:pt x="462" y="678"/>
                  </a:lnTo>
                  <a:lnTo>
                    <a:pt x="468" y="678"/>
                  </a:lnTo>
                  <a:lnTo>
                    <a:pt x="474" y="678"/>
                  </a:lnTo>
                  <a:lnTo>
                    <a:pt x="480" y="678"/>
                  </a:lnTo>
                  <a:lnTo>
                    <a:pt x="480" y="672"/>
                  </a:lnTo>
                  <a:lnTo>
                    <a:pt x="486" y="672"/>
                  </a:lnTo>
                  <a:lnTo>
                    <a:pt x="486" y="666"/>
                  </a:lnTo>
                  <a:lnTo>
                    <a:pt x="486" y="660"/>
                  </a:lnTo>
                  <a:lnTo>
                    <a:pt x="486" y="654"/>
                  </a:lnTo>
                  <a:lnTo>
                    <a:pt x="486" y="642"/>
                  </a:lnTo>
                  <a:lnTo>
                    <a:pt x="480" y="636"/>
                  </a:lnTo>
                  <a:lnTo>
                    <a:pt x="480" y="630"/>
                  </a:lnTo>
                  <a:lnTo>
                    <a:pt x="480" y="624"/>
                  </a:lnTo>
                  <a:lnTo>
                    <a:pt x="480" y="618"/>
                  </a:lnTo>
                  <a:lnTo>
                    <a:pt x="480" y="612"/>
                  </a:lnTo>
                  <a:lnTo>
                    <a:pt x="480" y="600"/>
                  </a:lnTo>
                  <a:lnTo>
                    <a:pt x="480" y="594"/>
                  </a:lnTo>
                  <a:lnTo>
                    <a:pt x="480" y="588"/>
                  </a:lnTo>
                  <a:lnTo>
                    <a:pt x="474" y="588"/>
                  </a:lnTo>
                  <a:lnTo>
                    <a:pt x="474" y="582"/>
                  </a:lnTo>
                  <a:lnTo>
                    <a:pt x="468" y="582"/>
                  </a:lnTo>
                  <a:lnTo>
                    <a:pt x="462" y="582"/>
                  </a:lnTo>
                  <a:lnTo>
                    <a:pt x="456" y="582"/>
                  </a:lnTo>
                  <a:lnTo>
                    <a:pt x="450" y="582"/>
                  </a:lnTo>
                  <a:lnTo>
                    <a:pt x="444" y="582"/>
                  </a:lnTo>
                  <a:lnTo>
                    <a:pt x="438" y="582"/>
                  </a:lnTo>
                  <a:lnTo>
                    <a:pt x="432" y="588"/>
                  </a:lnTo>
                  <a:lnTo>
                    <a:pt x="426" y="588"/>
                  </a:lnTo>
                  <a:lnTo>
                    <a:pt x="426" y="582"/>
                  </a:lnTo>
                  <a:lnTo>
                    <a:pt x="420" y="582"/>
                  </a:lnTo>
                  <a:lnTo>
                    <a:pt x="414" y="582"/>
                  </a:lnTo>
                  <a:lnTo>
                    <a:pt x="414" y="576"/>
                  </a:lnTo>
                  <a:lnTo>
                    <a:pt x="408" y="576"/>
                  </a:lnTo>
                  <a:lnTo>
                    <a:pt x="402" y="576"/>
                  </a:lnTo>
                  <a:lnTo>
                    <a:pt x="396" y="570"/>
                  </a:lnTo>
                  <a:lnTo>
                    <a:pt x="390" y="570"/>
                  </a:lnTo>
                  <a:lnTo>
                    <a:pt x="384" y="570"/>
                  </a:lnTo>
                  <a:lnTo>
                    <a:pt x="378" y="570"/>
                  </a:lnTo>
                  <a:lnTo>
                    <a:pt x="372" y="576"/>
                  </a:lnTo>
                  <a:lnTo>
                    <a:pt x="366" y="576"/>
                  </a:lnTo>
                  <a:lnTo>
                    <a:pt x="360" y="576"/>
                  </a:lnTo>
                  <a:lnTo>
                    <a:pt x="354" y="576"/>
                  </a:lnTo>
                  <a:lnTo>
                    <a:pt x="348" y="570"/>
                  </a:lnTo>
                  <a:lnTo>
                    <a:pt x="342" y="570"/>
                  </a:lnTo>
                  <a:lnTo>
                    <a:pt x="336" y="564"/>
                  </a:lnTo>
                  <a:lnTo>
                    <a:pt x="330" y="558"/>
                  </a:lnTo>
                  <a:lnTo>
                    <a:pt x="324" y="558"/>
                  </a:lnTo>
                  <a:lnTo>
                    <a:pt x="324" y="552"/>
                  </a:lnTo>
                  <a:lnTo>
                    <a:pt x="324" y="546"/>
                  </a:lnTo>
                  <a:lnTo>
                    <a:pt x="330" y="546"/>
                  </a:lnTo>
                  <a:lnTo>
                    <a:pt x="330" y="540"/>
                  </a:lnTo>
                  <a:lnTo>
                    <a:pt x="336" y="540"/>
                  </a:lnTo>
                  <a:lnTo>
                    <a:pt x="336" y="534"/>
                  </a:lnTo>
                  <a:lnTo>
                    <a:pt x="342" y="534"/>
                  </a:lnTo>
                  <a:lnTo>
                    <a:pt x="348" y="534"/>
                  </a:lnTo>
                  <a:lnTo>
                    <a:pt x="354" y="534"/>
                  </a:lnTo>
                  <a:lnTo>
                    <a:pt x="354" y="528"/>
                  </a:lnTo>
                  <a:lnTo>
                    <a:pt x="354" y="522"/>
                  </a:lnTo>
                  <a:lnTo>
                    <a:pt x="360" y="522"/>
                  </a:lnTo>
                  <a:lnTo>
                    <a:pt x="360" y="516"/>
                  </a:lnTo>
                  <a:lnTo>
                    <a:pt x="366" y="516"/>
                  </a:lnTo>
                  <a:lnTo>
                    <a:pt x="366" y="510"/>
                  </a:lnTo>
                  <a:lnTo>
                    <a:pt x="372" y="510"/>
                  </a:lnTo>
                  <a:lnTo>
                    <a:pt x="378" y="510"/>
                  </a:lnTo>
                  <a:lnTo>
                    <a:pt x="378" y="504"/>
                  </a:lnTo>
                  <a:lnTo>
                    <a:pt x="384" y="498"/>
                  </a:lnTo>
                  <a:lnTo>
                    <a:pt x="384" y="492"/>
                  </a:lnTo>
                  <a:lnTo>
                    <a:pt x="390" y="492"/>
                  </a:lnTo>
                  <a:lnTo>
                    <a:pt x="390" y="486"/>
                  </a:lnTo>
                  <a:lnTo>
                    <a:pt x="396" y="480"/>
                  </a:lnTo>
                  <a:lnTo>
                    <a:pt x="396" y="474"/>
                  </a:lnTo>
                  <a:lnTo>
                    <a:pt x="390" y="468"/>
                  </a:lnTo>
                  <a:lnTo>
                    <a:pt x="390" y="462"/>
                  </a:lnTo>
                  <a:lnTo>
                    <a:pt x="384" y="462"/>
                  </a:lnTo>
                  <a:lnTo>
                    <a:pt x="384" y="456"/>
                  </a:lnTo>
                  <a:lnTo>
                    <a:pt x="378" y="456"/>
                  </a:lnTo>
                  <a:lnTo>
                    <a:pt x="372" y="456"/>
                  </a:lnTo>
                  <a:lnTo>
                    <a:pt x="372" y="450"/>
                  </a:lnTo>
                  <a:lnTo>
                    <a:pt x="366" y="450"/>
                  </a:lnTo>
                  <a:lnTo>
                    <a:pt x="360" y="450"/>
                  </a:lnTo>
                  <a:lnTo>
                    <a:pt x="354" y="444"/>
                  </a:lnTo>
                  <a:lnTo>
                    <a:pt x="348" y="444"/>
                  </a:lnTo>
                  <a:lnTo>
                    <a:pt x="342" y="444"/>
                  </a:lnTo>
                  <a:lnTo>
                    <a:pt x="342" y="438"/>
                  </a:lnTo>
                  <a:lnTo>
                    <a:pt x="342" y="432"/>
                  </a:lnTo>
                  <a:lnTo>
                    <a:pt x="342" y="426"/>
                  </a:lnTo>
                  <a:lnTo>
                    <a:pt x="342" y="420"/>
                  </a:lnTo>
                  <a:lnTo>
                    <a:pt x="342" y="414"/>
                  </a:lnTo>
                  <a:lnTo>
                    <a:pt x="336" y="408"/>
                  </a:lnTo>
                  <a:lnTo>
                    <a:pt x="336" y="402"/>
                  </a:lnTo>
                  <a:lnTo>
                    <a:pt x="336" y="396"/>
                  </a:lnTo>
                  <a:lnTo>
                    <a:pt x="336" y="390"/>
                  </a:lnTo>
                  <a:lnTo>
                    <a:pt x="336" y="384"/>
                  </a:lnTo>
                  <a:lnTo>
                    <a:pt x="330" y="384"/>
                  </a:lnTo>
                  <a:lnTo>
                    <a:pt x="330" y="378"/>
                  </a:lnTo>
                  <a:lnTo>
                    <a:pt x="324" y="378"/>
                  </a:lnTo>
                  <a:lnTo>
                    <a:pt x="318" y="378"/>
                  </a:lnTo>
                  <a:lnTo>
                    <a:pt x="318" y="384"/>
                  </a:lnTo>
                  <a:lnTo>
                    <a:pt x="312" y="384"/>
                  </a:lnTo>
                  <a:lnTo>
                    <a:pt x="306" y="384"/>
                  </a:lnTo>
                  <a:lnTo>
                    <a:pt x="300" y="378"/>
                  </a:lnTo>
                  <a:lnTo>
                    <a:pt x="300" y="372"/>
                  </a:lnTo>
                  <a:lnTo>
                    <a:pt x="294" y="372"/>
                  </a:lnTo>
                  <a:lnTo>
                    <a:pt x="294" y="366"/>
                  </a:lnTo>
                  <a:lnTo>
                    <a:pt x="294" y="360"/>
                  </a:lnTo>
                  <a:lnTo>
                    <a:pt x="288" y="360"/>
                  </a:lnTo>
                  <a:lnTo>
                    <a:pt x="288" y="354"/>
                  </a:lnTo>
                  <a:lnTo>
                    <a:pt x="282" y="354"/>
                  </a:lnTo>
                  <a:lnTo>
                    <a:pt x="282" y="348"/>
                  </a:lnTo>
                  <a:lnTo>
                    <a:pt x="276" y="348"/>
                  </a:lnTo>
                  <a:lnTo>
                    <a:pt x="270" y="348"/>
                  </a:lnTo>
                  <a:lnTo>
                    <a:pt x="264" y="348"/>
                  </a:lnTo>
                  <a:lnTo>
                    <a:pt x="258" y="348"/>
                  </a:lnTo>
                  <a:lnTo>
                    <a:pt x="258" y="354"/>
                  </a:lnTo>
                  <a:lnTo>
                    <a:pt x="252" y="354"/>
                  </a:lnTo>
                  <a:lnTo>
                    <a:pt x="252" y="360"/>
                  </a:lnTo>
                  <a:lnTo>
                    <a:pt x="246" y="360"/>
                  </a:lnTo>
                  <a:lnTo>
                    <a:pt x="240" y="360"/>
                  </a:lnTo>
                  <a:lnTo>
                    <a:pt x="234" y="360"/>
                  </a:lnTo>
                  <a:lnTo>
                    <a:pt x="228" y="360"/>
                  </a:lnTo>
                  <a:lnTo>
                    <a:pt x="222" y="360"/>
                  </a:lnTo>
                  <a:lnTo>
                    <a:pt x="216" y="366"/>
                  </a:lnTo>
                  <a:lnTo>
                    <a:pt x="210" y="366"/>
                  </a:lnTo>
                  <a:lnTo>
                    <a:pt x="210" y="372"/>
                  </a:lnTo>
                  <a:lnTo>
                    <a:pt x="204" y="372"/>
                  </a:lnTo>
                  <a:lnTo>
                    <a:pt x="198" y="372"/>
                  </a:lnTo>
                  <a:lnTo>
                    <a:pt x="192" y="372"/>
                  </a:lnTo>
                  <a:lnTo>
                    <a:pt x="186" y="372"/>
                  </a:lnTo>
                  <a:lnTo>
                    <a:pt x="186" y="366"/>
                  </a:lnTo>
                  <a:lnTo>
                    <a:pt x="180" y="366"/>
                  </a:lnTo>
                  <a:lnTo>
                    <a:pt x="174" y="366"/>
                  </a:lnTo>
                  <a:lnTo>
                    <a:pt x="174" y="360"/>
                  </a:lnTo>
                  <a:lnTo>
                    <a:pt x="168" y="360"/>
                  </a:lnTo>
                  <a:lnTo>
                    <a:pt x="162" y="354"/>
                  </a:lnTo>
                  <a:lnTo>
                    <a:pt x="156" y="354"/>
                  </a:lnTo>
                  <a:lnTo>
                    <a:pt x="150" y="354"/>
                  </a:lnTo>
                  <a:lnTo>
                    <a:pt x="150" y="360"/>
                  </a:lnTo>
                  <a:lnTo>
                    <a:pt x="144" y="360"/>
                  </a:lnTo>
                  <a:lnTo>
                    <a:pt x="138" y="360"/>
                  </a:lnTo>
                  <a:lnTo>
                    <a:pt x="132" y="360"/>
                  </a:lnTo>
                  <a:lnTo>
                    <a:pt x="132" y="366"/>
                  </a:lnTo>
                  <a:lnTo>
                    <a:pt x="126" y="366"/>
                  </a:lnTo>
                  <a:lnTo>
                    <a:pt x="120" y="366"/>
                  </a:lnTo>
                  <a:lnTo>
                    <a:pt x="120" y="372"/>
                  </a:lnTo>
                  <a:lnTo>
                    <a:pt x="114" y="372"/>
                  </a:lnTo>
                  <a:lnTo>
                    <a:pt x="108" y="372"/>
                  </a:lnTo>
                  <a:lnTo>
                    <a:pt x="108" y="378"/>
                  </a:lnTo>
                  <a:lnTo>
                    <a:pt x="102" y="378"/>
                  </a:lnTo>
                  <a:lnTo>
                    <a:pt x="102" y="384"/>
                  </a:lnTo>
                  <a:lnTo>
                    <a:pt x="96" y="384"/>
                  </a:lnTo>
                  <a:lnTo>
                    <a:pt x="96" y="390"/>
                  </a:lnTo>
                  <a:lnTo>
                    <a:pt x="90" y="390"/>
                  </a:lnTo>
                  <a:lnTo>
                    <a:pt x="84" y="396"/>
                  </a:lnTo>
                  <a:lnTo>
                    <a:pt x="84" y="402"/>
                  </a:lnTo>
                  <a:lnTo>
                    <a:pt x="78" y="402"/>
                  </a:lnTo>
                  <a:lnTo>
                    <a:pt x="78" y="408"/>
                  </a:lnTo>
                  <a:lnTo>
                    <a:pt x="78" y="414"/>
                  </a:lnTo>
                  <a:lnTo>
                    <a:pt x="72" y="414"/>
                  </a:lnTo>
                  <a:lnTo>
                    <a:pt x="72" y="420"/>
                  </a:lnTo>
                  <a:lnTo>
                    <a:pt x="66" y="426"/>
                  </a:lnTo>
                  <a:lnTo>
                    <a:pt x="60" y="432"/>
                  </a:lnTo>
                  <a:lnTo>
                    <a:pt x="54" y="432"/>
                  </a:lnTo>
                  <a:lnTo>
                    <a:pt x="54" y="438"/>
                  </a:lnTo>
                  <a:lnTo>
                    <a:pt x="48" y="438"/>
                  </a:lnTo>
                  <a:lnTo>
                    <a:pt x="42" y="438"/>
                  </a:lnTo>
                  <a:lnTo>
                    <a:pt x="36" y="432"/>
                  </a:lnTo>
                  <a:lnTo>
                    <a:pt x="30" y="426"/>
                  </a:lnTo>
                  <a:lnTo>
                    <a:pt x="30" y="420"/>
                  </a:lnTo>
                  <a:lnTo>
                    <a:pt x="24" y="420"/>
                  </a:lnTo>
                  <a:lnTo>
                    <a:pt x="24" y="414"/>
                  </a:lnTo>
                  <a:lnTo>
                    <a:pt x="18" y="414"/>
                  </a:lnTo>
                  <a:lnTo>
                    <a:pt x="12" y="408"/>
                  </a:lnTo>
                  <a:lnTo>
                    <a:pt x="6" y="408"/>
                  </a:lnTo>
                  <a:lnTo>
                    <a:pt x="6" y="402"/>
                  </a:lnTo>
                  <a:lnTo>
                    <a:pt x="0" y="402"/>
                  </a:lnTo>
                  <a:lnTo>
                    <a:pt x="0" y="396"/>
                  </a:lnTo>
                  <a:lnTo>
                    <a:pt x="6" y="396"/>
                  </a:lnTo>
                  <a:lnTo>
                    <a:pt x="6" y="390"/>
                  </a:lnTo>
                  <a:lnTo>
                    <a:pt x="12" y="390"/>
                  </a:lnTo>
                  <a:lnTo>
                    <a:pt x="12" y="384"/>
                  </a:lnTo>
                  <a:lnTo>
                    <a:pt x="18" y="384"/>
                  </a:lnTo>
                  <a:lnTo>
                    <a:pt x="18" y="378"/>
                  </a:lnTo>
                  <a:lnTo>
                    <a:pt x="18" y="372"/>
                  </a:lnTo>
                  <a:lnTo>
                    <a:pt x="18" y="366"/>
                  </a:lnTo>
                  <a:lnTo>
                    <a:pt x="18" y="360"/>
                  </a:lnTo>
                  <a:lnTo>
                    <a:pt x="18" y="354"/>
                  </a:lnTo>
                  <a:lnTo>
                    <a:pt x="18" y="348"/>
                  </a:lnTo>
                  <a:lnTo>
                    <a:pt x="18" y="342"/>
                  </a:lnTo>
                  <a:lnTo>
                    <a:pt x="18" y="336"/>
                  </a:lnTo>
                  <a:lnTo>
                    <a:pt x="18" y="330"/>
                  </a:lnTo>
                  <a:lnTo>
                    <a:pt x="12" y="324"/>
                  </a:lnTo>
                  <a:lnTo>
                    <a:pt x="6" y="324"/>
                  </a:lnTo>
                  <a:lnTo>
                    <a:pt x="6" y="318"/>
                  </a:lnTo>
                  <a:lnTo>
                    <a:pt x="12" y="318"/>
                  </a:lnTo>
                  <a:lnTo>
                    <a:pt x="12" y="312"/>
                  </a:lnTo>
                  <a:lnTo>
                    <a:pt x="12" y="306"/>
                  </a:lnTo>
                  <a:lnTo>
                    <a:pt x="12" y="300"/>
                  </a:lnTo>
                  <a:lnTo>
                    <a:pt x="12" y="294"/>
                  </a:lnTo>
                  <a:lnTo>
                    <a:pt x="12" y="288"/>
                  </a:lnTo>
                  <a:lnTo>
                    <a:pt x="12" y="282"/>
                  </a:lnTo>
                  <a:lnTo>
                    <a:pt x="18" y="276"/>
                  </a:lnTo>
                  <a:lnTo>
                    <a:pt x="24" y="276"/>
                  </a:lnTo>
                  <a:lnTo>
                    <a:pt x="24" y="270"/>
                  </a:lnTo>
                  <a:lnTo>
                    <a:pt x="18" y="270"/>
                  </a:lnTo>
                  <a:lnTo>
                    <a:pt x="18" y="264"/>
                  </a:lnTo>
                  <a:lnTo>
                    <a:pt x="24" y="264"/>
                  </a:lnTo>
                  <a:lnTo>
                    <a:pt x="30" y="264"/>
                  </a:lnTo>
                  <a:lnTo>
                    <a:pt x="30" y="258"/>
                  </a:lnTo>
                  <a:lnTo>
                    <a:pt x="36" y="258"/>
                  </a:lnTo>
                  <a:lnTo>
                    <a:pt x="42" y="258"/>
                  </a:lnTo>
                  <a:lnTo>
                    <a:pt x="48" y="258"/>
                  </a:lnTo>
                  <a:lnTo>
                    <a:pt x="54" y="258"/>
                  </a:lnTo>
                  <a:lnTo>
                    <a:pt x="54" y="252"/>
                  </a:lnTo>
                  <a:lnTo>
                    <a:pt x="60" y="252"/>
                  </a:lnTo>
                  <a:lnTo>
                    <a:pt x="60" y="246"/>
                  </a:lnTo>
                  <a:lnTo>
                    <a:pt x="60" y="240"/>
                  </a:lnTo>
                  <a:lnTo>
                    <a:pt x="54" y="240"/>
                  </a:lnTo>
                  <a:lnTo>
                    <a:pt x="54" y="234"/>
                  </a:lnTo>
                  <a:lnTo>
                    <a:pt x="60" y="234"/>
                  </a:lnTo>
                  <a:lnTo>
                    <a:pt x="60" y="228"/>
                  </a:lnTo>
                  <a:lnTo>
                    <a:pt x="66" y="228"/>
                  </a:lnTo>
                  <a:lnTo>
                    <a:pt x="66" y="222"/>
                  </a:lnTo>
                  <a:lnTo>
                    <a:pt x="72" y="222"/>
                  </a:lnTo>
                  <a:lnTo>
                    <a:pt x="78" y="222"/>
                  </a:lnTo>
                  <a:lnTo>
                    <a:pt x="84" y="216"/>
                  </a:lnTo>
                  <a:lnTo>
                    <a:pt x="84" y="210"/>
                  </a:lnTo>
                  <a:lnTo>
                    <a:pt x="84" y="204"/>
                  </a:lnTo>
                  <a:lnTo>
                    <a:pt x="90" y="204"/>
                  </a:lnTo>
                  <a:lnTo>
                    <a:pt x="90" y="198"/>
                  </a:lnTo>
                  <a:lnTo>
                    <a:pt x="96" y="198"/>
                  </a:lnTo>
                  <a:lnTo>
                    <a:pt x="102" y="198"/>
                  </a:lnTo>
                  <a:lnTo>
                    <a:pt x="108" y="198"/>
                  </a:lnTo>
                  <a:lnTo>
                    <a:pt x="114" y="198"/>
                  </a:lnTo>
                  <a:lnTo>
                    <a:pt x="114" y="192"/>
                  </a:lnTo>
                  <a:lnTo>
                    <a:pt x="120" y="192"/>
                  </a:lnTo>
                  <a:lnTo>
                    <a:pt x="126" y="192"/>
                  </a:lnTo>
                  <a:lnTo>
                    <a:pt x="132" y="192"/>
                  </a:lnTo>
                  <a:lnTo>
                    <a:pt x="132" y="198"/>
                  </a:lnTo>
                  <a:lnTo>
                    <a:pt x="138" y="198"/>
                  </a:lnTo>
                  <a:lnTo>
                    <a:pt x="138" y="204"/>
                  </a:lnTo>
                  <a:lnTo>
                    <a:pt x="144" y="204"/>
                  </a:lnTo>
                  <a:lnTo>
                    <a:pt x="150" y="204"/>
                  </a:lnTo>
                  <a:lnTo>
                    <a:pt x="156" y="204"/>
                  </a:lnTo>
                  <a:lnTo>
                    <a:pt x="162" y="204"/>
                  </a:lnTo>
                  <a:lnTo>
                    <a:pt x="162" y="198"/>
                  </a:lnTo>
                  <a:lnTo>
                    <a:pt x="168" y="198"/>
                  </a:lnTo>
                  <a:lnTo>
                    <a:pt x="174" y="198"/>
                  </a:lnTo>
                  <a:lnTo>
                    <a:pt x="180" y="192"/>
                  </a:lnTo>
                  <a:lnTo>
                    <a:pt x="186" y="192"/>
                  </a:lnTo>
                  <a:lnTo>
                    <a:pt x="192" y="192"/>
                  </a:lnTo>
                  <a:lnTo>
                    <a:pt x="192" y="198"/>
                  </a:lnTo>
                  <a:lnTo>
                    <a:pt x="198" y="198"/>
                  </a:lnTo>
                  <a:lnTo>
                    <a:pt x="204" y="192"/>
                  </a:lnTo>
                  <a:lnTo>
                    <a:pt x="210" y="192"/>
                  </a:lnTo>
                  <a:lnTo>
                    <a:pt x="210" y="186"/>
                  </a:lnTo>
                  <a:lnTo>
                    <a:pt x="216" y="186"/>
                  </a:lnTo>
                  <a:lnTo>
                    <a:pt x="222" y="186"/>
                  </a:lnTo>
                  <a:lnTo>
                    <a:pt x="228" y="186"/>
                  </a:lnTo>
                  <a:lnTo>
                    <a:pt x="228" y="180"/>
                  </a:lnTo>
                  <a:lnTo>
                    <a:pt x="234" y="180"/>
                  </a:lnTo>
                  <a:lnTo>
                    <a:pt x="240" y="180"/>
                  </a:lnTo>
                  <a:lnTo>
                    <a:pt x="246" y="180"/>
                  </a:lnTo>
                  <a:lnTo>
                    <a:pt x="246" y="174"/>
                  </a:lnTo>
                  <a:lnTo>
                    <a:pt x="246" y="168"/>
                  </a:lnTo>
                  <a:lnTo>
                    <a:pt x="252" y="168"/>
                  </a:lnTo>
                  <a:lnTo>
                    <a:pt x="258" y="168"/>
                  </a:lnTo>
                  <a:lnTo>
                    <a:pt x="258" y="162"/>
                  </a:lnTo>
                  <a:lnTo>
                    <a:pt x="258" y="156"/>
                  </a:lnTo>
                  <a:lnTo>
                    <a:pt x="258" y="150"/>
                  </a:lnTo>
                  <a:lnTo>
                    <a:pt x="264" y="150"/>
                  </a:lnTo>
                  <a:lnTo>
                    <a:pt x="264" y="144"/>
                  </a:lnTo>
                  <a:lnTo>
                    <a:pt x="264" y="138"/>
                  </a:lnTo>
                  <a:lnTo>
                    <a:pt x="264" y="132"/>
                  </a:lnTo>
                  <a:lnTo>
                    <a:pt x="264" y="126"/>
                  </a:lnTo>
                  <a:lnTo>
                    <a:pt x="264" y="120"/>
                  </a:lnTo>
                  <a:lnTo>
                    <a:pt x="264" y="114"/>
                  </a:lnTo>
                  <a:lnTo>
                    <a:pt x="270" y="114"/>
                  </a:lnTo>
                  <a:lnTo>
                    <a:pt x="270" y="108"/>
                  </a:lnTo>
                  <a:lnTo>
                    <a:pt x="270" y="102"/>
                  </a:lnTo>
                  <a:lnTo>
                    <a:pt x="270" y="96"/>
                  </a:lnTo>
                  <a:lnTo>
                    <a:pt x="276" y="96"/>
                  </a:lnTo>
                  <a:lnTo>
                    <a:pt x="282" y="96"/>
                  </a:lnTo>
                  <a:lnTo>
                    <a:pt x="288" y="90"/>
                  </a:lnTo>
                  <a:lnTo>
                    <a:pt x="294" y="90"/>
                  </a:lnTo>
                  <a:lnTo>
                    <a:pt x="294" y="84"/>
                  </a:lnTo>
                  <a:lnTo>
                    <a:pt x="300" y="84"/>
                  </a:lnTo>
                  <a:lnTo>
                    <a:pt x="300" y="78"/>
                  </a:lnTo>
                  <a:lnTo>
                    <a:pt x="306" y="78"/>
                  </a:lnTo>
                  <a:lnTo>
                    <a:pt x="312" y="78"/>
                  </a:lnTo>
                  <a:lnTo>
                    <a:pt x="312" y="72"/>
                  </a:lnTo>
                  <a:close/>
                </a:path>
              </a:pathLst>
            </a:custGeom>
            <a:solidFill>
              <a:srgbClr val="76923C"/>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5" name="Freeform 17">
              <a:extLst>
                <a:ext uri="{FF2B5EF4-FFF2-40B4-BE49-F238E27FC236}">
                  <a16:creationId xmlns:a16="http://schemas.microsoft.com/office/drawing/2014/main" id="{C5ED68AE-2D1A-3A99-0678-B07EA0180A8D}"/>
                </a:ext>
              </a:extLst>
            </p:cNvPr>
            <p:cNvSpPr>
              <a:spLocks/>
            </p:cNvSpPr>
            <p:nvPr/>
          </p:nvSpPr>
          <p:spPr bwMode="auto">
            <a:xfrm>
              <a:off x="2776855" y="1813560"/>
              <a:ext cx="1185545" cy="1283335"/>
            </a:xfrm>
            <a:custGeom>
              <a:avLst/>
              <a:gdLst>
                <a:gd name="T0" fmla="*/ 816 w 1104"/>
                <a:gd name="T1" fmla="*/ 12 h 1224"/>
                <a:gd name="T2" fmla="*/ 894 w 1104"/>
                <a:gd name="T3" fmla="*/ 18 h 1224"/>
                <a:gd name="T4" fmla="*/ 978 w 1104"/>
                <a:gd name="T5" fmla="*/ 78 h 1224"/>
                <a:gd name="T6" fmla="*/ 1068 w 1104"/>
                <a:gd name="T7" fmla="*/ 294 h 1224"/>
                <a:gd name="T8" fmla="*/ 930 w 1104"/>
                <a:gd name="T9" fmla="*/ 534 h 1224"/>
                <a:gd name="T10" fmla="*/ 1026 w 1104"/>
                <a:gd name="T11" fmla="*/ 690 h 1224"/>
                <a:gd name="T12" fmla="*/ 1080 w 1104"/>
                <a:gd name="T13" fmla="*/ 906 h 1224"/>
                <a:gd name="T14" fmla="*/ 1092 w 1104"/>
                <a:gd name="T15" fmla="*/ 996 h 1224"/>
                <a:gd name="T16" fmla="*/ 1026 w 1104"/>
                <a:gd name="T17" fmla="*/ 1026 h 1224"/>
                <a:gd name="T18" fmla="*/ 984 w 1104"/>
                <a:gd name="T19" fmla="*/ 1068 h 1224"/>
                <a:gd name="T20" fmla="*/ 990 w 1104"/>
                <a:gd name="T21" fmla="*/ 1122 h 1224"/>
                <a:gd name="T22" fmla="*/ 966 w 1104"/>
                <a:gd name="T23" fmla="*/ 1182 h 1224"/>
                <a:gd name="T24" fmla="*/ 918 w 1104"/>
                <a:gd name="T25" fmla="*/ 1212 h 1224"/>
                <a:gd name="T26" fmla="*/ 852 w 1104"/>
                <a:gd name="T27" fmla="*/ 1218 h 1224"/>
                <a:gd name="T28" fmla="*/ 798 w 1104"/>
                <a:gd name="T29" fmla="*/ 1206 h 1224"/>
                <a:gd name="T30" fmla="*/ 756 w 1104"/>
                <a:gd name="T31" fmla="*/ 1152 h 1224"/>
                <a:gd name="T32" fmla="*/ 708 w 1104"/>
                <a:gd name="T33" fmla="*/ 1110 h 1224"/>
                <a:gd name="T34" fmla="*/ 684 w 1104"/>
                <a:gd name="T35" fmla="*/ 1050 h 1224"/>
                <a:gd name="T36" fmla="*/ 642 w 1104"/>
                <a:gd name="T37" fmla="*/ 1026 h 1224"/>
                <a:gd name="T38" fmla="*/ 600 w 1104"/>
                <a:gd name="T39" fmla="*/ 978 h 1224"/>
                <a:gd name="T40" fmla="*/ 582 w 1104"/>
                <a:gd name="T41" fmla="*/ 1026 h 1224"/>
                <a:gd name="T42" fmla="*/ 528 w 1104"/>
                <a:gd name="T43" fmla="*/ 1062 h 1224"/>
                <a:gd name="T44" fmla="*/ 426 w 1104"/>
                <a:gd name="T45" fmla="*/ 1026 h 1224"/>
                <a:gd name="T46" fmla="*/ 372 w 1104"/>
                <a:gd name="T47" fmla="*/ 1050 h 1224"/>
                <a:gd name="T48" fmla="*/ 306 w 1104"/>
                <a:gd name="T49" fmla="*/ 1116 h 1224"/>
                <a:gd name="T50" fmla="*/ 264 w 1104"/>
                <a:gd name="T51" fmla="*/ 1152 h 1224"/>
                <a:gd name="T52" fmla="*/ 240 w 1104"/>
                <a:gd name="T53" fmla="*/ 1224 h 1224"/>
                <a:gd name="T54" fmla="*/ 222 w 1104"/>
                <a:gd name="T55" fmla="*/ 1098 h 1224"/>
                <a:gd name="T56" fmla="*/ 240 w 1104"/>
                <a:gd name="T57" fmla="*/ 1044 h 1224"/>
                <a:gd name="T58" fmla="*/ 264 w 1104"/>
                <a:gd name="T59" fmla="*/ 996 h 1224"/>
                <a:gd name="T60" fmla="*/ 282 w 1104"/>
                <a:gd name="T61" fmla="*/ 936 h 1224"/>
                <a:gd name="T62" fmla="*/ 306 w 1104"/>
                <a:gd name="T63" fmla="*/ 870 h 1224"/>
                <a:gd name="T64" fmla="*/ 300 w 1104"/>
                <a:gd name="T65" fmla="*/ 798 h 1224"/>
                <a:gd name="T66" fmla="*/ 264 w 1104"/>
                <a:gd name="T67" fmla="*/ 756 h 1224"/>
                <a:gd name="T68" fmla="*/ 222 w 1104"/>
                <a:gd name="T69" fmla="*/ 714 h 1224"/>
                <a:gd name="T70" fmla="*/ 162 w 1104"/>
                <a:gd name="T71" fmla="*/ 690 h 1224"/>
                <a:gd name="T72" fmla="*/ 96 w 1104"/>
                <a:gd name="T73" fmla="*/ 714 h 1224"/>
                <a:gd name="T74" fmla="*/ 36 w 1104"/>
                <a:gd name="T75" fmla="*/ 732 h 1224"/>
                <a:gd name="T76" fmla="*/ 18 w 1104"/>
                <a:gd name="T77" fmla="*/ 708 h 1224"/>
                <a:gd name="T78" fmla="*/ 36 w 1104"/>
                <a:gd name="T79" fmla="*/ 666 h 1224"/>
                <a:gd name="T80" fmla="*/ 90 w 1104"/>
                <a:gd name="T81" fmla="*/ 636 h 1224"/>
                <a:gd name="T82" fmla="*/ 114 w 1104"/>
                <a:gd name="T83" fmla="*/ 582 h 1224"/>
                <a:gd name="T84" fmla="*/ 96 w 1104"/>
                <a:gd name="T85" fmla="*/ 528 h 1224"/>
                <a:gd name="T86" fmla="*/ 150 w 1104"/>
                <a:gd name="T87" fmla="*/ 528 h 1224"/>
                <a:gd name="T88" fmla="*/ 204 w 1104"/>
                <a:gd name="T89" fmla="*/ 528 h 1224"/>
                <a:gd name="T90" fmla="*/ 246 w 1104"/>
                <a:gd name="T91" fmla="*/ 498 h 1224"/>
                <a:gd name="T92" fmla="*/ 312 w 1104"/>
                <a:gd name="T93" fmla="*/ 480 h 1224"/>
                <a:gd name="T94" fmla="*/ 372 w 1104"/>
                <a:gd name="T95" fmla="*/ 438 h 1224"/>
                <a:gd name="T96" fmla="*/ 420 w 1104"/>
                <a:gd name="T97" fmla="*/ 396 h 1224"/>
                <a:gd name="T98" fmla="*/ 456 w 1104"/>
                <a:gd name="T99" fmla="*/ 342 h 1224"/>
                <a:gd name="T100" fmla="*/ 504 w 1104"/>
                <a:gd name="T101" fmla="*/ 306 h 1224"/>
                <a:gd name="T102" fmla="*/ 570 w 1104"/>
                <a:gd name="T103" fmla="*/ 294 h 1224"/>
                <a:gd name="T104" fmla="*/ 618 w 1104"/>
                <a:gd name="T105" fmla="*/ 252 h 1224"/>
                <a:gd name="T106" fmla="*/ 618 w 1104"/>
                <a:gd name="T107" fmla="*/ 186 h 1224"/>
                <a:gd name="T108" fmla="*/ 600 w 1104"/>
                <a:gd name="T109" fmla="*/ 144 h 1224"/>
                <a:gd name="T110" fmla="*/ 594 w 1104"/>
                <a:gd name="T111" fmla="*/ 90 h 1224"/>
                <a:gd name="T112" fmla="*/ 606 w 1104"/>
                <a:gd name="T113" fmla="*/ 42 h 1224"/>
                <a:gd name="T114" fmla="*/ 666 w 1104"/>
                <a:gd name="T115" fmla="*/ 24 h 1224"/>
                <a:gd name="T116" fmla="*/ 726 w 1104"/>
                <a:gd name="T117" fmla="*/ 0 h 12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04"/>
                <a:gd name="T178" fmla="*/ 0 h 1224"/>
                <a:gd name="T179" fmla="*/ 1104 w 1104"/>
                <a:gd name="T180" fmla="*/ 1224 h 12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04" h="1224">
                  <a:moveTo>
                    <a:pt x="750" y="0"/>
                  </a:moveTo>
                  <a:lnTo>
                    <a:pt x="756" y="0"/>
                  </a:lnTo>
                  <a:lnTo>
                    <a:pt x="762" y="0"/>
                  </a:lnTo>
                  <a:lnTo>
                    <a:pt x="768" y="0"/>
                  </a:lnTo>
                  <a:lnTo>
                    <a:pt x="774" y="0"/>
                  </a:lnTo>
                  <a:lnTo>
                    <a:pt x="780" y="0"/>
                  </a:lnTo>
                  <a:lnTo>
                    <a:pt x="786" y="6"/>
                  </a:lnTo>
                  <a:lnTo>
                    <a:pt x="792" y="6"/>
                  </a:lnTo>
                  <a:lnTo>
                    <a:pt x="798" y="6"/>
                  </a:lnTo>
                  <a:lnTo>
                    <a:pt x="804" y="6"/>
                  </a:lnTo>
                  <a:lnTo>
                    <a:pt x="810" y="12"/>
                  </a:lnTo>
                  <a:lnTo>
                    <a:pt x="816" y="12"/>
                  </a:lnTo>
                  <a:lnTo>
                    <a:pt x="822" y="12"/>
                  </a:lnTo>
                  <a:lnTo>
                    <a:pt x="834" y="12"/>
                  </a:lnTo>
                  <a:lnTo>
                    <a:pt x="840" y="12"/>
                  </a:lnTo>
                  <a:lnTo>
                    <a:pt x="846" y="12"/>
                  </a:lnTo>
                  <a:lnTo>
                    <a:pt x="852" y="12"/>
                  </a:lnTo>
                  <a:lnTo>
                    <a:pt x="858" y="18"/>
                  </a:lnTo>
                  <a:lnTo>
                    <a:pt x="864" y="18"/>
                  </a:lnTo>
                  <a:lnTo>
                    <a:pt x="870" y="18"/>
                  </a:lnTo>
                  <a:lnTo>
                    <a:pt x="876" y="18"/>
                  </a:lnTo>
                  <a:lnTo>
                    <a:pt x="882" y="18"/>
                  </a:lnTo>
                  <a:lnTo>
                    <a:pt x="888" y="18"/>
                  </a:lnTo>
                  <a:lnTo>
                    <a:pt x="894" y="18"/>
                  </a:lnTo>
                  <a:lnTo>
                    <a:pt x="900" y="18"/>
                  </a:lnTo>
                  <a:lnTo>
                    <a:pt x="906" y="18"/>
                  </a:lnTo>
                  <a:lnTo>
                    <a:pt x="906" y="24"/>
                  </a:lnTo>
                  <a:lnTo>
                    <a:pt x="912" y="24"/>
                  </a:lnTo>
                  <a:lnTo>
                    <a:pt x="918" y="24"/>
                  </a:lnTo>
                  <a:lnTo>
                    <a:pt x="924" y="18"/>
                  </a:lnTo>
                  <a:lnTo>
                    <a:pt x="930" y="18"/>
                  </a:lnTo>
                  <a:lnTo>
                    <a:pt x="930" y="30"/>
                  </a:lnTo>
                  <a:lnTo>
                    <a:pt x="936" y="42"/>
                  </a:lnTo>
                  <a:lnTo>
                    <a:pt x="942" y="60"/>
                  </a:lnTo>
                  <a:lnTo>
                    <a:pt x="960" y="72"/>
                  </a:lnTo>
                  <a:lnTo>
                    <a:pt x="978" y="78"/>
                  </a:lnTo>
                  <a:lnTo>
                    <a:pt x="990" y="90"/>
                  </a:lnTo>
                  <a:lnTo>
                    <a:pt x="1008" y="108"/>
                  </a:lnTo>
                  <a:lnTo>
                    <a:pt x="1014" y="120"/>
                  </a:lnTo>
                  <a:lnTo>
                    <a:pt x="1014" y="144"/>
                  </a:lnTo>
                  <a:lnTo>
                    <a:pt x="1014" y="168"/>
                  </a:lnTo>
                  <a:lnTo>
                    <a:pt x="1014" y="192"/>
                  </a:lnTo>
                  <a:lnTo>
                    <a:pt x="1032" y="204"/>
                  </a:lnTo>
                  <a:lnTo>
                    <a:pt x="1050" y="216"/>
                  </a:lnTo>
                  <a:lnTo>
                    <a:pt x="1062" y="240"/>
                  </a:lnTo>
                  <a:lnTo>
                    <a:pt x="1068" y="252"/>
                  </a:lnTo>
                  <a:lnTo>
                    <a:pt x="1074" y="276"/>
                  </a:lnTo>
                  <a:lnTo>
                    <a:pt x="1068" y="294"/>
                  </a:lnTo>
                  <a:lnTo>
                    <a:pt x="1056" y="318"/>
                  </a:lnTo>
                  <a:lnTo>
                    <a:pt x="1044" y="336"/>
                  </a:lnTo>
                  <a:lnTo>
                    <a:pt x="1032" y="354"/>
                  </a:lnTo>
                  <a:lnTo>
                    <a:pt x="1026" y="372"/>
                  </a:lnTo>
                  <a:lnTo>
                    <a:pt x="1032" y="396"/>
                  </a:lnTo>
                  <a:lnTo>
                    <a:pt x="1026" y="414"/>
                  </a:lnTo>
                  <a:lnTo>
                    <a:pt x="1008" y="432"/>
                  </a:lnTo>
                  <a:lnTo>
                    <a:pt x="990" y="456"/>
                  </a:lnTo>
                  <a:lnTo>
                    <a:pt x="966" y="474"/>
                  </a:lnTo>
                  <a:lnTo>
                    <a:pt x="942" y="498"/>
                  </a:lnTo>
                  <a:lnTo>
                    <a:pt x="930" y="516"/>
                  </a:lnTo>
                  <a:lnTo>
                    <a:pt x="930" y="534"/>
                  </a:lnTo>
                  <a:lnTo>
                    <a:pt x="900" y="564"/>
                  </a:lnTo>
                  <a:lnTo>
                    <a:pt x="882" y="576"/>
                  </a:lnTo>
                  <a:lnTo>
                    <a:pt x="870" y="600"/>
                  </a:lnTo>
                  <a:lnTo>
                    <a:pt x="882" y="636"/>
                  </a:lnTo>
                  <a:lnTo>
                    <a:pt x="900" y="672"/>
                  </a:lnTo>
                  <a:lnTo>
                    <a:pt x="912" y="696"/>
                  </a:lnTo>
                  <a:lnTo>
                    <a:pt x="924" y="696"/>
                  </a:lnTo>
                  <a:lnTo>
                    <a:pt x="930" y="684"/>
                  </a:lnTo>
                  <a:lnTo>
                    <a:pt x="936" y="672"/>
                  </a:lnTo>
                  <a:lnTo>
                    <a:pt x="966" y="636"/>
                  </a:lnTo>
                  <a:lnTo>
                    <a:pt x="996" y="660"/>
                  </a:lnTo>
                  <a:lnTo>
                    <a:pt x="1026" y="690"/>
                  </a:lnTo>
                  <a:lnTo>
                    <a:pt x="1038" y="720"/>
                  </a:lnTo>
                  <a:lnTo>
                    <a:pt x="1056" y="744"/>
                  </a:lnTo>
                  <a:lnTo>
                    <a:pt x="1056" y="774"/>
                  </a:lnTo>
                  <a:lnTo>
                    <a:pt x="1062" y="798"/>
                  </a:lnTo>
                  <a:lnTo>
                    <a:pt x="1074" y="834"/>
                  </a:lnTo>
                  <a:lnTo>
                    <a:pt x="1086" y="852"/>
                  </a:lnTo>
                  <a:lnTo>
                    <a:pt x="1104" y="870"/>
                  </a:lnTo>
                  <a:lnTo>
                    <a:pt x="1098" y="876"/>
                  </a:lnTo>
                  <a:lnTo>
                    <a:pt x="1092" y="882"/>
                  </a:lnTo>
                  <a:lnTo>
                    <a:pt x="1092" y="888"/>
                  </a:lnTo>
                  <a:lnTo>
                    <a:pt x="1086" y="894"/>
                  </a:lnTo>
                  <a:lnTo>
                    <a:pt x="1080" y="906"/>
                  </a:lnTo>
                  <a:lnTo>
                    <a:pt x="1080" y="918"/>
                  </a:lnTo>
                  <a:lnTo>
                    <a:pt x="1080" y="924"/>
                  </a:lnTo>
                  <a:lnTo>
                    <a:pt x="1080" y="930"/>
                  </a:lnTo>
                  <a:lnTo>
                    <a:pt x="1080" y="936"/>
                  </a:lnTo>
                  <a:lnTo>
                    <a:pt x="1080" y="942"/>
                  </a:lnTo>
                  <a:lnTo>
                    <a:pt x="1080" y="954"/>
                  </a:lnTo>
                  <a:lnTo>
                    <a:pt x="1086" y="966"/>
                  </a:lnTo>
                  <a:lnTo>
                    <a:pt x="1086" y="978"/>
                  </a:lnTo>
                  <a:lnTo>
                    <a:pt x="1092" y="984"/>
                  </a:lnTo>
                  <a:lnTo>
                    <a:pt x="1098" y="990"/>
                  </a:lnTo>
                  <a:lnTo>
                    <a:pt x="1098" y="996"/>
                  </a:lnTo>
                  <a:lnTo>
                    <a:pt x="1092" y="996"/>
                  </a:lnTo>
                  <a:lnTo>
                    <a:pt x="1092" y="1002"/>
                  </a:lnTo>
                  <a:lnTo>
                    <a:pt x="1086" y="1002"/>
                  </a:lnTo>
                  <a:lnTo>
                    <a:pt x="1080" y="1002"/>
                  </a:lnTo>
                  <a:lnTo>
                    <a:pt x="1068" y="1002"/>
                  </a:lnTo>
                  <a:lnTo>
                    <a:pt x="1062" y="1002"/>
                  </a:lnTo>
                  <a:lnTo>
                    <a:pt x="1056" y="1002"/>
                  </a:lnTo>
                  <a:lnTo>
                    <a:pt x="1050" y="1002"/>
                  </a:lnTo>
                  <a:lnTo>
                    <a:pt x="1044" y="1002"/>
                  </a:lnTo>
                  <a:lnTo>
                    <a:pt x="1044" y="1014"/>
                  </a:lnTo>
                  <a:lnTo>
                    <a:pt x="1038" y="1014"/>
                  </a:lnTo>
                  <a:lnTo>
                    <a:pt x="1032" y="1020"/>
                  </a:lnTo>
                  <a:lnTo>
                    <a:pt x="1026" y="1026"/>
                  </a:lnTo>
                  <a:lnTo>
                    <a:pt x="1020" y="1026"/>
                  </a:lnTo>
                  <a:lnTo>
                    <a:pt x="1020" y="1032"/>
                  </a:lnTo>
                  <a:lnTo>
                    <a:pt x="1014" y="1032"/>
                  </a:lnTo>
                  <a:lnTo>
                    <a:pt x="1008" y="1032"/>
                  </a:lnTo>
                  <a:lnTo>
                    <a:pt x="1008" y="1038"/>
                  </a:lnTo>
                  <a:lnTo>
                    <a:pt x="1008" y="1044"/>
                  </a:lnTo>
                  <a:lnTo>
                    <a:pt x="1008" y="1050"/>
                  </a:lnTo>
                  <a:lnTo>
                    <a:pt x="1008" y="1056"/>
                  </a:lnTo>
                  <a:lnTo>
                    <a:pt x="1002" y="1062"/>
                  </a:lnTo>
                  <a:lnTo>
                    <a:pt x="996" y="1062"/>
                  </a:lnTo>
                  <a:lnTo>
                    <a:pt x="990" y="1068"/>
                  </a:lnTo>
                  <a:lnTo>
                    <a:pt x="984" y="1068"/>
                  </a:lnTo>
                  <a:lnTo>
                    <a:pt x="984" y="1074"/>
                  </a:lnTo>
                  <a:lnTo>
                    <a:pt x="984" y="1080"/>
                  </a:lnTo>
                  <a:lnTo>
                    <a:pt x="978" y="1080"/>
                  </a:lnTo>
                  <a:lnTo>
                    <a:pt x="978" y="1086"/>
                  </a:lnTo>
                  <a:lnTo>
                    <a:pt x="990" y="1086"/>
                  </a:lnTo>
                  <a:lnTo>
                    <a:pt x="990" y="1092"/>
                  </a:lnTo>
                  <a:lnTo>
                    <a:pt x="990" y="1098"/>
                  </a:lnTo>
                  <a:lnTo>
                    <a:pt x="996" y="1098"/>
                  </a:lnTo>
                  <a:lnTo>
                    <a:pt x="996" y="1104"/>
                  </a:lnTo>
                  <a:lnTo>
                    <a:pt x="990" y="1110"/>
                  </a:lnTo>
                  <a:lnTo>
                    <a:pt x="990" y="1116"/>
                  </a:lnTo>
                  <a:lnTo>
                    <a:pt x="990" y="1122"/>
                  </a:lnTo>
                  <a:lnTo>
                    <a:pt x="996" y="1128"/>
                  </a:lnTo>
                  <a:lnTo>
                    <a:pt x="990" y="1134"/>
                  </a:lnTo>
                  <a:lnTo>
                    <a:pt x="984" y="1134"/>
                  </a:lnTo>
                  <a:lnTo>
                    <a:pt x="978" y="1140"/>
                  </a:lnTo>
                  <a:lnTo>
                    <a:pt x="978" y="1146"/>
                  </a:lnTo>
                  <a:lnTo>
                    <a:pt x="978" y="1152"/>
                  </a:lnTo>
                  <a:lnTo>
                    <a:pt x="978" y="1158"/>
                  </a:lnTo>
                  <a:lnTo>
                    <a:pt x="978" y="1164"/>
                  </a:lnTo>
                  <a:lnTo>
                    <a:pt x="972" y="1164"/>
                  </a:lnTo>
                  <a:lnTo>
                    <a:pt x="972" y="1170"/>
                  </a:lnTo>
                  <a:lnTo>
                    <a:pt x="966" y="1176"/>
                  </a:lnTo>
                  <a:lnTo>
                    <a:pt x="966" y="1182"/>
                  </a:lnTo>
                  <a:lnTo>
                    <a:pt x="960" y="1182"/>
                  </a:lnTo>
                  <a:lnTo>
                    <a:pt x="960" y="1188"/>
                  </a:lnTo>
                  <a:lnTo>
                    <a:pt x="954" y="1188"/>
                  </a:lnTo>
                  <a:lnTo>
                    <a:pt x="948" y="1188"/>
                  </a:lnTo>
                  <a:lnTo>
                    <a:pt x="942" y="1182"/>
                  </a:lnTo>
                  <a:lnTo>
                    <a:pt x="936" y="1188"/>
                  </a:lnTo>
                  <a:lnTo>
                    <a:pt x="930" y="1188"/>
                  </a:lnTo>
                  <a:lnTo>
                    <a:pt x="930" y="1194"/>
                  </a:lnTo>
                  <a:lnTo>
                    <a:pt x="930" y="1206"/>
                  </a:lnTo>
                  <a:lnTo>
                    <a:pt x="924" y="1212"/>
                  </a:lnTo>
                  <a:lnTo>
                    <a:pt x="930" y="1212"/>
                  </a:lnTo>
                  <a:lnTo>
                    <a:pt x="918" y="1212"/>
                  </a:lnTo>
                  <a:lnTo>
                    <a:pt x="912" y="1218"/>
                  </a:lnTo>
                  <a:lnTo>
                    <a:pt x="906" y="1218"/>
                  </a:lnTo>
                  <a:lnTo>
                    <a:pt x="900" y="1218"/>
                  </a:lnTo>
                  <a:lnTo>
                    <a:pt x="900" y="1224"/>
                  </a:lnTo>
                  <a:lnTo>
                    <a:pt x="888" y="1224"/>
                  </a:lnTo>
                  <a:lnTo>
                    <a:pt x="882" y="1218"/>
                  </a:lnTo>
                  <a:lnTo>
                    <a:pt x="876" y="1212"/>
                  </a:lnTo>
                  <a:lnTo>
                    <a:pt x="870" y="1212"/>
                  </a:lnTo>
                  <a:lnTo>
                    <a:pt x="864" y="1212"/>
                  </a:lnTo>
                  <a:lnTo>
                    <a:pt x="864" y="1218"/>
                  </a:lnTo>
                  <a:lnTo>
                    <a:pt x="858" y="1218"/>
                  </a:lnTo>
                  <a:lnTo>
                    <a:pt x="852" y="1218"/>
                  </a:lnTo>
                  <a:lnTo>
                    <a:pt x="852" y="1212"/>
                  </a:lnTo>
                  <a:lnTo>
                    <a:pt x="846" y="1212"/>
                  </a:lnTo>
                  <a:lnTo>
                    <a:pt x="840" y="1212"/>
                  </a:lnTo>
                  <a:lnTo>
                    <a:pt x="834" y="1212"/>
                  </a:lnTo>
                  <a:lnTo>
                    <a:pt x="828" y="1206"/>
                  </a:lnTo>
                  <a:lnTo>
                    <a:pt x="822" y="1200"/>
                  </a:lnTo>
                  <a:lnTo>
                    <a:pt x="816" y="1200"/>
                  </a:lnTo>
                  <a:lnTo>
                    <a:pt x="816" y="1206"/>
                  </a:lnTo>
                  <a:lnTo>
                    <a:pt x="810" y="1212"/>
                  </a:lnTo>
                  <a:lnTo>
                    <a:pt x="804" y="1212"/>
                  </a:lnTo>
                  <a:lnTo>
                    <a:pt x="798" y="1212"/>
                  </a:lnTo>
                  <a:lnTo>
                    <a:pt x="798" y="1206"/>
                  </a:lnTo>
                  <a:lnTo>
                    <a:pt x="798" y="1194"/>
                  </a:lnTo>
                  <a:lnTo>
                    <a:pt x="798" y="1182"/>
                  </a:lnTo>
                  <a:lnTo>
                    <a:pt x="798" y="1170"/>
                  </a:lnTo>
                  <a:lnTo>
                    <a:pt x="798" y="1158"/>
                  </a:lnTo>
                  <a:lnTo>
                    <a:pt x="798" y="1152"/>
                  </a:lnTo>
                  <a:lnTo>
                    <a:pt x="792" y="1146"/>
                  </a:lnTo>
                  <a:lnTo>
                    <a:pt x="786" y="1140"/>
                  </a:lnTo>
                  <a:lnTo>
                    <a:pt x="780" y="1140"/>
                  </a:lnTo>
                  <a:lnTo>
                    <a:pt x="774" y="1140"/>
                  </a:lnTo>
                  <a:lnTo>
                    <a:pt x="768" y="1146"/>
                  </a:lnTo>
                  <a:lnTo>
                    <a:pt x="762" y="1152"/>
                  </a:lnTo>
                  <a:lnTo>
                    <a:pt x="756" y="1152"/>
                  </a:lnTo>
                  <a:lnTo>
                    <a:pt x="750" y="1152"/>
                  </a:lnTo>
                  <a:lnTo>
                    <a:pt x="744" y="1152"/>
                  </a:lnTo>
                  <a:lnTo>
                    <a:pt x="738" y="1152"/>
                  </a:lnTo>
                  <a:lnTo>
                    <a:pt x="726" y="1146"/>
                  </a:lnTo>
                  <a:lnTo>
                    <a:pt x="720" y="1134"/>
                  </a:lnTo>
                  <a:lnTo>
                    <a:pt x="726" y="1128"/>
                  </a:lnTo>
                  <a:lnTo>
                    <a:pt x="726" y="1122"/>
                  </a:lnTo>
                  <a:lnTo>
                    <a:pt x="720" y="1122"/>
                  </a:lnTo>
                  <a:lnTo>
                    <a:pt x="720" y="1116"/>
                  </a:lnTo>
                  <a:lnTo>
                    <a:pt x="720" y="1122"/>
                  </a:lnTo>
                  <a:lnTo>
                    <a:pt x="714" y="1122"/>
                  </a:lnTo>
                  <a:lnTo>
                    <a:pt x="708" y="1110"/>
                  </a:lnTo>
                  <a:lnTo>
                    <a:pt x="702" y="1104"/>
                  </a:lnTo>
                  <a:lnTo>
                    <a:pt x="696" y="1104"/>
                  </a:lnTo>
                  <a:lnTo>
                    <a:pt x="690" y="1098"/>
                  </a:lnTo>
                  <a:lnTo>
                    <a:pt x="690" y="1092"/>
                  </a:lnTo>
                  <a:lnTo>
                    <a:pt x="684" y="1092"/>
                  </a:lnTo>
                  <a:lnTo>
                    <a:pt x="684" y="1086"/>
                  </a:lnTo>
                  <a:lnTo>
                    <a:pt x="684" y="1080"/>
                  </a:lnTo>
                  <a:lnTo>
                    <a:pt x="690" y="1080"/>
                  </a:lnTo>
                  <a:lnTo>
                    <a:pt x="684" y="1080"/>
                  </a:lnTo>
                  <a:lnTo>
                    <a:pt x="696" y="1056"/>
                  </a:lnTo>
                  <a:lnTo>
                    <a:pt x="696" y="1050"/>
                  </a:lnTo>
                  <a:lnTo>
                    <a:pt x="684" y="1050"/>
                  </a:lnTo>
                  <a:lnTo>
                    <a:pt x="684" y="1044"/>
                  </a:lnTo>
                  <a:lnTo>
                    <a:pt x="678" y="1044"/>
                  </a:lnTo>
                  <a:lnTo>
                    <a:pt x="672" y="1044"/>
                  </a:lnTo>
                  <a:lnTo>
                    <a:pt x="672" y="1038"/>
                  </a:lnTo>
                  <a:lnTo>
                    <a:pt x="666" y="1038"/>
                  </a:lnTo>
                  <a:lnTo>
                    <a:pt x="666" y="1044"/>
                  </a:lnTo>
                  <a:lnTo>
                    <a:pt x="660" y="1044"/>
                  </a:lnTo>
                  <a:lnTo>
                    <a:pt x="660" y="1038"/>
                  </a:lnTo>
                  <a:lnTo>
                    <a:pt x="654" y="1038"/>
                  </a:lnTo>
                  <a:lnTo>
                    <a:pt x="654" y="1032"/>
                  </a:lnTo>
                  <a:lnTo>
                    <a:pt x="648" y="1032"/>
                  </a:lnTo>
                  <a:lnTo>
                    <a:pt x="642" y="1026"/>
                  </a:lnTo>
                  <a:lnTo>
                    <a:pt x="642" y="1020"/>
                  </a:lnTo>
                  <a:lnTo>
                    <a:pt x="636" y="1020"/>
                  </a:lnTo>
                  <a:lnTo>
                    <a:pt x="630" y="1020"/>
                  </a:lnTo>
                  <a:lnTo>
                    <a:pt x="630" y="1014"/>
                  </a:lnTo>
                  <a:lnTo>
                    <a:pt x="630" y="1008"/>
                  </a:lnTo>
                  <a:lnTo>
                    <a:pt x="624" y="1008"/>
                  </a:lnTo>
                  <a:lnTo>
                    <a:pt x="618" y="1008"/>
                  </a:lnTo>
                  <a:lnTo>
                    <a:pt x="612" y="1008"/>
                  </a:lnTo>
                  <a:lnTo>
                    <a:pt x="600" y="996"/>
                  </a:lnTo>
                  <a:lnTo>
                    <a:pt x="600" y="990"/>
                  </a:lnTo>
                  <a:lnTo>
                    <a:pt x="600" y="984"/>
                  </a:lnTo>
                  <a:lnTo>
                    <a:pt x="600" y="978"/>
                  </a:lnTo>
                  <a:lnTo>
                    <a:pt x="600" y="972"/>
                  </a:lnTo>
                  <a:lnTo>
                    <a:pt x="594" y="966"/>
                  </a:lnTo>
                  <a:lnTo>
                    <a:pt x="588" y="966"/>
                  </a:lnTo>
                  <a:lnTo>
                    <a:pt x="588" y="960"/>
                  </a:lnTo>
                  <a:lnTo>
                    <a:pt x="588" y="966"/>
                  </a:lnTo>
                  <a:lnTo>
                    <a:pt x="588" y="972"/>
                  </a:lnTo>
                  <a:lnTo>
                    <a:pt x="582" y="978"/>
                  </a:lnTo>
                  <a:lnTo>
                    <a:pt x="582" y="990"/>
                  </a:lnTo>
                  <a:lnTo>
                    <a:pt x="582" y="1002"/>
                  </a:lnTo>
                  <a:lnTo>
                    <a:pt x="582" y="1008"/>
                  </a:lnTo>
                  <a:lnTo>
                    <a:pt x="582" y="1014"/>
                  </a:lnTo>
                  <a:lnTo>
                    <a:pt x="582" y="1026"/>
                  </a:lnTo>
                  <a:lnTo>
                    <a:pt x="576" y="1032"/>
                  </a:lnTo>
                  <a:lnTo>
                    <a:pt x="576" y="1038"/>
                  </a:lnTo>
                  <a:lnTo>
                    <a:pt x="576" y="1044"/>
                  </a:lnTo>
                  <a:lnTo>
                    <a:pt x="576" y="1050"/>
                  </a:lnTo>
                  <a:lnTo>
                    <a:pt x="570" y="1056"/>
                  </a:lnTo>
                  <a:lnTo>
                    <a:pt x="564" y="1056"/>
                  </a:lnTo>
                  <a:lnTo>
                    <a:pt x="558" y="1062"/>
                  </a:lnTo>
                  <a:lnTo>
                    <a:pt x="558" y="1068"/>
                  </a:lnTo>
                  <a:lnTo>
                    <a:pt x="552" y="1068"/>
                  </a:lnTo>
                  <a:lnTo>
                    <a:pt x="546" y="1062"/>
                  </a:lnTo>
                  <a:lnTo>
                    <a:pt x="534" y="1062"/>
                  </a:lnTo>
                  <a:lnTo>
                    <a:pt x="528" y="1062"/>
                  </a:lnTo>
                  <a:lnTo>
                    <a:pt x="516" y="1062"/>
                  </a:lnTo>
                  <a:lnTo>
                    <a:pt x="504" y="1062"/>
                  </a:lnTo>
                  <a:lnTo>
                    <a:pt x="498" y="1062"/>
                  </a:lnTo>
                  <a:lnTo>
                    <a:pt x="492" y="1068"/>
                  </a:lnTo>
                  <a:lnTo>
                    <a:pt x="468" y="1068"/>
                  </a:lnTo>
                  <a:lnTo>
                    <a:pt x="444" y="1068"/>
                  </a:lnTo>
                  <a:lnTo>
                    <a:pt x="426" y="1050"/>
                  </a:lnTo>
                  <a:lnTo>
                    <a:pt x="426" y="1044"/>
                  </a:lnTo>
                  <a:lnTo>
                    <a:pt x="432" y="1038"/>
                  </a:lnTo>
                  <a:lnTo>
                    <a:pt x="432" y="1032"/>
                  </a:lnTo>
                  <a:lnTo>
                    <a:pt x="426" y="1032"/>
                  </a:lnTo>
                  <a:lnTo>
                    <a:pt x="426" y="1026"/>
                  </a:lnTo>
                  <a:lnTo>
                    <a:pt x="426" y="1020"/>
                  </a:lnTo>
                  <a:lnTo>
                    <a:pt x="426" y="1014"/>
                  </a:lnTo>
                  <a:lnTo>
                    <a:pt x="420" y="1014"/>
                  </a:lnTo>
                  <a:lnTo>
                    <a:pt x="420" y="1008"/>
                  </a:lnTo>
                  <a:lnTo>
                    <a:pt x="414" y="1020"/>
                  </a:lnTo>
                  <a:lnTo>
                    <a:pt x="408" y="1020"/>
                  </a:lnTo>
                  <a:lnTo>
                    <a:pt x="408" y="1026"/>
                  </a:lnTo>
                  <a:lnTo>
                    <a:pt x="402" y="1026"/>
                  </a:lnTo>
                  <a:lnTo>
                    <a:pt x="390" y="1038"/>
                  </a:lnTo>
                  <a:lnTo>
                    <a:pt x="384" y="1044"/>
                  </a:lnTo>
                  <a:lnTo>
                    <a:pt x="378" y="1050"/>
                  </a:lnTo>
                  <a:lnTo>
                    <a:pt x="372" y="1050"/>
                  </a:lnTo>
                  <a:lnTo>
                    <a:pt x="366" y="1056"/>
                  </a:lnTo>
                  <a:lnTo>
                    <a:pt x="360" y="1068"/>
                  </a:lnTo>
                  <a:lnTo>
                    <a:pt x="354" y="1068"/>
                  </a:lnTo>
                  <a:lnTo>
                    <a:pt x="348" y="1074"/>
                  </a:lnTo>
                  <a:lnTo>
                    <a:pt x="342" y="1086"/>
                  </a:lnTo>
                  <a:lnTo>
                    <a:pt x="336" y="1086"/>
                  </a:lnTo>
                  <a:lnTo>
                    <a:pt x="336" y="1092"/>
                  </a:lnTo>
                  <a:lnTo>
                    <a:pt x="324" y="1098"/>
                  </a:lnTo>
                  <a:lnTo>
                    <a:pt x="324" y="1104"/>
                  </a:lnTo>
                  <a:lnTo>
                    <a:pt x="318" y="1110"/>
                  </a:lnTo>
                  <a:lnTo>
                    <a:pt x="312" y="1116"/>
                  </a:lnTo>
                  <a:lnTo>
                    <a:pt x="306" y="1116"/>
                  </a:lnTo>
                  <a:lnTo>
                    <a:pt x="300" y="1116"/>
                  </a:lnTo>
                  <a:lnTo>
                    <a:pt x="288" y="1116"/>
                  </a:lnTo>
                  <a:lnTo>
                    <a:pt x="282" y="1110"/>
                  </a:lnTo>
                  <a:lnTo>
                    <a:pt x="276" y="1110"/>
                  </a:lnTo>
                  <a:lnTo>
                    <a:pt x="270" y="1110"/>
                  </a:lnTo>
                  <a:lnTo>
                    <a:pt x="264" y="1116"/>
                  </a:lnTo>
                  <a:lnTo>
                    <a:pt x="264" y="1122"/>
                  </a:lnTo>
                  <a:lnTo>
                    <a:pt x="264" y="1128"/>
                  </a:lnTo>
                  <a:lnTo>
                    <a:pt x="264" y="1134"/>
                  </a:lnTo>
                  <a:lnTo>
                    <a:pt x="258" y="1140"/>
                  </a:lnTo>
                  <a:lnTo>
                    <a:pt x="258" y="1146"/>
                  </a:lnTo>
                  <a:lnTo>
                    <a:pt x="264" y="1152"/>
                  </a:lnTo>
                  <a:lnTo>
                    <a:pt x="258" y="1152"/>
                  </a:lnTo>
                  <a:lnTo>
                    <a:pt x="264" y="1158"/>
                  </a:lnTo>
                  <a:lnTo>
                    <a:pt x="258" y="1158"/>
                  </a:lnTo>
                  <a:lnTo>
                    <a:pt x="258" y="1164"/>
                  </a:lnTo>
                  <a:lnTo>
                    <a:pt x="258" y="1170"/>
                  </a:lnTo>
                  <a:lnTo>
                    <a:pt x="252" y="1170"/>
                  </a:lnTo>
                  <a:lnTo>
                    <a:pt x="252" y="1176"/>
                  </a:lnTo>
                  <a:lnTo>
                    <a:pt x="252" y="1188"/>
                  </a:lnTo>
                  <a:lnTo>
                    <a:pt x="246" y="1200"/>
                  </a:lnTo>
                  <a:lnTo>
                    <a:pt x="246" y="1206"/>
                  </a:lnTo>
                  <a:lnTo>
                    <a:pt x="240" y="1218"/>
                  </a:lnTo>
                  <a:lnTo>
                    <a:pt x="240" y="1224"/>
                  </a:lnTo>
                  <a:lnTo>
                    <a:pt x="234" y="1224"/>
                  </a:lnTo>
                  <a:lnTo>
                    <a:pt x="234" y="1218"/>
                  </a:lnTo>
                  <a:lnTo>
                    <a:pt x="234" y="1224"/>
                  </a:lnTo>
                  <a:lnTo>
                    <a:pt x="228" y="1224"/>
                  </a:lnTo>
                  <a:lnTo>
                    <a:pt x="222" y="1224"/>
                  </a:lnTo>
                  <a:lnTo>
                    <a:pt x="222" y="1218"/>
                  </a:lnTo>
                  <a:lnTo>
                    <a:pt x="222" y="1128"/>
                  </a:lnTo>
                  <a:lnTo>
                    <a:pt x="222" y="1122"/>
                  </a:lnTo>
                  <a:lnTo>
                    <a:pt x="222" y="1116"/>
                  </a:lnTo>
                  <a:lnTo>
                    <a:pt x="222" y="1110"/>
                  </a:lnTo>
                  <a:lnTo>
                    <a:pt x="222" y="1104"/>
                  </a:lnTo>
                  <a:lnTo>
                    <a:pt x="222" y="1098"/>
                  </a:lnTo>
                  <a:lnTo>
                    <a:pt x="222" y="1092"/>
                  </a:lnTo>
                  <a:lnTo>
                    <a:pt x="222" y="1086"/>
                  </a:lnTo>
                  <a:lnTo>
                    <a:pt x="222" y="1080"/>
                  </a:lnTo>
                  <a:lnTo>
                    <a:pt x="222" y="1074"/>
                  </a:lnTo>
                  <a:lnTo>
                    <a:pt x="228" y="1074"/>
                  </a:lnTo>
                  <a:lnTo>
                    <a:pt x="228" y="1068"/>
                  </a:lnTo>
                  <a:lnTo>
                    <a:pt x="228" y="1062"/>
                  </a:lnTo>
                  <a:lnTo>
                    <a:pt x="228" y="1056"/>
                  </a:lnTo>
                  <a:lnTo>
                    <a:pt x="234" y="1056"/>
                  </a:lnTo>
                  <a:lnTo>
                    <a:pt x="234" y="1050"/>
                  </a:lnTo>
                  <a:lnTo>
                    <a:pt x="234" y="1044"/>
                  </a:lnTo>
                  <a:lnTo>
                    <a:pt x="240" y="1044"/>
                  </a:lnTo>
                  <a:lnTo>
                    <a:pt x="240" y="1038"/>
                  </a:lnTo>
                  <a:lnTo>
                    <a:pt x="240" y="1032"/>
                  </a:lnTo>
                  <a:lnTo>
                    <a:pt x="246" y="1032"/>
                  </a:lnTo>
                  <a:lnTo>
                    <a:pt x="246" y="1026"/>
                  </a:lnTo>
                  <a:lnTo>
                    <a:pt x="246" y="1020"/>
                  </a:lnTo>
                  <a:lnTo>
                    <a:pt x="252" y="1020"/>
                  </a:lnTo>
                  <a:lnTo>
                    <a:pt x="252" y="1014"/>
                  </a:lnTo>
                  <a:lnTo>
                    <a:pt x="252" y="1008"/>
                  </a:lnTo>
                  <a:lnTo>
                    <a:pt x="258" y="1008"/>
                  </a:lnTo>
                  <a:lnTo>
                    <a:pt x="258" y="1002"/>
                  </a:lnTo>
                  <a:lnTo>
                    <a:pt x="264" y="1002"/>
                  </a:lnTo>
                  <a:lnTo>
                    <a:pt x="264" y="996"/>
                  </a:lnTo>
                  <a:lnTo>
                    <a:pt x="264" y="990"/>
                  </a:lnTo>
                  <a:lnTo>
                    <a:pt x="270" y="990"/>
                  </a:lnTo>
                  <a:lnTo>
                    <a:pt x="276" y="984"/>
                  </a:lnTo>
                  <a:lnTo>
                    <a:pt x="276" y="978"/>
                  </a:lnTo>
                  <a:lnTo>
                    <a:pt x="276" y="972"/>
                  </a:lnTo>
                  <a:lnTo>
                    <a:pt x="276" y="966"/>
                  </a:lnTo>
                  <a:lnTo>
                    <a:pt x="276" y="960"/>
                  </a:lnTo>
                  <a:lnTo>
                    <a:pt x="276" y="954"/>
                  </a:lnTo>
                  <a:lnTo>
                    <a:pt x="276" y="948"/>
                  </a:lnTo>
                  <a:lnTo>
                    <a:pt x="276" y="942"/>
                  </a:lnTo>
                  <a:lnTo>
                    <a:pt x="282" y="942"/>
                  </a:lnTo>
                  <a:lnTo>
                    <a:pt x="282" y="936"/>
                  </a:lnTo>
                  <a:lnTo>
                    <a:pt x="282" y="930"/>
                  </a:lnTo>
                  <a:lnTo>
                    <a:pt x="282" y="924"/>
                  </a:lnTo>
                  <a:lnTo>
                    <a:pt x="282" y="918"/>
                  </a:lnTo>
                  <a:lnTo>
                    <a:pt x="282" y="912"/>
                  </a:lnTo>
                  <a:lnTo>
                    <a:pt x="288" y="906"/>
                  </a:lnTo>
                  <a:lnTo>
                    <a:pt x="288" y="900"/>
                  </a:lnTo>
                  <a:lnTo>
                    <a:pt x="288" y="894"/>
                  </a:lnTo>
                  <a:lnTo>
                    <a:pt x="294" y="894"/>
                  </a:lnTo>
                  <a:lnTo>
                    <a:pt x="294" y="888"/>
                  </a:lnTo>
                  <a:lnTo>
                    <a:pt x="300" y="882"/>
                  </a:lnTo>
                  <a:lnTo>
                    <a:pt x="300" y="876"/>
                  </a:lnTo>
                  <a:lnTo>
                    <a:pt x="306" y="870"/>
                  </a:lnTo>
                  <a:lnTo>
                    <a:pt x="306" y="864"/>
                  </a:lnTo>
                  <a:lnTo>
                    <a:pt x="306" y="858"/>
                  </a:lnTo>
                  <a:lnTo>
                    <a:pt x="312" y="852"/>
                  </a:lnTo>
                  <a:lnTo>
                    <a:pt x="312" y="846"/>
                  </a:lnTo>
                  <a:lnTo>
                    <a:pt x="312" y="840"/>
                  </a:lnTo>
                  <a:lnTo>
                    <a:pt x="312" y="834"/>
                  </a:lnTo>
                  <a:lnTo>
                    <a:pt x="312" y="828"/>
                  </a:lnTo>
                  <a:lnTo>
                    <a:pt x="312" y="822"/>
                  </a:lnTo>
                  <a:lnTo>
                    <a:pt x="306" y="816"/>
                  </a:lnTo>
                  <a:lnTo>
                    <a:pt x="306" y="810"/>
                  </a:lnTo>
                  <a:lnTo>
                    <a:pt x="300" y="804"/>
                  </a:lnTo>
                  <a:lnTo>
                    <a:pt x="300" y="798"/>
                  </a:lnTo>
                  <a:lnTo>
                    <a:pt x="294" y="792"/>
                  </a:lnTo>
                  <a:lnTo>
                    <a:pt x="294" y="786"/>
                  </a:lnTo>
                  <a:lnTo>
                    <a:pt x="288" y="786"/>
                  </a:lnTo>
                  <a:lnTo>
                    <a:pt x="288" y="780"/>
                  </a:lnTo>
                  <a:lnTo>
                    <a:pt x="282" y="780"/>
                  </a:lnTo>
                  <a:lnTo>
                    <a:pt x="282" y="774"/>
                  </a:lnTo>
                  <a:lnTo>
                    <a:pt x="276" y="774"/>
                  </a:lnTo>
                  <a:lnTo>
                    <a:pt x="276" y="768"/>
                  </a:lnTo>
                  <a:lnTo>
                    <a:pt x="270" y="768"/>
                  </a:lnTo>
                  <a:lnTo>
                    <a:pt x="270" y="762"/>
                  </a:lnTo>
                  <a:lnTo>
                    <a:pt x="264" y="762"/>
                  </a:lnTo>
                  <a:lnTo>
                    <a:pt x="264" y="756"/>
                  </a:lnTo>
                  <a:lnTo>
                    <a:pt x="258" y="756"/>
                  </a:lnTo>
                  <a:lnTo>
                    <a:pt x="258" y="750"/>
                  </a:lnTo>
                  <a:lnTo>
                    <a:pt x="252" y="750"/>
                  </a:lnTo>
                  <a:lnTo>
                    <a:pt x="246" y="744"/>
                  </a:lnTo>
                  <a:lnTo>
                    <a:pt x="240" y="738"/>
                  </a:lnTo>
                  <a:lnTo>
                    <a:pt x="240" y="732"/>
                  </a:lnTo>
                  <a:lnTo>
                    <a:pt x="234" y="732"/>
                  </a:lnTo>
                  <a:lnTo>
                    <a:pt x="234" y="726"/>
                  </a:lnTo>
                  <a:lnTo>
                    <a:pt x="228" y="726"/>
                  </a:lnTo>
                  <a:lnTo>
                    <a:pt x="228" y="720"/>
                  </a:lnTo>
                  <a:lnTo>
                    <a:pt x="222" y="720"/>
                  </a:lnTo>
                  <a:lnTo>
                    <a:pt x="222" y="714"/>
                  </a:lnTo>
                  <a:lnTo>
                    <a:pt x="216" y="714"/>
                  </a:lnTo>
                  <a:lnTo>
                    <a:pt x="216" y="708"/>
                  </a:lnTo>
                  <a:lnTo>
                    <a:pt x="210" y="708"/>
                  </a:lnTo>
                  <a:lnTo>
                    <a:pt x="204" y="702"/>
                  </a:lnTo>
                  <a:lnTo>
                    <a:pt x="198" y="696"/>
                  </a:lnTo>
                  <a:lnTo>
                    <a:pt x="192" y="696"/>
                  </a:lnTo>
                  <a:lnTo>
                    <a:pt x="192" y="690"/>
                  </a:lnTo>
                  <a:lnTo>
                    <a:pt x="186" y="690"/>
                  </a:lnTo>
                  <a:lnTo>
                    <a:pt x="180" y="690"/>
                  </a:lnTo>
                  <a:lnTo>
                    <a:pt x="174" y="690"/>
                  </a:lnTo>
                  <a:lnTo>
                    <a:pt x="168" y="690"/>
                  </a:lnTo>
                  <a:lnTo>
                    <a:pt x="162" y="690"/>
                  </a:lnTo>
                  <a:lnTo>
                    <a:pt x="156" y="690"/>
                  </a:lnTo>
                  <a:lnTo>
                    <a:pt x="156" y="696"/>
                  </a:lnTo>
                  <a:lnTo>
                    <a:pt x="150" y="696"/>
                  </a:lnTo>
                  <a:lnTo>
                    <a:pt x="144" y="696"/>
                  </a:lnTo>
                  <a:lnTo>
                    <a:pt x="138" y="696"/>
                  </a:lnTo>
                  <a:lnTo>
                    <a:pt x="132" y="696"/>
                  </a:lnTo>
                  <a:lnTo>
                    <a:pt x="126" y="696"/>
                  </a:lnTo>
                  <a:lnTo>
                    <a:pt x="120" y="702"/>
                  </a:lnTo>
                  <a:lnTo>
                    <a:pt x="114" y="702"/>
                  </a:lnTo>
                  <a:lnTo>
                    <a:pt x="108" y="708"/>
                  </a:lnTo>
                  <a:lnTo>
                    <a:pt x="102" y="708"/>
                  </a:lnTo>
                  <a:lnTo>
                    <a:pt x="96" y="714"/>
                  </a:lnTo>
                  <a:lnTo>
                    <a:pt x="90" y="714"/>
                  </a:lnTo>
                  <a:lnTo>
                    <a:pt x="84" y="714"/>
                  </a:lnTo>
                  <a:lnTo>
                    <a:pt x="78" y="714"/>
                  </a:lnTo>
                  <a:lnTo>
                    <a:pt x="72" y="714"/>
                  </a:lnTo>
                  <a:lnTo>
                    <a:pt x="66" y="714"/>
                  </a:lnTo>
                  <a:lnTo>
                    <a:pt x="60" y="714"/>
                  </a:lnTo>
                  <a:lnTo>
                    <a:pt x="54" y="720"/>
                  </a:lnTo>
                  <a:lnTo>
                    <a:pt x="48" y="720"/>
                  </a:lnTo>
                  <a:lnTo>
                    <a:pt x="48" y="726"/>
                  </a:lnTo>
                  <a:lnTo>
                    <a:pt x="42" y="726"/>
                  </a:lnTo>
                  <a:lnTo>
                    <a:pt x="36" y="726"/>
                  </a:lnTo>
                  <a:lnTo>
                    <a:pt x="36" y="732"/>
                  </a:lnTo>
                  <a:lnTo>
                    <a:pt x="30" y="732"/>
                  </a:lnTo>
                  <a:lnTo>
                    <a:pt x="24" y="732"/>
                  </a:lnTo>
                  <a:lnTo>
                    <a:pt x="18" y="738"/>
                  </a:lnTo>
                  <a:lnTo>
                    <a:pt x="12" y="738"/>
                  </a:lnTo>
                  <a:lnTo>
                    <a:pt x="6" y="738"/>
                  </a:lnTo>
                  <a:lnTo>
                    <a:pt x="0" y="738"/>
                  </a:lnTo>
                  <a:lnTo>
                    <a:pt x="0" y="732"/>
                  </a:lnTo>
                  <a:lnTo>
                    <a:pt x="0" y="726"/>
                  </a:lnTo>
                  <a:lnTo>
                    <a:pt x="6" y="726"/>
                  </a:lnTo>
                  <a:lnTo>
                    <a:pt x="6" y="720"/>
                  </a:lnTo>
                  <a:lnTo>
                    <a:pt x="12" y="714"/>
                  </a:lnTo>
                  <a:lnTo>
                    <a:pt x="18" y="708"/>
                  </a:lnTo>
                  <a:lnTo>
                    <a:pt x="18" y="702"/>
                  </a:lnTo>
                  <a:lnTo>
                    <a:pt x="24" y="702"/>
                  </a:lnTo>
                  <a:lnTo>
                    <a:pt x="24" y="696"/>
                  </a:lnTo>
                  <a:lnTo>
                    <a:pt x="24" y="690"/>
                  </a:lnTo>
                  <a:lnTo>
                    <a:pt x="30" y="690"/>
                  </a:lnTo>
                  <a:lnTo>
                    <a:pt x="30" y="684"/>
                  </a:lnTo>
                  <a:lnTo>
                    <a:pt x="30" y="678"/>
                  </a:lnTo>
                  <a:lnTo>
                    <a:pt x="30" y="672"/>
                  </a:lnTo>
                  <a:lnTo>
                    <a:pt x="24" y="672"/>
                  </a:lnTo>
                  <a:lnTo>
                    <a:pt x="24" y="666"/>
                  </a:lnTo>
                  <a:lnTo>
                    <a:pt x="30" y="666"/>
                  </a:lnTo>
                  <a:lnTo>
                    <a:pt x="36" y="666"/>
                  </a:lnTo>
                  <a:lnTo>
                    <a:pt x="42" y="660"/>
                  </a:lnTo>
                  <a:lnTo>
                    <a:pt x="48" y="660"/>
                  </a:lnTo>
                  <a:lnTo>
                    <a:pt x="54" y="660"/>
                  </a:lnTo>
                  <a:lnTo>
                    <a:pt x="54" y="654"/>
                  </a:lnTo>
                  <a:lnTo>
                    <a:pt x="60" y="654"/>
                  </a:lnTo>
                  <a:lnTo>
                    <a:pt x="66" y="654"/>
                  </a:lnTo>
                  <a:lnTo>
                    <a:pt x="72" y="654"/>
                  </a:lnTo>
                  <a:lnTo>
                    <a:pt x="78" y="654"/>
                  </a:lnTo>
                  <a:lnTo>
                    <a:pt x="78" y="648"/>
                  </a:lnTo>
                  <a:lnTo>
                    <a:pt x="84" y="648"/>
                  </a:lnTo>
                  <a:lnTo>
                    <a:pt x="84" y="642"/>
                  </a:lnTo>
                  <a:lnTo>
                    <a:pt x="90" y="636"/>
                  </a:lnTo>
                  <a:lnTo>
                    <a:pt x="96" y="630"/>
                  </a:lnTo>
                  <a:lnTo>
                    <a:pt x="102" y="630"/>
                  </a:lnTo>
                  <a:lnTo>
                    <a:pt x="108" y="624"/>
                  </a:lnTo>
                  <a:lnTo>
                    <a:pt x="108" y="618"/>
                  </a:lnTo>
                  <a:lnTo>
                    <a:pt x="108" y="612"/>
                  </a:lnTo>
                  <a:lnTo>
                    <a:pt x="114" y="612"/>
                  </a:lnTo>
                  <a:lnTo>
                    <a:pt x="114" y="606"/>
                  </a:lnTo>
                  <a:lnTo>
                    <a:pt x="120" y="606"/>
                  </a:lnTo>
                  <a:lnTo>
                    <a:pt x="120" y="600"/>
                  </a:lnTo>
                  <a:lnTo>
                    <a:pt x="120" y="594"/>
                  </a:lnTo>
                  <a:lnTo>
                    <a:pt x="114" y="588"/>
                  </a:lnTo>
                  <a:lnTo>
                    <a:pt x="114" y="582"/>
                  </a:lnTo>
                  <a:lnTo>
                    <a:pt x="114" y="576"/>
                  </a:lnTo>
                  <a:lnTo>
                    <a:pt x="114" y="570"/>
                  </a:lnTo>
                  <a:lnTo>
                    <a:pt x="114" y="564"/>
                  </a:lnTo>
                  <a:lnTo>
                    <a:pt x="114" y="558"/>
                  </a:lnTo>
                  <a:lnTo>
                    <a:pt x="108" y="552"/>
                  </a:lnTo>
                  <a:lnTo>
                    <a:pt x="108" y="546"/>
                  </a:lnTo>
                  <a:lnTo>
                    <a:pt x="102" y="546"/>
                  </a:lnTo>
                  <a:lnTo>
                    <a:pt x="102" y="540"/>
                  </a:lnTo>
                  <a:lnTo>
                    <a:pt x="96" y="540"/>
                  </a:lnTo>
                  <a:lnTo>
                    <a:pt x="96" y="534"/>
                  </a:lnTo>
                  <a:lnTo>
                    <a:pt x="90" y="528"/>
                  </a:lnTo>
                  <a:lnTo>
                    <a:pt x="96" y="528"/>
                  </a:lnTo>
                  <a:lnTo>
                    <a:pt x="96" y="522"/>
                  </a:lnTo>
                  <a:lnTo>
                    <a:pt x="102" y="516"/>
                  </a:lnTo>
                  <a:lnTo>
                    <a:pt x="108" y="510"/>
                  </a:lnTo>
                  <a:lnTo>
                    <a:pt x="114" y="510"/>
                  </a:lnTo>
                  <a:lnTo>
                    <a:pt x="114" y="504"/>
                  </a:lnTo>
                  <a:lnTo>
                    <a:pt x="120" y="510"/>
                  </a:lnTo>
                  <a:lnTo>
                    <a:pt x="126" y="510"/>
                  </a:lnTo>
                  <a:lnTo>
                    <a:pt x="126" y="516"/>
                  </a:lnTo>
                  <a:lnTo>
                    <a:pt x="132" y="516"/>
                  </a:lnTo>
                  <a:lnTo>
                    <a:pt x="138" y="522"/>
                  </a:lnTo>
                  <a:lnTo>
                    <a:pt x="144" y="528"/>
                  </a:lnTo>
                  <a:lnTo>
                    <a:pt x="150" y="528"/>
                  </a:lnTo>
                  <a:lnTo>
                    <a:pt x="150" y="534"/>
                  </a:lnTo>
                  <a:lnTo>
                    <a:pt x="156" y="534"/>
                  </a:lnTo>
                  <a:lnTo>
                    <a:pt x="162" y="540"/>
                  </a:lnTo>
                  <a:lnTo>
                    <a:pt x="168" y="540"/>
                  </a:lnTo>
                  <a:lnTo>
                    <a:pt x="174" y="540"/>
                  </a:lnTo>
                  <a:lnTo>
                    <a:pt x="180" y="546"/>
                  </a:lnTo>
                  <a:lnTo>
                    <a:pt x="186" y="546"/>
                  </a:lnTo>
                  <a:lnTo>
                    <a:pt x="192" y="546"/>
                  </a:lnTo>
                  <a:lnTo>
                    <a:pt x="198" y="540"/>
                  </a:lnTo>
                  <a:lnTo>
                    <a:pt x="204" y="540"/>
                  </a:lnTo>
                  <a:lnTo>
                    <a:pt x="204" y="534"/>
                  </a:lnTo>
                  <a:lnTo>
                    <a:pt x="204" y="528"/>
                  </a:lnTo>
                  <a:lnTo>
                    <a:pt x="210" y="528"/>
                  </a:lnTo>
                  <a:lnTo>
                    <a:pt x="210" y="522"/>
                  </a:lnTo>
                  <a:lnTo>
                    <a:pt x="210" y="516"/>
                  </a:lnTo>
                  <a:lnTo>
                    <a:pt x="210" y="510"/>
                  </a:lnTo>
                  <a:lnTo>
                    <a:pt x="210" y="504"/>
                  </a:lnTo>
                  <a:lnTo>
                    <a:pt x="216" y="504"/>
                  </a:lnTo>
                  <a:lnTo>
                    <a:pt x="216" y="498"/>
                  </a:lnTo>
                  <a:lnTo>
                    <a:pt x="222" y="498"/>
                  </a:lnTo>
                  <a:lnTo>
                    <a:pt x="228" y="498"/>
                  </a:lnTo>
                  <a:lnTo>
                    <a:pt x="234" y="498"/>
                  </a:lnTo>
                  <a:lnTo>
                    <a:pt x="240" y="498"/>
                  </a:lnTo>
                  <a:lnTo>
                    <a:pt x="246" y="498"/>
                  </a:lnTo>
                  <a:lnTo>
                    <a:pt x="252" y="498"/>
                  </a:lnTo>
                  <a:lnTo>
                    <a:pt x="258" y="498"/>
                  </a:lnTo>
                  <a:lnTo>
                    <a:pt x="264" y="498"/>
                  </a:lnTo>
                  <a:lnTo>
                    <a:pt x="270" y="498"/>
                  </a:lnTo>
                  <a:lnTo>
                    <a:pt x="276" y="498"/>
                  </a:lnTo>
                  <a:lnTo>
                    <a:pt x="276" y="492"/>
                  </a:lnTo>
                  <a:lnTo>
                    <a:pt x="282" y="492"/>
                  </a:lnTo>
                  <a:lnTo>
                    <a:pt x="288" y="492"/>
                  </a:lnTo>
                  <a:lnTo>
                    <a:pt x="294" y="486"/>
                  </a:lnTo>
                  <a:lnTo>
                    <a:pt x="300" y="486"/>
                  </a:lnTo>
                  <a:lnTo>
                    <a:pt x="306" y="480"/>
                  </a:lnTo>
                  <a:lnTo>
                    <a:pt x="312" y="480"/>
                  </a:lnTo>
                  <a:lnTo>
                    <a:pt x="312" y="474"/>
                  </a:lnTo>
                  <a:lnTo>
                    <a:pt x="318" y="474"/>
                  </a:lnTo>
                  <a:lnTo>
                    <a:pt x="324" y="468"/>
                  </a:lnTo>
                  <a:lnTo>
                    <a:pt x="330" y="468"/>
                  </a:lnTo>
                  <a:lnTo>
                    <a:pt x="330" y="462"/>
                  </a:lnTo>
                  <a:lnTo>
                    <a:pt x="336" y="462"/>
                  </a:lnTo>
                  <a:lnTo>
                    <a:pt x="342" y="456"/>
                  </a:lnTo>
                  <a:lnTo>
                    <a:pt x="348" y="456"/>
                  </a:lnTo>
                  <a:lnTo>
                    <a:pt x="354" y="450"/>
                  </a:lnTo>
                  <a:lnTo>
                    <a:pt x="360" y="444"/>
                  </a:lnTo>
                  <a:lnTo>
                    <a:pt x="366" y="438"/>
                  </a:lnTo>
                  <a:lnTo>
                    <a:pt x="372" y="438"/>
                  </a:lnTo>
                  <a:lnTo>
                    <a:pt x="372" y="432"/>
                  </a:lnTo>
                  <a:lnTo>
                    <a:pt x="378" y="432"/>
                  </a:lnTo>
                  <a:lnTo>
                    <a:pt x="384" y="426"/>
                  </a:lnTo>
                  <a:lnTo>
                    <a:pt x="390" y="426"/>
                  </a:lnTo>
                  <a:lnTo>
                    <a:pt x="390" y="420"/>
                  </a:lnTo>
                  <a:lnTo>
                    <a:pt x="396" y="414"/>
                  </a:lnTo>
                  <a:lnTo>
                    <a:pt x="402" y="408"/>
                  </a:lnTo>
                  <a:lnTo>
                    <a:pt x="408" y="408"/>
                  </a:lnTo>
                  <a:lnTo>
                    <a:pt x="408" y="402"/>
                  </a:lnTo>
                  <a:lnTo>
                    <a:pt x="414" y="402"/>
                  </a:lnTo>
                  <a:lnTo>
                    <a:pt x="414" y="396"/>
                  </a:lnTo>
                  <a:lnTo>
                    <a:pt x="420" y="396"/>
                  </a:lnTo>
                  <a:lnTo>
                    <a:pt x="420" y="390"/>
                  </a:lnTo>
                  <a:lnTo>
                    <a:pt x="426" y="390"/>
                  </a:lnTo>
                  <a:lnTo>
                    <a:pt x="426" y="384"/>
                  </a:lnTo>
                  <a:lnTo>
                    <a:pt x="432" y="384"/>
                  </a:lnTo>
                  <a:lnTo>
                    <a:pt x="438" y="378"/>
                  </a:lnTo>
                  <a:lnTo>
                    <a:pt x="444" y="372"/>
                  </a:lnTo>
                  <a:lnTo>
                    <a:pt x="450" y="366"/>
                  </a:lnTo>
                  <a:lnTo>
                    <a:pt x="450" y="360"/>
                  </a:lnTo>
                  <a:lnTo>
                    <a:pt x="450" y="354"/>
                  </a:lnTo>
                  <a:lnTo>
                    <a:pt x="456" y="354"/>
                  </a:lnTo>
                  <a:lnTo>
                    <a:pt x="456" y="348"/>
                  </a:lnTo>
                  <a:lnTo>
                    <a:pt x="456" y="342"/>
                  </a:lnTo>
                  <a:lnTo>
                    <a:pt x="462" y="342"/>
                  </a:lnTo>
                  <a:lnTo>
                    <a:pt x="462" y="336"/>
                  </a:lnTo>
                  <a:lnTo>
                    <a:pt x="468" y="336"/>
                  </a:lnTo>
                  <a:lnTo>
                    <a:pt x="468" y="330"/>
                  </a:lnTo>
                  <a:lnTo>
                    <a:pt x="474" y="324"/>
                  </a:lnTo>
                  <a:lnTo>
                    <a:pt x="480" y="318"/>
                  </a:lnTo>
                  <a:lnTo>
                    <a:pt x="486" y="318"/>
                  </a:lnTo>
                  <a:lnTo>
                    <a:pt x="486" y="312"/>
                  </a:lnTo>
                  <a:lnTo>
                    <a:pt x="492" y="312"/>
                  </a:lnTo>
                  <a:lnTo>
                    <a:pt x="492" y="306"/>
                  </a:lnTo>
                  <a:lnTo>
                    <a:pt x="498" y="306"/>
                  </a:lnTo>
                  <a:lnTo>
                    <a:pt x="504" y="306"/>
                  </a:lnTo>
                  <a:lnTo>
                    <a:pt x="504" y="300"/>
                  </a:lnTo>
                  <a:lnTo>
                    <a:pt x="510" y="300"/>
                  </a:lnTo>
                  <a:lnTo>
                    <a:pt x="516" y="300"/>
                  </a:lnTo>
                  <a:lnTo>
                    <a:pt x="522" y="300"/>
                  </a:lnTo>
                  <a:lnTo>
                    <a:pt x="528" y="294"/>
                  </a:lnTo>
                  <a:lnTo>
                    <a:pt x="534" y="294"/>
                  </a:lnTo>
                  <a:lnTo>
                    <a:pt x="540" y="294"/>
                  </a:lnTo>
                  <a:lnTo>
                    <a:pt x="546" y="294"/>
                  </a:lnTo>
                  <a:lnTo>
                    <a:pt x="552" y="294"/>
                  </a:lnTo>
                  <a:lnTo>
                    <a:pt x="558" y="294"/>
                  </a:lnTo>
                  <a:lnTo>
                    <a:pt x="564" y="294"/>
                  </a:lnTo>
                  <a:lnTo>
                    <a:pt x="570" y="294"/>
                  </a:lnTo>
                  <a:lnTo>
                    <a:pt x="576" y="294"/>
                  </a:lnTo>
                  <a:lnTo>
                    <a:pt x="582" y="294"/>
                  </a:lnTo>
                  <a:lnTo>
                    <a:pt x="582" y="288"/>
                  </a:lnTo>
                  <a:lnTo>
                    <a:pt x="588" y="288"/>
                  </a:lnTo>
                  <a:lnTo>
                    <a:pt x="594" y="288"/>
                  </a:lnTo>
                  <a:lnTo>
                    <a:pt x="594" y="282"/>
                  </a:lnTo>
                  <a:lnTo>
                    <a:pt x="600" y="282"/>
                  </a:lnTo>
                  <a:lnTo>
                    <a:pt x="606" y="276"/>
                  </a:lnTo>
                  <a:lnTo>
                    <a:pt x="612" y="270"/>
                  </a:lnTo>
                  <a:lnTo>
                    <a:pt x="612" y="264"/>
                  </a:lnTo>
                  <a:lnTo>
                    <a:pt x="618" y="258"/>
                  </a:lnTo>
                  <a:lnTo>
                    <a:pt x="618" y="252"/>
                  </a:lnTo>
                  <a:lnTo>
                    <a:pt x="618" y="246"/>
                  </a:lnTo>
                  <a:lnTo>
                    <a:pt x="618" y="240"/>
                  </a:lnTo>
                  <a:lnTo>
                    <a:pt x="624" y="240"/>
                  </a:lnTo>
                  <a:lnTo>
                    <a:pt x="624" y="234"/>
                  </a:lnTo>
                  <a:lnTo>
                    <a:pt x="624" y="228"/>
                  </a:lnTo>
                  <a:lnTo>
                    <a:pt x="624" y="222"/>
                  </a:lnTo>
                  <a:lnTo>
                    <a:pt x="630" y="216"/>
                  </a:lnTo>
                  <a:lnTo>
                    <a:pt x="630" y="210"/>
                  </a:lnTo>
                  <a:lnTo>
                    <a:pt x="624" y="204"/>
                  </a:lnTo>
                  <a:lnTo>
                    <a:pt x="618" y="198"/>
                  </a:lnTo>
                  <a:lnTo>
                    <a:pt x="618" y="192"/>
                  </a:lnTo>
                  <a:lnTo>
                    <a:pt x="618" y="186"/>
                  </a:lnTo>
                  <a:lnTo>
                    <a:pt x="618" y="180"/>
                  </a:lnTo>
                  <a:lnTo>
                    <a:pt x="624" y="180"/>
                  </a:lnTo>
                  <a:lnTo>
                    <a:pt x="624" y="174"/>
                  </a:lnTo>
                  <a:lnTo>
                    <a:pt x="618" y="168"/>
                  </a:lnTo>
                  <a:lnTo>
                    <a:pt x="612" y="162"/>
                  </a:lnTo>
                  <a:lnTo>
                    <a:pt x="618" y="162"/>
                  </a:lnTo>
                  <a:lnTo>
                    <a:pt x="618" y="156"/>
                  </a:lnTo>
                  <a:lnTo>
                    <a:pt x="612" y="156"/>
                  </a:lnTo>
                  <a:lnTo>
                    <a:pt x="606" y="156"/>
                  </a:lnTo>
                  <a:lnTo>
                    <a:pt x="606" y="150"/>
                  </a:lnTo>
                  <a:lnTo>
                    <a:pt x="600" y="150"/>
                  </a:lnTo>
                  <a:lnTo>
                    <a:pt x="600" y="144"/>
                  </a:lnTo>
                  <a:lnTo>
                    <a:pt x="606" y="144"/>
                  </a:lnTo>
                  <a:lnTo>
                    <a:pt x="606" y="138"/>
                  </a:lnTo>
                  <a:lnTo>
                    <a:pt x="606" y="132"/>
                  </a:lnTo>
                  <a:lnTo>
                    <a:pt x="600" y="132"/>
                  </a:lnTo>
                  <a:lnTo>
                    <a:pt x="600" y="126"/>
                  </a:lnTo>
                  <a:lnTo>
                    <a:pt x="600" y="120"/>
                  </a:lnTo>
                  <a:lnTo>
                    <a:pt x="600" y="114"/>
                  </a:lnTo>
                  <a:lnTo>
                    <a:pt x="600" y="108"/>
                  </a:lnTo>
                  <a:lnTo>
                    <a:pt x="600" y="102"/>
                  </a:lnTo>
                  <a:lnTo>
                    <a:pt x="600" y="96"/>
                  </a:lnTo>
                  <a:lnTo>
                    <a:pt x="600" y="90"/>
                  </a:lnTo>
                  <a:lnTo>
                    <a:pt x="594" y="90"/>
                  </a:lnTo>
                  <a:lnTo>
                    <a:pt x="594" y="84"/>
                  </a:lnTo>
                  <a:lnTo>
                    <a:pt x="594" y="78"/>
                  </a:lnTo>
                  <a:lnTo>
                    <a:pt x="594" y="72"/>
                  </a:lnTo>
                  <a:lnTo>
                    <a:pt x="600" y="72"/>
                  </a:lnTo>
                  <a:lnTo>
                    <a:pt x="600" y="66"/>
                  </a:lnTo>
                  <a:lnTo>
                    <a:pt x="600" y="60"/>
                  </a:lnTo>
                  <a:lnTo>
                    <a:pt x="606" y="60"/>
                  </a:lnTo>
                  <a:lnTo>
                    <a:pt x="600" y="54"/>
                  </a:lnTo>
                  <a:lnTo>
                    <a:pt x="600" y="48"/>
                  </a:lnTo>
                  <a:lnTo>
                    <a:pt x="594" y="48"/>
                  </a:lnTo>
                  <a:lnTo>
                    <a:pt x="600" y="42"/>
                  </a:lnTo>
                  <a:lnTo>
                    <a:pt x="606" y="42"/>
                  </a:lnTo>
                  <a:lnTo>
                    <a:pt x="612" y="36"/>
                  </a:lnTo>
                  <a:lnTo>
                    <a:pt x="618" y="36"/>
                  </a:lnTo>
                  <a:lnTo>
                    <a:pt x="624" y="36"/>
                  </a:lnTo>
                  <a:lnTo>
                    <a:pt x="630" y="36"/>
                  </a:lnTo>
                  <a:lnTo>
                    <a:pt x="636" y="36"/>
                  </a:lnTo>
                  <a:lnTo>
                    <a:pt x="642" y="36"/>
                  </a:lnTo>
                  <a:lnTo>
                    <a:pt x="648" y="36"/>
                  </a:lnTo>
                  <a:lnTo>
                    <a:pt x="648" y="30"/>
                  </a:lnTo>
                  <a:lnTo>
                    <a:pt x="654" y="30"/>
                  </a:lnTo>
                  <a:lnTo>
                    <a:pt x="660" y="30"/>
                  </a:lnTo>
                  <a:lnTo>
                    <a:pt x="660" y="24"/>
                  </a:lnTo>
                  <a:lnTo>
                    <a:pt x="666" y="24"/>
                  </a:lnTo>
                  <a:lnTo>
                    <a:pt x="666" y="18"/>
                  </a:lnTo>
                  <a:lnTo>
                    <a:pt x="672" y="12"/>
                  </a:lnTo>
                  <a:lnTo>
                    <a:pt x="678" y="6"/>
                  </a:lnTo>
                  <a:lnTo>
                    <a:pt x="678" y="0"/>
                  </a:lnTo>
                  <a:lnTo>
                    <a:pt x="684" y="0"/>
                  </a:lnTo>
                  <a:lnTo>
                    <a:pt x="690" y="0"/>
                  </a:lnTo>
                  <a:lnTo>
                    <a:pt x="696" y="0"/>
                  </a:lnTo>
                  <a:lnTo>
                    <a:pt x="702" y="0"/>
                  </a:lnTo>
                  <a:lnTo>
                    <a:pt x="708" y="0"/>
                  </a:lnTo>
                  <a:lnTo>
                    <a:pt x="714" y="0"/>
                  </a:lnTo>
                  <a:lnTo>
                    <a:pt x="720" y="0"/>
                  </a:lnTo>
                  <a:lnTo>
                    <a:pt x="726" y="0"/>
                  </a:lnTo>
                  <a:lnTo>
                    <a:pt x="732" y="0"/>
                  </a:lnTo>
                  <a:lnTo>
                    <a:pt x="738" y="0"/>
                  </a:lnTo>
                  <a:lnTo>
                    <a:pt x="744" y="0"/>
                  </a:lnTo>
                  <a:lnTo>
                    <a:pt x="750" y="0"/>
                  </a:lnTo>
                  <a:close/>
                </a:path>
              </a:pathLst>
            </a:custGeom>
            <a:solidFill>
              <a:srgbClr val="272727"/>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6" name="Freeform 18">
              <a:extLst>
                <a:ext uri="{FF2B5EF4-FFF2-40B4-BE49-F238E27FC236}">
                  <a16:creationId xmlns:a16="http://schemas.microsoft.com/office/drawing/2014/main" id="{35D0A5E8-3A55-D523-DC94-18BE7A7AA7EC}"/>
                </a:ext>
              </a:extLst>
            </p:cNvPr>
            <p:cNvSpPr>
              <a:spLocks/>
            </p:cNvSpPr>
            <p:nvPr/>
          </p:nvSpPr>
          <p:spPr bwMode="auto">
            <a:xfrm>
              <a:off x="1779270" y="1878330"/>
              <a:ext cx="360045" cy="412750"/>
            </a:xfrm>
            <a:custGeom>
              <a:avLst/>
              <a:gdLst>
                <a:gd name="T0" fmla="*/ 312 w 336"/>
                <a:gd name="T1" fmla="*/ 6 h 396"/>
                <a:gd name="T2" fmla="*/ 324 w 336"/>
                <a:gd name="T3" fmla="*/ 30 h 396"/>
                <a:gd name="T4" fmla="*/ 336 w 336"/>
                <a:gd name="T5" fmla="*/ 48 h 396"/>
                <a:gd name="T6" fmla="*/ 318 w 336"/>
                <a:gd name="T7" fmla="*/ 114 h 396"/>
                <a:gd name="T8" fmla="*/ 318 w 336"/>
                <a:gd name="T9" fmla="*/ 138 h 396"/>
                <a:gd name="T10" fmla="*/ 324 w 336"/>
                <a:gd name="T11" fmla="*/ 162 h 396"/>
                <a:gd name="T12" fmla="*/ 324 w 336"/>
                <a:gd name="T13" fmla="*/ 186 h 396"/>
                <a:gd name="T14" fmla="*/ 318 w 336"/>
                <a:gd name="T15" fmla="*/ 204 h 396"/>
                <a:gd name="T16" fmla="*/ 312 w 336"/>
                <a:gd name="T17" fmla="*/ 222 h 396"/>
                <a:gd name="T18" fmla="*/ 306 w 336"/>
                <a:gd name="T19" fmla="*/ 246 h 396"/>
                <a:gd name="T20" fmla="*/ 294 w 336"/>
                <a:gd name="T21" fmla="*/ 258 h 396"/>
                <a:gd name="T22" fmla="*/ 288 w 336"/>
                <a:gd name="T23" fmla="*/ 276 h 396"/>
                <a:gd name="T24" fmla="*/ 282 w 336"/>
                <a:gd name="T25" fmla="*/ 294 h 396"/>
                <a:gd name="T26" fmla="*/ 270 w 336"/>
                <a:gd name="T27" fmla="*/ 318 h 396"/>
                <a:gd name="T28" fmla="*/ 258 w 336"/>
                <a:gd name="T29" fmla="*/ 336 h 396"/>
                <a:gd name="T30" fmla="*/ 240 w 336"/>
                <a:gd name="T31" fmla="*/ 354 h 396"/>
                <a:gd name="T32" fmla="*/ 228 w 336"/>
                <a:gd name="T33" fmla="*/ 366 h 396"/>
                <a:gd name="T34" fmla="*/ 210 w 336"/>
                <a:gd name="T35" fmla="*/ 378 h 396"/>
                <a:gd name="T36" fmla="*/ 186 w 336"/>
                <a:gd name="T37" fmla="*/ 384 h 396"/>
                <a:gd name="T38" fmla="*/ 162 w 336"/>
                <a:gd name="T39" fmla="*/ 390 h 396"/>
                <a:gd name="T40" fmla="*/ 138 w 336"/>
                <a:gd name="T41" fmla="*/ 390 h 396"/>
                <a:gd name="T42" fmla="*/ 120 w 336"/>
                <a:gd name="T43" fmla="*/ 396 h 396"/>
                <a:gd name="T44" fmla="*/ 96 w 336"/>
                <a:gd name="T45" fmla="*/ 396 h 396"/>
                <a:gd name="T46" fmla="*/ 84 w 336"/>
                <a:gd name="T47" fmla="*/ 390 h 396"/>
                <a:gd name="T48" fmla="*/ 60 w 336"/>
                <a:gd name="T49" fmla="*/ 390 h 396"/>
                <a:gd name="T50" fmla="*/ 36 w 336"/>
                <a:gd name="T51" fmla="*/ 390 h 396"/>
                <a:gd name="T52" fmla="*/ 18 w 336"/>
                <a:gd name="T53" fmla="*/ 396 h 396"/>
                <a:gd name="T54" fmla="*/ 6 w 336"/>
                <a:gd name="T55" fmla="*/ 384 h 396"/>
                <a:gd name="T56" fmla="*/ 6 w 336"/>
                <a:gd name="T57" fmla="*/ 360 h 396"/>
                <a:gd name="T58" fmla="*/ 6 w 336"/>
                <a:gd name="T59" fmla="*/ 336 h 396"/>
                <a:gd name="T60" fmla="*/ 6 w 336"/>
                <a:gd name="T61" fmla="*/ 312 h 396"/>
                <a:gd name="T62" fmla="*/ 6 w 336"/>
                <a:gd name="T63" fmla="*/ 288 h 396"/>
                <a:gd name="T64" fmla="*/ 6 w 336"/>
                <a:gd name="T65" fmla="*/ 264 h 396"/>
                <a:gd name="T66" fmla="*/ 6 w 336"/>
                <a:gd name="T67" fmla="*/ 240 h 396"/>
                <a:gd name="T68" fmla="*/ 6 w 336"/>
                <a:gd name="T69" fmla="*/ 216 h 396"/>
                <a:gd name="T70" fmla="*/ 6 w 336"/>
                <a:gd name="T71" fmla="*/ 192 h 396"/>
                <a:gd name="T72" fmla="*/ 6 w 336"/>
                <a:gd name="T73" fmla="*/ 168 h 396"/>
                <a:gd name="T74" fmla="*/ 0 w 336"/>
                <a:gd name="T75" fmla="*/ 150 h 396"/>
                <a:gd name="T76" fmla="*/ 0 w 336"/>
                <a:gd name="T77" fmla="*/ 126 h 396"/>
                <a:gd name="T78" fmla="*/ 6 w 336"/>
                <a:gd name="T79" fmla="*/ 102 h 396"/>
                <a:gd name="T80" fmla="*/ 12 w 336"/>
                <a:gd name="T81" fmla="*/ 84 h 396"/>
                <a:gd name="T82" fmla="*/ 36 w 336"/>
                <a:gd name="T83" fmla="*/ 84 h 396"/>
                <a:gd name="T84" fmla="*/ 60 w 336"/>
                <a:gd name="T85" fmla="*/ 84 h 396"/>
                <a:gd name="T86" fmla="*/ 84 w 336"/>
                <a:gd name="T87" fmla="*/ 84 h 396"/>
                <a:gd name="T88" fmla="*/ 108 w 336"/>
                <a:gd name="T89" fmla="*/ 96 h 396"/>
                <a:gd name="T90" fmla="*/ 132 w 336"/>
                <a:gd name="T91" fmla="*/ 108 h 396"/>
                <a:gd name="T92" fmla="*/ 150 w 336"/>
                <a:gd name="T93" fmla="*/ 120 h 396"/>
                <a:gd name="T94" fmla="*/ 168 w 336"/>
                <a:gd name="T95" fmla="*/ 126 h 396"/>
                <a:gd name="T96" fmla="*/ 180 w 336"/>
                <a:gd name="T97" fmla="*/ 126 h 396"/>
                <a:gd name="T98" fmla="*/ 192 w 336"/>
                <a:gd name="T99" fmla="*/ 114 h 396"/>
                <a:gd name="T100" fmla="*/ 210 w 336"/>
                <a:gd name="T101" fmla="*/ 90 h 396"/>
                <a:gd name="T102" fmla="*/ 246 w 336"/>
                <a:gd name="T103" fmla="*/ 30 h 396"/>
                <a:gd name="T104" fmla="*/ 270 w 336"/>
                <a:gd name="T105" fmla="*/ 30 h 396"/>
                <a:gd name="T106" fmla="*/ 282 w 336"/>
                <a:gd name="T107" fmla="*/ 18 h 396"/>
                <a:gd name="T108" fmla="*/ 294 w 336"/>
                <a:gd name="T109" fmla="*/ 0 h 3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6"/>
                <a:gd name="T166" fmla="*/ 0 h 396"/>
                <a:gd name="T167" fmla="*/ 336 w 336"/>
                <a:gd name="T168" fmla="*/ 396 h 3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6" h="396">
                  <a:moveTo>
                    <a:pt x="300" y="0"/>
                  </a:moveTo>
                  <a:lnTo>
                    <a:pt x="306" y="0"/>
                  </a:lnTo>
                  <a:lnTo>
                    <a:pt x="306" y="6"/>
                  </a:lnTo>
                  <a:lnTo>
                    <a:pt x="312" y="6"/>
                  </a:lnTo>
                  <a:lnTo>
                    <a:pt x="312" y="12"/>
                  </a:lnTo>
                  <a:lnTo>
                    <a:pt x="318" y="18"/>
                  </a:lnTo>
                  <a:lnTo>
                    <a:pt x="318" y="24"/>
                  </a:lnTo>
                  <a:lnTo>
                    <a:pt x="324" y="30"/>
                  </a:lnTo>
                  <a:lnTo>
                    <a:pt x="330" y="36"/>
                  </a:lnTo>
                  <a:lnTo>
                    <a:pt x="330" y="42"/>
                  </a:lnTo>
                  <a:lnTo>
                    <a:pt x="336" y="42"/>
                  </a:lnTo>
                  <a:lnTo>
                    <a:pt x="336" y="48"/>
                  </a:lnTo>
                  <a:lnTo>
                    <a:pt x="312" y="96"/>
                  </a:lnTo>
                  <a:lnTo>
                    <a:pt x="312" y="102"/>
                  </a:lnTo>
                  <a:lnTo>
                    <a:pt x="312" y="108"/>
                  </a:lnTo>
                  <a:lnTo>
                    <a:pt x="318" y="114"/>
                  </a:lnTo>
                  <a:lnTo>
                    <a:pt x="318" y="120"/>
                  </a:lnTo>
                  <a:lnTo>
                    <a:pt x="318" y="126"/>
                  </a:lnTo>
                  <a:lnTo>
                    <a:pt x="318" y="132"/>
                  </a:lnTo>
                  <a:lnTo>
                    <a:pt x="318" y="138"/>
                  </a:lnTo>
                  <a:lnTo>
                    <a:pt x="318" y="144"/>
                  </a:lnTo>
                  <a:lnTo>
                    <a:pt x="318" y="150"/>
                  </a:lnTo>
                  <a:lnTo>
                    <a:pt x="324" y="156"/>
                  </a:lnTo>
                  <a:lnTo>
                    <a:pt x="324" y="162"/>
                  </a:lnTo>
                  <a:lnTo>
                    <a:pt x="324" y="168"/>
                  </a:lnTo>
                  <a:lnTo>
                    <a:pt x="324" y="174"/>
                  </a:lnTo>
                  <a:lnTo>
                    <a:pt x="324" y="180"/>
                  </a:lnTo>
                  <a:lnTo>
                    <a:pt x="324" y="186"/>
                  </a:lnTo>
                  <a:lnTo>
                    <a:pt x="324" y="192"/>
                  </a:lnTo>
                  <a:lnTo>
                    <a:pt x="318" y="192"/>
                  </a:lnTo>
                  <a:lnTo>
                    <a:pt x="318" y="198"/>
                  </a:lnTo>
                  <a:lnTo>
                    <a:pt x="318" y="204"/>
                  </a:lnTo>
                  <a:lnTo>
                    <a:pt x="318" y="210"/>
                  </a:lnTo>
                  <a:lnTo>
                    <a:pt x="318" y="216"/>
                  </a:lnTo>
                  <a:lnTo>
                    <a:pt x="312" y="216"/>
                  </a:lnTo>
                  <a:lnTo>
                    <a:pt x="312" y="222"/>
                  </a:lnTo>
                  <a:lnTo>
                    <a:pt x="312" y="228"/>
                  </a:lnTo>
                  <a:lnTo>
                    <a:pt x="306" y="234"/>
                  </a:lnTo>
                  <a:lnTo>
                    <a:pt x="306" y="240"/>
                  </a:lnTo>
                  <a:lnTo>
                    <a:pt x="306" y="246"/>
                  </a:lnTo>
                  <a:lnTo>
                    <a:pt x="300" y="246"/>
                  </a:lnTo>
                  <a:lnTo>
                    <a:pt x="300" y="252"/>
                  </a:lnTo>
                  <a:lnTo>
                    <a:pt x="300" y="258"/>
                  </a:lnTo>
                  <a:lnTo>
                    <a:pt x="294" y="258"/>
                  </a:lnTo>
                  <a:lnTo>
                    <a:pt x="294" y="264"/>
                  </a:lnTo>
                  <a:lnTo>
                    <a:pt x="294" y="270"/>
                  </a:lnTo>
                  <a:lnTo>
                    <a:pt x="288" y="270"/>
                  </a:lnTo>
                  <a:lnTo>
                    <a:pt x="288" y="276"/>
                  </a:lnTo>
                  <a:lnTo>
                    <a:pt x="288" y="282"/>
                  </a:lnTo>
                  <a:lnTo>
                    <a:pt x="288" y="288"/>
                  </a:lnTo>
                  <a:lnTo>
                    <a:pt x="282" y="288"/>
                  </a:lnTo>
                  <a:lnTo>
                    <a:pt x="282" y="294"/>
                  </a:lnTo>
                  <a:lnTo>
                    <a:pt x="282" y="300"/>
                  </a:lnTo>
                  <a:lnTo>
                    <a:pt x="276" y="306"/>
                  </a:lnTo>
                  <a:lnTo>
                    <a:pt x="276" y="312"/>
                  </a:lnTo>
                  <a:lnTo>
                    <a:pt x="270" y="318"/>
                  </a:lnTo>
                  <a:lnTo>
                    <a:pt x="270" y="324"/>
                  </a:lnTo>
                  <a:lnTo>
                    <a:pt x="264" y="330"/>
                  </a:lnTo>
                  <a:lnTo>
                    <a:pt x="264" y="336"/>
                  </a:lnTo>
                  <a:lnTo>
                    <a:pt x="258" y="336"/>
                  </a:lnTo>
                  <a:lnTo>
                    <a:pt x="258" y="342"/>
                  </a:lnTo>
                  <a:lnTo>
                    <a:pt x="252" y="348"/>
                  </a:lnTo>
                  <a:lnTo>
                    <a:pt x="246" y="354"/>
                  </a:lnTo>
                  <a:lnTo>
                    <a:pt x="240" y="354"/>
                  </a:lnTo>
                  <a:lnTo>
                    <a:pt x="240" y="360"/>
                  </a:lnTo>
                  <a:lnTo>
                    <a:pt x="234" y="360"/>
                  </a:lnTo>
                  <a:lnTo>
                    <a:pt x="234" y="366"/>
                  </a:lnTo>
                  <a:lnTo>
                    <a:pt x="228" y="366"/>
                  </a:lnTo>
                  <a:lnTo>
                    <a:pt x="228" y="372"/>
                  </a:lnTo>
                  <a:lnTo>
                    <a:pt x="222" y="372"/>
                  </a:lnTo>
                  <a:lnTo>
                    <a:pt x="216" y="378"/>
                  </a:lnTo>
                  <a:lnTo>
                    <a:pt x="210" y="378"/>
                  </a:lnTo>
                  <a:lnTo>
                    <a:pt x="204" y="378"/>
                  </a:lnTo>
                  <a:lnTo>
                    <a:pt x="198" y="378"/>
                  </a:lnTo>
                  <a:lnTo>
                    <a:pt x="192" y="384"/>
                  </a:lnTo>
                  <a:lnTo>
                    <a:pt x="186" y="384"/>
                  </a:lnTo>
                  <a:lnTo>
                    <a:pt x="180" y="384"/>
                  </a:lnTo>
                  <a:lnTo>
                    <a:pt x="174" y="384"/>
                  </a:lnTo>
                  <a:lnTo>
                    <a:pt x="168" y="390"/>
                  </a:lnTo>
                  <a:lnTo>
                    <a:pt x="162" y="390"/>
                  </a:lnTo>
                  <a:lnTo>
                    <a:pt x="156" y="390"/>
                  </a:lnTo>
                  <a:lnTo>
                    <a:pt x="150" y="390"/>
                  </a:lnTo>
                  <a:lnTo>
                    <a:pt x="144" y="390"/>
                  </a:lnTo>
                  <a:lnTo>
                    <a:pt x="138" y="390"/>
                  </a:lnTo>
                  <a:lnTo>
                    <a:pt x="132" y="390"/>
                  </a:lnTo>
                  <a:lnTo>
                    <a:pt x="126" y="390"/>
                  </a:lnTo>
                  <a:lnTo>
                    <a:pt x="126" y="396"/>
                  </a:lnTo>
                  <a:lnTo>
                    <a:pt x="120" y="396"/>
                  </a:lnTo>
                  <a:lnTo>
                    <a:pt x="114" y="396"/>
                  </a:lnTo>
                  <a:lnTo>
                    <a:pt x="108" y="396"/>
                  </a:lnTo>
                  <a:lnTo>
                    <a:pt x="102" y="396"/>
                  </a:lnTo>
                  <a:lnTo>
                    <a:pt x="96" y="396"/>
                  </a:lnTo>
                  <a:lnTo>
                    <a:pt x="90" y="390"/>
                  </a:lnTo>
                  <a:lnTo>
                    <a:pt x="90" y="396"/>
                  </a:lnTo>
                  <a:lnTo>
                    <a:pt x="84" y="396"/>
                  </a:lnTo>
                  <a:lnTo>
                    <a:pt x="84" y="390"/>
                  </a:lnTo>
                  <a:lnTo>
                    <a:pt x="78" y="390"/>
                  </a:lnTo>
                  <a:lnTo>
                    <a:pt x="72" y="390"/>
                  </a:lnTo>
                  <a:lnTo>
                    <a:pt x="66" y="390"/>
                  </a:lnTo>
                  <a:lnTo>
                    <a:pt x="60" y="390"/>
                  </a:lnTo>
                  <a:lnTo>
                    <a:pt x="54" y="390"/>
                  </a:lnTo>
                  <a:lnTo>
                    <a:pt x="48" y="390"/>
                  </a:lnTo>
                  <a:lnTo>
                    <a:pt x="42" y="390"/>
                  </a:lnTo>
                  <a:lnTo>
                    <a:pt x="36" y="390"/>
                  </a:lnTo>
                  <a:lnTo>
                    <a:pt x="30" y="390"/>
                  </a:lnTo>
                  <a:lnTo>
                    <a:pt x="30" y="396"/>
                  </a:lnTo>
                  <a:lnTo>
                    <a:pt x="24" y="396"/>
                  </a:lnTo>
                  <a:lnTo>
                    <a:pt x="18" y="396"/>
                  </a:lnTo>
                  <a:lnTo>
                    <a:pt x="12" y="396"/>
                  </a:lnTo>
                  <a:lnTo>
                    <a:pt x="6" y="396"/>
                  </a:lnTo>
                  <a:lnTo>
                    <a:pt x="6" y="390"/>
                  </a:lnTo>
                  <a:lnTo>
                    <a:pt x="6" y="384"/>
                  </a:lnTo>
                  <a:lnTo>
                    <a:pt x="6" y="378"/>
                  </a:lnTo>
                  <a:lnTo>
                    <a:pt x="6" y="372"/>
                  </a:lnTo>
                  <a:lnTo>
                    <a:pt x="6" y="366"/>
                  </a:lnTo>
                  <a:lnTo>
                    <a:pt x="6" y="360"/>
                  </a:lnTo>
                  <a:lnTo>
                    <a:pt x="6" y="354"/>
                  </a:lnTo>
                  <a:lnTo>
                    <a:pt x="6" y="348"/>
                  </a:lnTo>
                  <a:lnTo>
                    <a:pt x="6" y="342"/>
                  </a:lnTo>
                  <a:lnTo>
                    <a:pt x="6" y="336"/>
                  </a:lnTo>
                  <a:lnTo>
                    <a:pt x="6" y="330"/>
                  </a:lnTo>
                  <a:lnTo>
                    <a:pt x="6" y="324"/>
                  </a:lnTo>
                  <a:lnTo>
                    <a:pt x="6" y="318"/>
                  </a:lnTo>
                  <a:lnTo>
                    <a:pt x="6" y="312"/>
                  </a:lnTo>
                  <a:lnTo>
                    <a:pt x="6" y="306"/>
                  </a:lnTo>
                  <a:lnTo>
                    <a:pt x="6" y="300"/>
                  </a:lnTo>
                  <a:lnTo>
                    <a:pt x="6" y="294"/>
                  </a:lnTo>
                  <a:lnTo>
                    <a:pt x="6" y="288"/>
                  </a:lnTo>
                  <a:lnTo>
                    <a:pt x="6" y="282"/>
                  </a:lnTo>
                  <a:lnTo>
                    <a:pt x="6" y="276"/>
                  </a:lnTo>
                  <a:lnTo>
                    <a:pt x="6" y="270"/>
                  </a:lnTo>
                  <a:lnTo>
                    <a:pt x="6" y="264"/>
                  </a:lnTo>
                  <a:lnTo>
                    <a:pt x="6" y="258"/>
                  </a:lnTo>
                  <a:lnTo>
                    <a:pt x="6" y="252"/>
                  </a:lnTo>
                  <a:lnTo>
                    <a:pt x="6" y="246"/>
                  </a:lnTo>
                  <a:lnTo>
                    <a:pt x="6" y="240"/>
                  </a:lnTo>
                  <a:lnTo>
                    <a:pt x="6" y="234"/>
                  </a:lnTo>
                  <a:lnTo>
                    <a:pt x="6" y="228"/>
                  </a:lnTo>
                  <a:lnTo>
                    <a:pt x="6" y="222"/>
                  </a:lnTo>
                  <a:lnTo>
                    <a:pt x="6" y="216"/>
                  </a:lnTo>
                  <a:lnTo>
                    <a:pt x="6" y="210"/>
                  </a:lnTo>
                  <a:lnTo>
                    <a:pt x="6" y="204"/>
                  </a:lnTo>
                  <a:lnTo>
                    <a:pt x="6" y="198"/>
                  </a:lnTo>
                  <a:lnTo>
                    <a:pt x="6" y="192"/>
                  </a:lnTo>
                  <a:lnTo>
                    <a:pt x="6" y="186"/>
                  </a:lnTo>
                  <a:lnTo>
                    <a:pt x="6" y="180"/>
                  </a:lnTo>
                  <a:lnTo>
                    <a:pt x="6" y="174"/>
                  </a:lnTo>
                  <a:lnTo>
                    <a:pt x="6" y="168"/>
                  </a:lnTo>
                  <a:lnTo>
                    <a:pt x="6" y="162"/>
                  </a:lnTo>
                  <a:lnTo>
                    <a:pt x="6" y="156"/>
                  </a:lnTo>
                  <a:lnTo>
                    <a:pt x="0" y="156"/>
                  </a:lnTo>
                  <a:lnTo>
                    <a:pt x="0" y="150"/>
                  </a:lnTo>
                  <a:lnTo>
                    <a:pt x="0" y="144"/>
                  </a:lnTo>
                  <a:lnTo>
                    <a:pt x="0" y="138"/>
                  </a:lnTo>
                  <a:lnTo>
                    <a:pt x="0" y="132"/>
                  </a:lnTo>
                  <a:lnTo>
                    <a:pt x="0" y="126"/>
                  </a:lnTo>
                  <a:lnTo>
                    <a:pt x="0" y="120"/>
                  </a:lnTo>
                  <a:lnTo>
                    <a:pt x="6" y="114"/>
                  </a:lnTo>
                  <a:lnTo>
                    <a:pt x="6" y="108"/>
                  </a:lnTo>
                  <a:lnTo>
                    <a:pt x="6" y="102"/>
                  </a:lnTo>
                  <a:lnTo>
                    <a:pt x="6" y="96"/>
                  </a:lnTo>
                  <a:lnTo>
                    <a:pt x="6" y="90"/>
                  </a:lnTo>
                  <a:lnTo>
                    <a:pt x="6" y="84"/>
                  </a:lnTo>
                  <a:lnTo>
                    <a:pt x="12" y="84"/>
                  </a:lnTo>
                  <a:lnTo>
                    <a:pt x="18" y="84"/>
                  </a:lnTo>
                  <a:lnTo>
                    <a:pt x="24" y="84"/>
                  </a:lnTo>
                  <a:lnTo>
                    <a:pt x="30" y="84"/>
                  </a:lnTo>
                  <a:lnTo>
                    <a:pt x="36" y="84"/>
                  </a:lnTo>
                  <a:lnTo>
                    <a:pt x="42" y="84"/>
                  </a:lnTo>
                  <a:lnTo>
                    <a:pt x="48" y="84"/>
                  </a:lnTo>
                  <a:lnTo>
                    <a:pt x="54" y="84"/>
                  </a:lnTo>
                  <a:lnTo>
                    <a:pt x="60" y="84"/>
                  </a:lnTo>
                  <a:lnTo>
                    <a:pt x="66" y="84"/>
                  </a:lnTo>
                  <a:lnTo>
                    <a:pt x="72" y="84"/>
                  </a:lnTo>
                  <a:lnTo>
                    <a:pt x="78" y="84"/>
                  </a:lnTo>
                  <a:lnTo>
                    <a:pt x="84" y="84"/>
                  </a:lnTo>
                  <a:lnTo>
                    <a:pt x="90" y="84"/>
                  </a:lnTo>
                  <a:lnTo>
                    <a:pt x="96" y="84"/>
                  </a:lnTo>
                  <a:lnTo>
                    <a:pt x="102" y="90"/>
                  </a:lnTo>
                  <a:lnTo>
                    <a:pt x="108" y="96"/>
                  </a:lnTo>
                  <a:lnTo>
                    <a:pt x="114" y="102"/>
                  </a:lnTo>
                  <a:lnTo>
                    <a:pt x="120" y="102"/>
                  </a:lnTo>
                  <a:lnTo>
                    <a:pt x="126" y="108"/>
                  </a:lnTo>
                  <a:lnTo>
                    <a:pt x="132" y="108"/>
                  </a:lnTo>
                  <a:lnTo>
                    <a:pt x="138" y="114"/>
                  </a:lnTo>
                  <a:lnTo>
                    <a:pt x="144" y="114"/>
                  </a:lnTo>
                  <a:lnTo>
                    <a:pt x="144" y="120"/>
                  </a:lnTo>
                  <a:lnTo>
                    <a:pt x="150" y="120"/>
                  </a:lnTo>
                  <a:lnTo>
                    <a:pt x="156" y="120"/>
                  </a:lnTo>
                  <a:lnTo>
                    <a:pt x="156" y="126"/>
                  </a:lnTo>
                  <a:lnTo>
                    <a:pt x="162" y="126"/>
                  </a:lnTo>
                  <a:lnTo>
                    <a:pt x="168" y="126"/>
                  </a:lnTo>
                  <a:lnTo>
                    <a:pt x="168" y="132"/>
                  </a:lnTo>
                  <a:lnTo>
                    <a:pt x="174" y="132"/>
                  </a:lnTo>
                  <a:lnTo>
                    <a:pt x="180" y="132"/>
                  </a:lnTo>
                  <a:lnTo>
                    <a:pt x="180" y="126"/>
                  </a:lnTo>
                  <a:lnTo>
                    <a:pt x="186" y="126"/>
                  </a:lnTo>
                  <a:lnTo>
                    <a:pt x="186" y="120"/>
                  </a:lnTo>
                  <a:lnTo>
                    <a:pt x="192" y="120"/>
                  </a:lnTo>
                  <a:lnTo>
                    <a:pt x="192" y="114"/>
                  </a:lnTo>
                  <a:lnTo>
                    <a:pt x="198" y="108"/>
                  </a:lnTo>
                  <a:lnTo>
                    <a:pt x="204" y="102"/>
                  </a:lnTo>
                  <a:lnTo>
                    <a:pt x="204" y="96"/>
                  </a:lnTo>
                  <a:lnTo>
                    <a:pt x="210" y="90"/>
                  </a:lnTo>
                  <a:lnTo>
                    <a:pt x="216" y="84"/>
                  </a:lnTo>
                  <a:lnTo>
                    <a:pt x="216" y="78"/>
                  </a:lnTo>
                  <a:lnTo>
                    <a:pt x="222" y="72"/>
                  </a:lnTo>
                  <a:lnTo>
                    <a:pt x="246" y="30"/>
                  </a:lnTo>
                  <a:lnTo>
                    <a:pt x="252" y="30"/>
                  </a:lnTo>
                  <a:lnTo>
                    <a:pt x="258" y="30"/>
                  </a:lnTo>
                  <a:lnTo>
                    <a:pt x="264" y="30"/>
                  </a:lnTo>
                  <a:lnTo>
                    <a:pt x="270" y="30"/>
                  </a:lnTo>
                  <a:lnTo>
                    <a:pt x="276" y="30"/>
                  </a:lnTo>
                  <a:lnTo>
                    <a:pt x="276" y="24"/>
                  </a:lnTo>
                  <a:lnTo>
                    <a:pt x="282" y="24"/>
                  </a:lnTo>
                  <a:lnTo>
                    <a:pt x="282" y="18"/>
                  </a:lnTo>
                  <a:lnTo>
                    <a:pt x="288" y="12"/>
                  </a:lnTo>
                  <a:lnTo>
                    <a:pt x="288" y="6"/>
                  </a:lnTo>
                  <a:lnTo>
                    <a:pt x="294" y="6"/>
                  </a:lnTo>
                  <a:lnTo>
                    <a:pt x="294" y="0"/>
                  </a:lnTo>
                  <a:lnTo>
                    <a:pt x="300" y="0"/>
                  </a:lnTo>
                  <a:close/>
                </a:path>
              </a:pathLst>
            </a:custGeom>
            <a:solidFill>
              <a:srgbClr val="165D5D"/>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7" name="Freeform 19">
              <a:extLst>
                <a:ext uri="{FF2B5EF4-FFF2-40B4-BE49-F238E27FC236}">
                  <a16:creationId xmlns:a16="http://schemas.microsoft.com/office/drawing/2014/main" id="{21E52FB4-CF99-299B-F168-648F5399CB99}"/>
                </a:ext>
              </a:extLst>
            </p:cNvPr>
            <p:cNvSpPr>
              <a:spLocks/>
            </p:cNvSpPr>
            <p:nvPr/>
          </p:nvSpPr>
          <p:spPr bwMode="auto">
            <a:xfrm>
              <a:off x="603250" y="2437765"/>
              <a:ext cx="459740" cy="469265"/>
            </a:xfrm>
            <a:custGeom>
              <a:avLst/>
              <a:gdLst>
                <a:gd name="T0" fmla="*/ 192 w 426"/>
                <a:gd name="T1" fmla="*/ 6 h 450"/>
                <a:gd name="T2" fmla="*/ 216 w 426"/>
                <a:gd name="T3" fmla="*/ 6 h 450"/>
                <a:gd name="T4" fmla="*/ 234 w 426"/>
                <a:gd name="T5" fmla="*/ 12 h 450"/>
                <a:gd name="T6" fmla="*/ 252 w 426"/>
                <a:gd name="T7" fmla="*/ 18 h 450"/>
                <a:gd name="T8" fmla="*/ 276 w 426"/>
                <a:gd name="T9" fmla="*/ 12 h 450"/>
                <a:gd name="T10" fmla="*/ 294 w 426"/>
                <a:gd name="T11" fmla="*/ 6 h 450"/>
                <a:gd name="T12" fmla="*/ 312 w 426"/>
                <a:gd name="T13" fmla="*/ 12 h 450"/>
                <a:gd name="T14" fmla="*/ 330 w 426"/>
                <a:gd name="T15" fmla="*/ 6 h 450"/>
                <a:gd name="T16" fmla="*/ 354 w 426"/>
                <a:gd name="T17" fmla="*/ 12 h 450"/>
                <a:gd name="T18" fmla="*/ 378 w 426"/>
                <a:gd name="T19" fmla="*/ 12 h 450"/>
                <a:gd name="T20" fmla="*/ 390 w 426"/>
                <a:gd name="T21" fmla="*/ 24 h 450"/>
                <a:gd name="T22" fmla="*/ 408 w 426"/>
                <a:gd name="T23" fmla="*/ 30 h 450"/>
                <a:gd name="T24" fmla="*/ 426 w 426"/>
                <a:gd name="T25" fmla="*/ 36 h 450"/>
                <a:gd name="T26" fmla="*/ 414 w 426"/>
                <a:gd name="T27" fmla="*/ 54 h 450"/>
                <a:gd name="T28" fmla="*/ 396 w 426"/>
                <a:gd name="T29" fmla="*/ 72 h 450"/>
                <a:gd name="T30" fmla="*/ 372 w 426"/>
                <a:gd name="T31" fmla="*/ 84 h 450"/>
                <a:gd name="T32" fmla="*/ 354 w 426"/>
                <a:gd name="T33" fmla="*/ 96 h 450"/>
                <a:gd name="T34" fmla="*/ 336 w 426"/>
                <a:gd name="T35" fmla="*/ 108 h 450"/>
                <a:gd name="T36" fmla="*/ 342 w 426"/>
                <a:gd name="T37" fmla="*/ 126 h 450"/>
                <a:gd name="T38" fmla="*/ 342 w 426"/>
                <a:gd name="T39" fmla="*/ 150 h 450"/>
                <a:gd name="T40" fmla="*/ 336 w 426"/>
                <a:gd name="T41" fmla="*/ 174 h 450"/>
                <a:gd name="T42" fmla="*/ 336 w 426"/>
                <a:gd name="T43" fmla="*/ 198 h 450"/>
                <a:gd name="T44" fmla="*/ 330 w 426"/>
                <a:gd name="T45" fmla="*/ 216 h 450"/>
                <a:gd name="T46" fmla="*/ 342 w 426"/>
                <a:gd name="T47" fmla="*/ 234 h 450"/>
                <a:gd name="T48" fmla="*/ 354 w 426"/>
                <a:gd name="T49" fmla="*/ 252 h 450"/>
                <a:gd name="T50" fmla="*/ 348 w 426"/>
                <a:gd name="T51" fmla="*/ 270 h 450"/>
                <a:gd name="T52" fmla="*/ 336 w 426"/>
                <a:gd name="T53" fmla="*/ 288 h 450"/>
                <a:gd name="T54" fmla="*/ 318 w 426"/>
                <a:gd name="T55" fmla="*/ 294 h 450"/>
                <a:gd name="T56" fmla="*/ 306 w 426"/>
                <a:gd name="T57" fmla="*/ 306 h 450"/>
                <a:gd name="T58" fmla="*/ 312 w 426"/>
                <a:gd name="T59" fmla="*/ 324 h 450"/>
                <a:gd name="T60" fmla="*/ 312 w 426"/>
                <a:gd name="T61" fmla="*/ 348 h 450"/>
                <a:gd name="T62" fmla="*/ 306 w 426"/>
                <a:gd name="T63" fmla="*/ 366 h 450"/>
                <a:gd name="T64" fmla="*/ 282 w 426"/>
                <a:gd name="T65" fmla="*/ 354 h 450"/>
                <a:gd name="T66" fmla="*/ 270 w 426"/>
                <a:gd name="T67" fmla="*/ 366 h 450"/>
                <a:gd name="T68" fmla="*/ 252 w 426"/>
                <a:gd name="T69" fmla="*/ 372 h 450"/>
                <a:gd name="T70" fmla="*/ 240 w 426"/>
                <a:gd name="T71" fmla="*/ 384 h 450"/>
                <a:gd name="T72" fmla="*/ 228 w 426"/>
                <a:gd name="T73" fmla="*/ 396 h 450"/>
                <a:gd name="T74" fmla="*/ 222 w 426"/>
                <a:gd name="T75" fmla="*/ 414 h 450"/>
                <a:gd name="T76" fmla="*/ 216 w 426"/>
                <a:gd name="T77" fmla="*/ 432 h 450"/>
                <a:gd name="T78" fmla="*/ 204 w 426"/>
                <a:gd name="T79" fmla="*/ 444 h 450"/>
                <a:gd name="T80" fmla="*/ 132 w 426"/>
                <a:gd name="T81" fmla="*/ 450 h 450"/>
                <a:gd name="T82" fmla="*/ 108 w 426"/>
                <a:gd name="T83" fmla="*/ 438 h 450"/>
                <a:gd name="T84" fmla="*/ 102 w 426"/>
                <a:gd name="T85" fmla="*/ 420 h 450"/>
                <a:gd name="T86" fmla="*/ 84 w 426"/>
                <a:gd name="T87" fmla="*/ 414 h 450"/>
                <a:gd name="T88" fmla="*/ 72 w 426"/>
                <a:gd name="T89" fmla="*/ 426 h 450"/>
                <a:gd name="T90" fmla="*/ 54 w 426"/>
                <a:gd name="T91" fmla="*/ 432 h 450"/>
                <a:gd name="T92" fmla="*/ 42 w 426"/>
                <a:gd name="T93" fmla="*/ 420 h 450"/>
                <a:gd name="T94" fmla="*/ 30 w 426"/>
                <a:gd name="T95" fmla="*/ 396 h 450"/>
                <a:gd name="T96" fmla="*/ 30 w 426"/>
                <a:gd name="T97" fmla="*/ 282 h 450"/>
                <a:gd name="T98" fmla="*/ 6 w 426"/>
                <a:gd name="T99" fmla="*/ 162 h 450"/>
                <a:gd name="T100" fmla="*/ 66 w 426"/>
                <a:gd name="T101" fmla="*/ 114 h 450"/>
                <a:gd name="T102" fmla="*/ 114 w 426"/>
                <a:gd name="T103" fmla="*/ 102 h 450"/>
                <a:gd name="T104" fmla="*/ 198 w 426"/>
                <a:gd name="T105" fmla="*/ 66 h 4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6"/>
                <a:gd name="T160" fmla="*/ 0 h 450"/>
                <a:gd name="T161" fmla="*/ 426 w 426"/>
                <a:gd name="T162" fmla="*/ 450 h 4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6" h="450">
                  <a:moveTo>
                    <a:pt x="174" y="6"/>
                  </a:moveTo>
                  <a:lnTo>
                    <a:pt x="180" y="6"/>
                  </a:lnTo>
                  <a:lnTo>
                    <a:pt x="186" y="6"/>
                  </a:lnTo>
                  <a:lnTo>
                    <a:pt x="192" y="6"/>
                  </a:lnTo>
                  <a:lnTo>
                    <a:pt x="198" y="6"/>
                  </a:lnTo>
                  <a:lnTo>
                    <a:pt x="204" y="6"/>
                  </a:lnTo>
                  <a:lnTo>
                    <a:pt x="210" y="6"/>
                  </a:lnTo>
                  <a:lnTo>
                    <a:pt x="216" y="6"/>
                  </a:lnTo>
                  <a:lnTo>
                    <a:pt x="222" y="6"/>
                  </a:lnTo>
                  <a:lnTo>
                    <a:pt x="228" y="6"/>
                  </a:lnTo>
                  <a:lnTo>
                    <a:pt x="234" y="6"/>
                  </a:lnTo>
                  <a:lnTo>
                    <a:pt x="234" y="12"/>
                  </a:lnTo>
                  <a:lnTo>
                    <a:pt x="240" y="12"/>
                  </a:lnTo>
                  <a:lnTo>
                    <a:pt x="246" y="12"/>
                  </a:lnTo>
                  <a:lnTo>
                    <a:pt x="246" y="18"/>
                  </a:lnTo>
                  <a:lnTo>
                    <a:pt x="252" y="18"/>
                  </a:lnTo>
                  <a:lnTo>
                    <a:pt x="258" y="18"/>
                  </a:lnTo>
                  <a:lnTo>
                    <a:pt x="264" y="18"/>
                  </a:lnTo>
                  <a:lnTo>
                    <a:pt x="270" y="18"/>
                  </a:lnTo>
                  <a:lnTo>
                    <a:pt x="276" y="12"/>
                  </a:lnTo>
                  <a:lnTo>
                    <a:pt x="282" y="12"/>
                  </a:lnTo>
                  <a:lnTo>
                    <a:pt x="282" y="6"/>
                  </a:lnTo>
                  <a:lnTo>
                    <a:pt x="288" y="6"/>
                  </a:lnTo>
                  <a:lnTo>
                    <a:pt x="294" y="6"/>
                  </a:lnTo>
                  <a:lnTo>
                    <a:pt x="300" y="6"/>
                  </a:lnTo>
                  <a:lnTo>
                    <a:pt x="306" y="6"/>
                  </a:lnTo>
                  <a:lnTo>
                    <a:pt x="312" y="6"/>
                  </a:lnTo>
                  <a:lnTo>
                    <a:pt x="312" y="12"/>
                  </a:lnTo>
                  <a:lnTo>
                    <a:pt x="318" y="12"/>
                  </a:lnTo>
                  <a:lnTo>
                    <a:pt x="324" y="12"/>
                  </a:lnTo>
                  <a:lnTo>
                    <a:pt x="324" y="6"/>
                  </a:lnTo>
                  <a:lnTo>
                    <a:pt x="330" y="6"/>
                  </a:lnTo>
                  <a:lnTo>
                    <a:pt x="336" y="0"/>
                  </a:lnTo>
                  <a:lnTo>
                    <a:pt x="342" y="6"/>
                  </a:lnTo>
                  <a:lnTo>
                    <a:pt x="348" y="6"/>
                  </a:lnTo>
                  <a:lnTo>
                    <a:pt x="354" y="12"/>
                  </a:lnTo>
                  <a:lnTo>
                    <a:pt x="360" y="12"/>
                  </a:lnTo>
                  <a:lnTo>
                    <a:pt x="366" y="12"/>
                  </a:lnTo>
                  <a:lnTo>
                    <a:pt x="372" y="12"/>
                  </a:lnTo>
                  <a:lnTo>
                    <a:pt x="378" y="12"/>
                  </a:lnTo>
                  <a:lnTo>
                    <a:pt x="384" y="12"/>
                  </a:lnTo>
                  <a:lnTo>
                    <a:pt x="390" y="12"/>
                  </a:lnTo>
                  <a:lnTo>
                    <a:pt x="390" y="18"/>
                  </a:lnTo>
                  <a:lnTo>
                    <a:pt x="390" y="24"/>
                  </a:lnTo>
                  <a:lnTo>
                    <a:pt x="396" y="24"/>
                  </a:lnTo>
                  <a:lnTo>
                    <a:pt x="396" y="30"/>
                  </a:lnTo>
                  <a:lnTo>
                    <a:pt x="402" y="30"/>
                  </a:lnTo>
                  <a:lnTo>
                    <a:pt x="408" y="30"/>
                  </a:lnTo>
                  <a:lnTo>
                    <a:pt x="414" y="30"/>
                  </a:lnTo>
                  <a:lnTo>
                    <a:pt x="420" y="30"/>
                  </a:lnTo>
                  <a:lnTo>
                    <a:pt x="426" y="30"/>
                  </a:lnTo>
                  <a:lnTo>
                    <a:pt x="426" y="36"/>
                  </a:lnTo>
                  <a:lnTo>
                    <a:pt x="420" y="36"/>
                  </a:lnTo>
                  <a:lnTo>
                    <a:pt x="420" y="42"/>
                  </a:lnTo>
                  <a:lnTo>
                    <a:pt x="414" y="48"/>
                  </a:lnTo>
                  <a:lnTo>
                    <a:pt x="414" y="54"/>
                  </a:lnTo>
                  <a:lnTo>
                    <a:pt x="408" y="60"/>
                  </a:lnTo>
                  <a:lnTo>
                    <a:pt x="408" y="66"/>
                  </a:lnTo>
                  <a:lnTo>
                    <a:pt x="402" y="66"/>
                  </a:lnTo>
                  <a:lnTo>
                    <a:pt x="396" y="72"/>
                  </a:lnTo>
                  <a:lnTo>
                    <a:pt x="390" y="78"/>
                  </a:lnTo>
                  <a:lnTo>
                    <a:pt x="384" y="78"/>
                  </a:lnTo>
                  <a:lnTo>
                    <a:pt x="378" y="84"/>
                  </a:lnTo>
                  <a:lnTo>
                    <a:pt x="372" y="84"/>
                  </a:lnTo>
                  <a:lnTo>
                    <a:pt x="366" y="90"/>
                  </a:lnTo>
                  <a:lnTo>
                    <a:pt x="360" y="90"/>
                  </a:lnTo>
                  <a:lnTo>
                    <a:pt x="360" y="96"/>
                  </a:lnTo>
                  <a:lnTo>
                    <a:pt x="354" y="96"/>
                  </a:lnTo>
                  <a:lnTo>
                    <a:pt x="348" y="102"/>
                  </a:lnTo>
                  <a:lnTo>
                    <a:pt x="342" y="102"/>
                  </a:lnTo>
                  <a:lnTo>
                    <a:pt x="342" y="108"/>
                  </a:lnTo>
                  <a:lnTo>
                    <a:pt x="336" y="108"/>
                  </a:lnTo>
                  <a:lnTo>
                    <a:pt x="336" y="114"/>
                  </a:lnTo>
                  <a:lnTo>
                    <a:pt x="342" y="114"/>
                  </a:lnTo>
                  <a:lnTo>
                    <a:pt x="342" y="120"/>
                  </a:lnTo>
                  <a:lnTo>
                    <a:pt x="342" y="126"/>
                  </a:lnTo>
                  <a:lnTo>
                    <a:pt x="342" y="132"/>
                  </a:lnTo>
                  <a:lnTo>
                    <a:pt x="342" y="138"/>
                  </a:lnTo>
                  <a:lnTo>
                    <a:pt x="342" y="144"/>
                  </a:lnTo>
                  <a:lnTo>
                    <a:pt x="342" y="150"/>
                  </a:lnTo>
                  <a:lnTo>
                    <a:pt x="342" y="156"/>
                  </a:lnTo>
                  <a:lnTo>
                    <a:pt x="342" y="162"/>
                  </a:lnTo>
                  <a:lnTo>
                    <a:pt x="342" y="168"/>
                  </a:lnTo>
                  <a:lnTo>
                    <a:pt x="336" y="174"/>
                  </a:lnTo>
                  <a:lnTo>
                    <a:pt x="336" y="180"/>
                  </a:lnTo>
                  <a:lnTo>
                    <a:pt x="336" y="186"/>
                  </a:lnTo>
                  <a:lnTo>
                    <a:pt x="336" y="192"/>
                  </a:lnTo>
                  <a:lnTo>
                    <a:pt x="336" y="198"/>
                  </a:lnTo>
                  <a:lnTo>
                    <a:pt x="336" y="204"/>
                  </a:lnTo>
                  <a:lnTo>
                    <a:pt x="330" y="204"/>
                  </a:lnTo>
                  <a:lnTo>
                    <a:pt x="330" y="210"/>
                  </a:lnTo>
                  <a:lnTo>
                    <a:pt x="330" y="216"/>
                  </a:lnTo>
                  <a:lnTo>
                    <a:pt x="330" y="222"/>
                  </a:lnTo>
                  <a:lnTo>
                    <a:pt x="336" y="228"/>
                  </a:lnTo>
                  <a:lnTo>
                    <a:pt x="336" y="234"/>
                  </a:lnTo>
                  <a:lnTo>
                    <a:pt x="342" y="234"/>
                  </a:lnTo>
                  <a:lnTo>
                    <a:pt x="342" y="240"/>
                  </a:lnTo>
                  <a:lnTo>
                    <a:pt x="348" y="240"/>
                  </a:lnTo>
                  <a:lnTo>
                    <a:pt x="348" y="246"/>
                  </a:lnTo>
                  <a:lnTo>
                    <a:pt x="354" y="252"/>
                  </a:lnTo>
                  <a:lnTo>
                    <a:pt x="354" y="258"/>
                  </a:lnTo>
                  <a:lnTo>
                    <a:pt x="354" y="264"/>
                  </a:lnTo>
                  <a:lnTo>
                    <a:pt x="354" y="270"/>
                  </a:lnTo>
                  <a:lnTo>
                    <a:pt x="348" y="270"/>
                  </a:lnTo>
                  <a:lnTo>
                    <a:pt x="348" y="276"/>
                  </a:lnTo>
                  <a:lnTo>
                    <a:pt x="348" y="282"/>
                  </a:lnTo>
                  <a:lnTo>
                    <a:pt x="342" y="288"/>
                  </a:lnTo>
                  <a:lnTo>
                    <a:pt x="336" y="288"/>
                  </a:lnTo>
                  <a:lnTo>
                    <a:pt x="330" y="288"/>
                  </a:lnTo>
                  <a:lnTo>
                    <a:pt x="330" y="294"/>
                  </a:lnTo>
                  <a:lnTo>
                    <a:pt x="324" y="294"/>
                  </a:lnTo>
                  <a:lnTo>
                    <a:pt x="318" y="294"/>
                  </a:lnTo>
                  <a:lnTo>
                    <a:pt x="318" y="300"/>
                  </a:lnTo>
                  <a:lnTo>
                    <a:pt x="312" y="300"/>
                  </a:lnTo>
                  <a:lnTo>
                    <a:pt x="312" y="306"/>
                  </a:lnTo>
                  <a:lnTo>
                    <a:pt x="306" y="306"/>
                  </a:lnTo>
                  <a:lnTo>
                    <a:pt x="306" y="312"/>
                  </a:lnTo>
                  <a:lnTo>
                    <a:pt x="306" y="318"/>
                  </a:lnTo>
                  <a:lnTo>
                    <a:pt x="306" y="324"/>
                  </a:lnTo>
                  <a:lnTo>
                    <a:pt x="312" y="324"/>
                  </a:lnTo>
                  <a:lnTo>
                    <a:pt x="312" y="330"/>
                  </a:lnTo>
                  <a:lnTo>
                    <a:pt x="312" y="336"/>
                  </a:lnTo>
                  <a:lnTo>
                    <a:pt x="312" y="342"/>
                  </a:lnTo>
                  <a:lnTo>
                    <a:pt x="312" y="348"/>
                  </a:lnTo>
                  <a:lnTo>
                    <a:pt x="312" y="354"/>
                  </a:lnTo>
                  <a:lnTo>
                    <a:pt x="318" y="360"/>
                  </a:lnTo>
                  <a:lnTo>
                    <a:pt x="312" y="366"/>
                  </a:lnTo>
                  <a:lnTo>
                    <a:pt x="306" y="366"/>
                  </a:lnTo>
                  <a:lnTo>
                    <a:pt x="300" y="366"/>
                  </a:lnTo>
                  <a:lnTo>
                    <a:pt x="294" y="360"/>
                  </a:lnTo>
                  <a:lnTo>
                    <a:pt x="288" y="360"/>
                  </a:lnTo>
                  <a:lnTo>
                    <a:pt x="282" y="354"/>
                  </a:lnTo>
                  <a:lnTo>
                    <a:pt x="276" y="348"/>
                  </a:lnTo>
                  <a:lnTo>
                    <a:pt x="270" y="354"/>
                  </a:lnTo>
                  <a:lnTo>
                    <a:pt x="270" y="360"/>
                  </a:lnTo>
                  <a:lnTo>
                    <a:pt x="270" y="366"/>
                  </a:lnTo>
                  <a:lnTo>
                    <a:pt x="264" y="366"/>
                  </a:lnTo>
                  <a:lnTo>
                    <a:pt x="264" y="372"/>
                  </a:lnTo>
                  <a:lnTo>
                    <a:pt x="258" y="372"/>
                  </a:lnTo>
                  <a:lnTo>
                    <a:pt x="252" y="372"/>
                  </a:lnTo>
                  <a:lnTo>
                    <a:pt x="246" y="372"/>
                  </a:lnTo>
                  <a:lnTo>
                    <a:pt x="246" y="378"/>
                  </a:lnTo>
                  <a:lnTo>
                    <a:pt x="240" y="378"/>
                  </a:lnTo>
                  <a:lnTo>
                    <a:pt x="240" y="384"/>
                  </a:lnTo>
                  <a:lnTo>
                    <a:pt x="240" y="390"/>
                  </a:lnTo>
                  <a:lnTo>
                    <a:pt x="234" y="390"/>
                  </a:lnTo>
                  <a:lnTo>
                    <a:pt x="234" y="396"/>
                  </a:lnTo>
                  <a:lnTo>
                    <a:pt x="228" y="396"/>
                  </a:lnTo>
                  <a:lnTo>
                    <a:pt x="222" y="396"/>
                  </a:lnTo>
                  <a:lnTo>
                    <a:pt x="222" y="402"/>
                  </a:lnTo>
                  <a:lnTo>
                    <a:pt x="222" y="408"/>
                  </a:lnTo>
                  <a:lnTo>
                    <a:pt x="222" y="414"/>
                  </a:lnTo>
                  <a:lnTo>
                    <a:pt x="222" y="420"/>
                  </a:lnTo>
                  <a:lnTo>
                    <a:pt x="222" y="426"/>
                  </a:lnTo>
                  <a:lnTo>
                    <a:pt x="216" y="426"/>
                  </a:lnTo>
                  <a:lnTo>
                    <a:pt x="216" y="432"/>
                  </a:lnTo>
                  <a:lnTo>
                    <a:pt x="210" y="432"/>
                  </a:lnTo>
                  <a:lnTo>
                    <a:pt x="210" y="438"/>
                  </a:lnTo>
                  <a:lnTo>
                    <a:pt x="204" y="438"/>
                  </a:lnTo>
                  <a:lnTo>
                    <a:pt x="204" y="444"/>
                  </a:lnTo>
                  <a:lnTo>
                    <a:pt x="150" y="450"/>
                  </a:lnTo>
                  <a:lnTo>
                    <a:pt x="144" y="450"/>
                  </a:lnTo>
                  <a:lnTo>
                    <a:pt x="138" y="450"/>
                  </a:lnTo>
                  <a:lnTo>
                    <a:pt x="132" y="450"/>
                  </a:lnTo>
                  <a:lnTo>
                    <a:pt x="126" y="450"/>
                  </a:lnTo>
                  <a:lnTo>
                    <a:pt x="120" y="450"/>
                  </a:lnTo>
                  <a:lnTo>
                    <a:pt x="114" y="444"/>
                  </a:lnTo>
                  <a:lnTo>
                    <a:pt x="108" y="438"/>
                  </a:lnTo>
                  <a:lnTo>
                    <a:pt x="108" y="432"/>
                  </a:lnTo>
                  <a:lnTo>
                    <a:pt x="108" y="426"/>
                  </a:lnTo>
                  <a:lnTo>
                    <a:pt x="108" y="420"/>
                  </a:lnTo>
                  <a:lnTo>
                    <a:pt x="102" y="420"/>
                  </a:lnTo>
                  <a:lnTo>
                    <a:pt x="102" y="414"/>
                  </a:lnTo>
                  <a:lnTo>
                    <a:pt x="96" y="414"/>
                  </a:lnTo>
                  <a:lnTo>
                    <a:pt x="90" y="414"/>
                  </a:lnTo>
                  <a:lnTo>
                    <a:pt x="84" y="414"/>
                  </a:lnTo>
                  <a:lnTo>
                    <a:pt x="78" y="414"/>
                  </a:lnTo>
                  <a:lnTo>
                    <a:pt x="78" y="420"/>
                  </a:lnTo>
                  <a:lnTo>
                    <a:pt x="72" y="420"/>
                  </a:lnTo>
                  <a:lnTo>
                    <a:pt x="72" y="426"/>
                  </a:lnTo>
                  <a:lnTo>
                    <a:pt x="66" y="426"/>
                  </a:lnTo>
                  <a:lnTo>
                    <a:pt x="66" y="432"/>
                  </a:lnTo>
                  <a:lnTo>
                    <a:pt x="60" y="432"/>
                  </a:lnTo>
                  <a:lnTo>
                    <a:pt x="54" y="432"/>
                  </a:lnTo>
                  <a:lnTo>
                    <a:pt x="48" y="432"/>
                  </a:lnTo>
                  <a:lnTo>
                    <a:pt x="48" y="426"/>
                  </a:lnTo>
                  <a:lnTo>
                    <a:pt x="42" y="426"/>
                  </a:lnTo>
                  <a:lnTo>
                    <a:pt x="42" y="420"/>
                  </a:lnTo>
                  <a:lnTo>
                    <a:pt x="36" y="414"/>
                  </a:lnTo>
                  <a:lnTo>
                    <a:pt x="36" y="408"/>
                  </a:lnTo>
                  <a:lnTo>
                    <a:pt x="30" y="402"/>
                  </a:lnTo>
                  <a:lnTo>
                    <a:pt x="30" y="396"/>
                  </a:lnTo>
                  <a:lnTo>
                    <a:pt x="42" y="372"/>
                  </a:lnTo>
                  <a:lnTo>
                    <a:pt x="30" y="354"/>
                  </a:lnTo>
                  <a:lnTo>
                    <a:pt x="18" y="312"/>
                  </a:lnTo>
                  <a:lnTo>
                    <a:pt x="30" y="282"/>
                  </a:lnTo>
                  <a:lnTo>
                    <a:pt x="36" y="252"/>
                  </a:lnTo>
                  <a:lnTo>
                    <a:pt x="24" y="228"/>
                  </a:lnTo>
                  <a:lnTo>
                    <a:pt x="0" y="204"/>
                  </a:lnTo>
                  <a:lnTo>
                    <a:pt x="6" y="162"/>
                  </a:lnTo>
                  <a:lnTo>
                    <a:pt x="0" y="132"/>
                  </a:lnTo>
                  <a:lnTo>
                    <a:pt x="24" y="114"/>
                  </a:lnTo>
                  <a:lnTo>
                    <a:pt x="54" y="126"/>
                  </a:lnTo>
                  <a:lnTo>
                    <a:pt x="66" y="114"/>
                  </a:lnTo>
                  <a:lnTo>
                    <a:pt x="72" y="84"/>
                  </a:lnTo>
                  <a:lnTo>
                    <a:pt x="84" y="72"/>
                  </a:lnTo>
                  <a:lnTo>
                    <a:pt x="102" y="78"/>
                  </a:lnTo>
                  <a:lnTo>
                    <a:pt x="114" y="102"/>
                  </a:lnTo>
                  <a:lnTo>
                    <a:pt x="126" y="114"/>
                  </a:lnTo>
                  <a:lnTo>
                    <a:pt x="144" y="108"/>
                  </a:lnTo>
                  <a:lnTo>
                    <a:pt x="168" y="78"/>
                  </a:lnTo>
                  <a:lnTo>
                    <a:pt x="198" y="66"/>
                  </a:lnTo>
                  <a:lnTo>
                    <a:pt x="204" y="48"/>
                  </a:lnTo>
                  <a:lnTo>
                    <a:pt x="192" y="30"/>
                  </a:lnTo>
                  <a:lnTo>
                    <a:pt x="174" y="6"/>
                  </a:lnTo>
                  <a:close/>
                </a:path>
              </a:pathLst>
            </a:custGeom>
            <a:solidFill>
              <a:srgbClr val="5F497A"/>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8" name="Freeform 20">
              <a:extLst>
                <a:ext uri="{FF2B5EF4-FFF2-40B4-BE49-F238E27FC236}">
                  <a16:creationId xmlns:a16="http://schemas.microsoft.com/office/drawing/2014/main" id="{AD124A6C-AA02-29A9-0637-5FBCDEA8B380}"/>
                </a:ext>
              </a:extLst>
            </p:cNvPr>
            <p:cNvSpPr>
              <a:spLocks/>
            </p:cNvSpPr>
            <p:nvPr/>
          </p:nvSpPr>
          <p:spPr bwMode="auto">
            <a:xfrm>
              <a:off x="16510" y="2498725"/>
              <a:ext cx="826770" cy="640080"/>
            </a:xfrm>
            <a:custGeom>
              <a:avLst/>
              <a:gdLst>
                <a:gd name="T0" fmla="*/ 42 w 768"/>
                <a:gd name="T1" fmla="*/ 0 h 612"/>
                <a:gd name="T2" fmla="*/ 84 w 768"/>
                <a:gd name="T3" fmla="*/ 36 h 612"/>
                <a:gd name="T4" fmla="*/ 96 w 768"/>
                <a:gd name="T5" fmla="*/ 84 h 612"/>
                <a:gd name="T6" fmla="*/ 114 w 768"/>
                <a:gd name="T7" fmla="*/ 60 h 612"/>
                <a:gd name="T8" fmla="*/ 132 w 768"/>
                <a:gd name="T9" fmla="*/ 60 h 612"/>
                <a:gd name="T10" fmla="*/ 120 w 768"/>
                <a:gd name="T11" fmla="*/ 102 h 612"/>
                <a:gd name="T12" fmla="*/ 120 w 768"/>
                <a:gd name="T13" fmla="*/ 138 h 612"/>
                <a:gd name="T14" fmla="*/ 150 w 768"/>
                <a:gd name="T15" fmla="*/ 168 h 612"/>
                <a:gd name="T16" fmla="*/ 168 w 768"/>
                <a:gd name="T17" fmla="*/ 210 h 612"/>
                <a:gd name="T18" fmla="*/ 204 w 768"/>
                <a:gd name="T19" fmla="*/ 234 h 612"/>
                <a:gd name="T20" fmla="*/ 246 w 768"/>
                <a:gd name="T21" fmla="*/ 246 h 612"/>
                <a:gd name="T22" fmla="*/ 276 w 768"/>
                <a:gd name="T23" fmla="*/ 216 h 612"/>
                <a:gd name="T24" fmla="*/ 294 w 768"/>
                <a:gd name="T25" fmla="*/ 186 h 612"/>
                <a:gd name="T26" fmla="*/ 336 w 768"/>
                <a:gd name="T27" fmla="*/ 216 h 612"/>
                <a:gd name="T28" fmla="*/ 384 w 768"/>
                <a:gd name="T29" fmla="*/ 222 h 612"/>
                <a:gd name="T30" fmla="*/ 408 w 768"/>
                <a:gd name="T31" fmla="*/ 270 h 612"/>
                <a:gd name="T32" fmla="*/ 426 w 768"/>
                <a:gd name="T33" fmla="*/ 306 h 612"/>
                <a:gd name="T34" fmla="*/ 426 w 768"/>
                <a:gd name="T35" fmla="*/ 348 h 612"/>
                <a:gd name="T36" fmla="*/ 450 w 768"/>
                <a:gd name="T37" fmla="*/ 366 h 612"/>
                <a:gd name="T38" fmla="*/ 492 w 768"/>
                <a:gd name="T39" fmla="*/ 354 h 612"/>
                <a:gd name="T40" fmla="*/ 534 w 768"/>
                <a:gd name="T41" fmla="*/ 324 h 612"/>
                <a:gd name="T42" fmla="*/ 570 w 768"/>
                <a:gd name="T43" fmla="*/ 330 h 612"/>
                <a:gd name="T44" fmla="*/ 594 w 768"/>
                <a:gd name="T45" fmla="*/ 372 h 612"/>
                <a:gd name="T46" fmla="*/ 630 w 768"/>
                <a:gd name="T47" fmla="*/ 354 h 612"/>
                <a:gd name="T48" fmla="*/ 660 w 768"/>
                <a:gd name="T49" fmla="*/ 384 h 612"/>
                <a:gd name="T50" fmla="*/ 750 w 768"/>
                <a:gd name="T51" fmla="*/ 396 h 612"/>
                <a:gd name="T52" fmla="*/ 744 w 768"/>
                <a:gd name="T53" fmla="*/ 444 h 612"/>
                <a:gd name="T54" fmla="*/ 702 w 768"/>
                <a:gd name="T55" fmla="*/ 462 h 612"/>
                <a:gd name="T56" fmla="*/ 684 w 768"/>
                <a:gd name="T57" fmla="*/ 492 h 612"/>
                <a:gd name="T58" fmla="*/ 708 w 768"/>
                <a:gd name="T59" fmla="*/ 540 h 612"/>
                <a:gd name="T60" fmla="*/ 744 w 768"/>
                <a:gd name="T61" fmla="*/ 522 h 612"/>
                <a:gd name="T62" fmla="*/ 768 w 768"/>
                <a:gd name="T63" fmla="*/ 558 h 612"/>
                <a:gd name="T64" fmla="*/ 738 w 768"/>
                <a:gd name="T65" fmla="*/ 600 h 612"/>
                <a:gd name="T66" fmla="*/ 630 w 768"/>
                <a:gd name="T67" fmla="*/ 600 h 612"/>
                <a:gd name="T68" fmla="*/ 486 w 768"/>
                <a:gd name="T69" fmla="*/ 558 h 612"/>
                <a:gd name="T70" fmla="*/ 582 w 768"/>
                <a:gd name="T71" fmla="*/ 546 h 612"/>
                <a:gd name="T72" fmla="*/ 546 w 768"/>
                <a:gd name="T73" fmla="*/ 534 h 612"/>
                <a:gd name="T74" fmla="*/ 558 w 768"/>
                <a:gd name="T75" fmla="*/ 504 h 612"/>
                <a:gd name="T76" fmla="*/ 504 w 768"/>
                <a:gd name="T77" fmla="*/ 498 h 612"/>
                <a:gd name="T78" fmla="*/ 444 w 768"/>
                <a:gd name="T79" fmla="*/ 498 h 612"/>
                <a:gd name="T80" fmla="*/ 402 w 768"/>
                <a:gd name="T81" fmla="*/ 498 h 612"/>
                <a:gd name="T82" fmla="*/ 348 w 768"/>
                <a:gd name="T83" fmla="*/ 498 h 612"/>
                <a:gd name="T84" fmla="*/ 300 w 768"/>
                <a:gd name="T85" fmla="*/ 504 h 612"/>
                <a:gd name="T86" fmla="*/ 246 w 768"/>
                <a:gd name="T87" fmla="*/ 504 h 612"/>
                <a:gd name="T88" fmla="*/ 210 w 768"/>
                <a:gd name="T89" fmla="*/ 528 h 612"/>
                <a:gd name="T90" fmla="*/ 186 w 768"/>
                <a:gd name="T91" fmla="*/ 570 h 612"/>
                <a:gd name="T92" fmla="*/ 132 w 768"/>
                <a:gd name="T93" fmla="*/ 570 h 612"/>
                <a:gd name="T94" fmla="*/ 78 w 768"/>
                <a:gd name="T95" fmla="*/ 576 h 612"/>
                <a:gd name="T96" fmla="*/ 42 w 768"/>
                <a:gd name="T97" fmla="*/ 594 h 612"/>
                <a:gd name="T98" fmla="*/ 12 w 768"/>
                <a:gd name="T99" fmla="*/ 564 h 612"/>
                <a:gd name="T100" fmla="*/ 24 w 768"/>
                <a:gd name="T101" fmla="*/ 504 h 612"/>
                <a:gd name="T102" fmla="*/ 24 w 768"/>
                <a:gd name="T103" fmla="*/ 468 h 612"/>
                <a:gd name="T104" fmla="*/ 24 w 768"/>
                <a:gd name="T105" fmla="*/ 408 h 612"/>
                <a:gd name="T106" fmla="*/ 36 w 768"/>
                <a:gd name="T107" fmla="*/ 360 h 612"/>
                <a:gd name="T108" fmla="*/ 36 w 768"/>
                <a:gd name="T109" fmla="*/ 306 h 612"/>
                <a:gd name="T110" fmla="*/ 24 w 768"/>
                <a:gd name="T111" fmla="*/ 204 h 612"/>
                <a:gd name="T112" fmla="*/ 24 w 768"/>
                <a:gd name="T113" fmla="*/ 162 h 612"/>
                <a:gd name="T114" fmla="*/ 12 w 768"/>
                <a:gd name="T115" fmla="*/ 90 h 612"/>
                <a:gd name="T116" fmla="*/ 0 w 768"/>
                <a:gd name="T117" fmla="*/ 30 h 6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8"/>
                <a:gd name="T178" fmla="*/ 0 h 612"/>
                <a:gd name="T179" fmla="*/ 768 w 768"/>
                <a:gd name="T180" fmla="*/ 612 h 6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8" h="612">
                  <a:moveTo>
                    <a:pt x="0" y="30"/>
                  </a:moveTo>
                  <a:lnTo>
                    <a:pt x="6" y="24"/>
                  </a:lnTo>
                  <a:lnTo>
                    <a:pt x="12" y="18"/>
                  </a:lnTo>
                  <a:lnTo>
                    <a:pt x="18" y="18"/>
                  </a:lnTo>
                  <a:lnTo>
                    <a:pt x="18" y="12"/>
                  </a:lnTo>
                  <a:lnTo>
                    <a:pt x="24" y="12"/>
                  </a:lnTo>
                  <a:lnTo>
                    <a:pt x="30" y="6"/>
                  </a:lnTo>
                  <a:lnTo>
                    <a:pt x="36" y="0"/>
                  </a:lnTo>
                  <a:lnTo>
                    <a:pt x="42" y="0"/>
                  </a:lnTo>
                  <a:lnTo>
                    <a:pt x="48" y="0"/>
                  </a:lnTo>
                  <a:lnTo>
                    <a:pt x="54" y="0"/>
                  </a:lnTo>
                  <a:lnTo>
                    <a:pt x="60" y="6"/>
                  </a:lnTo>
                  <a:lnTo>
                    <a:pt x="66" y="12"/>
                  </a:lnTo>
                  <a:lnTo>
                    <a:pt x="72" y="18"/>
                  </a:lnTo>
                  <a:lnTo>
                    <a:pt x="78" y="24"/>
                  </a:lnTo>
                  <a:lnTo>
                    <a:pt x="78" y="30"/>
                  </a:lnTo>
                  <a:lnTo>
                    <a:pt x="84" y="30"/>
                  </a:lnTo>
                  <a:lnTo>
                    <a:pt x="84" y="36"/>
                  </a:lnTo>
                  <a:lnTo>
                    <a:pt x="84" y="42"/>
                  </a:lnTo>
                  <a:lnTo>
                    <a:pt x="84" y="48"/>
                  </a:lnTo>
                  <a:lnTo>
                    <a:pt x="90" y="54"/>
                  </a:lnTo>
                  <a:lnTo>
                    <a:pt x="90" y="60"/>
                  </a:lnTo>
                  <a:lnTo>
                    <a:pt x="90" y="66"/>
                  </a:lnTo>
                  <a:lnTo>
                    <a:pt x="90" y="72"/>
                  </a:lnTo>
                  <a:lnTo>
                    <a:pt x="90" y="78"/>
                  </a:lnTo>
                  <a:lnTo>
                    <a:pt x="90" y="84"/>
                  </a:lnTo>
                  <a:lnTo>
                    <a:pt x="96" y="84"/>
                  </a:lnTo>
                  <a:lnTo>
                    <a:pt x="96" y="90"/>
                  </a:lnTo>
                  <a:lnTo>
                    <a:pt x="102" y="90"/>
                  </a:lnTo>
                  <a:lnTo>
                    <a:pt x="108" y="90"/>
                  </a:lnTo>
                  <a:lnTo>
                    <a:pt x="114" y="90"/>
                  </a:lnTo>
                  <a:lnTo>
                    <a:pt x="114" y="84"/>
                  </a:lnTo>
                  <a:lnTo>
                    <a:pt x="114" y="78"/>
                  </a:lnTo>
                  <a:lnTo>
                    <a:pt x="114" y="72"/>
                  </a:lnTo>
                  <a:lnTo>
                    <a:pt x="114" y="66"/>
                  </a:lnTo>
                  <a:lnTo>
                    <a:pt x="114" y="60"/>
                  </a:lnTo>
                  <a:lnTo>
                    <a:pt x="114" y="54"/>
                  </a:lnTo>
                  <a:lnTo>
                    <a:pt x="114" y="48"/>
                  </a:lnTo>
                  <a:lnTo>
                    <a:pt x="114" y="42"/>
                  </a:lnTo>
                  <a:lnTo>
                    <a:pt x="120" y="42"/>
                  </a:lnTo>
                  <a:lnTo>
                    <a:pt x="120" y="48"/>
                  </a:lnTo>
                  <a:lnTo>
                    <a:pt x="126" y="48"/>
                  </a:lnTo>
                  <a:lnTo>
                    <a:pt x="126" y="54"/>
                  </a:lnTo>
                  <a:lnTo>
                    <a:pt x="132" y="54"/>
                  </a:lnTo>
                  <a:lnTo>
                    <a:pt x="132" y="60"/>
                  </a:lnTo>
                  <a:lnTo>
                    <a:pt x="132" y="66"/>
                  </a:lnTo>
                  <a:lnTo>
                    <a:pt x="132" y="72"/>
                  </a:lnTo>
                  <a:lnTo>
                    <a:pt x="132" y="78"/>
                  </a:lnTo>
                  <a:lnTo>
                    <a:pt x="132" y="84"/>
                  </a:lnTo>
                  <a:lnTo>
                    <a:pt x="126" y="84"/>
                  </a:lnTo>
                  <a:lnTo>
                    <a:pt x="126" y="90"/>
                  </a:lnTo>
                  <a:lnTo>
                    <a:pt x="126" y="96"/>
                  </a:lnTo>
                  <a:lnTo>
                    <a:pt x="126" y="102"/>
                  </a:lnTo>
                  <a:lnTo>
                    <a:pt x="120" y="102"/>
                  </a:lnTo>
                  <a:lnTo>
                    <a:pt x="114" y="102"/>
                  </a:lnTo>
                  <a:lnTo>
                    <a:pt x="120" y="108"/>
                  </a:lnTo>
                  <a:lnTo>
                    <a:pt x="120" y="114"/>
                  </a:lnTo>
                  <a:lnTo>
                    <a:pt x="120" y="120"/>
                  </a:lnTo>
                  <a:lnTo>
                    <a:pt x="114" y="120"/>
                  </a:lnTo>
                  <a:lnTo>
                    <a:pt x="108" y="126"/>
                  </a:lnTo>
                  <a:lnTo>
                    <a:pt x="114" y="132"/>
                  </a:lnTo>
                  <a:lnTo>
                    <a:pt x="114" y="138"/>
                  </a:lnTo>
                  <a:lnTo>
                    <a:pt x="120" y="138"/>
                  </a:lnTo>
                  <a:lnTo>
                    <a:pt x="120" y="144"/>
                  </a:lnTo>
                  <a:lnTo>
                    <a:pt x="120" y="150"/>
                  </a:lnTo>
                  <a:lnTo>
                    <a:pt x="126" y="150"/>
                  </a:lnTo>
                  <a:lnTo>
                    <a:pt x="126" y="156"/>
                  </a:lnTo>
                  <a:lnTo>
                    <a:pt x="132" y="156"/>
                  </a:lnTo>
                  <a:lnTo>
                    <a:pt x="138" y="156"/>
                  </a:lnTo>
                  <a:lnTo>
                    <a:pt x="144" y="162"/>
                  </a:lnTo>
                  <a:lnTo>
                    <a:pt x="144" y="168"/>
                  </a:lnTo>
                  <a:lnTo>
                    <a:pt x="150" y="168"/>
                  </a:lnTo>
                  <a:lnTo>
                    <a:pt x="156" y="174"/>
                  </a:lnTo>
                  <a:lnTo>
                    <a:pt x="156" y="180"/>
                  </a:lnTo>
                  <a:lnTo>
                    <a:pt x="156" y="186"/>
                  </a:lnTo>
                  <a:lnTo>
                    <a:pt x="156" y="192"/>
                  </a:lnTo>
                  <a:lnTo>
                    <a:pt x="162" y="192"/>
                  </a:lnTo>
                  <a:lnTo>
                    <a:pt x="168" y="198"/>
                  </a:lnTo>
                  <a:lnTo>
                    <a:pt x="162" y="204"/>
                  </a:lnTo>
                  <a:lnTo>
                    <a:pt x="168" y="204"/>
                  </a:lnTo>
                  <a:lnTo>
                    <a:pt x="168" y="210"/>
                  </a:lnTo>
                  <a:lnTo>
                    <a:pt x="174" y="216"/>
                  </a:lnTo>
                  <a:lnTo>
                    <a:pt x="180" y="216"/>
                  </a:lnTo>
                  <a:lnTo>
                    <a:pt x="180" y="222"/>
                  </a:lnTo>
                  <a:lnTo>
                    <a:pt x="186" y="222"/>
                  </a:lnTo>
                  <a:lnTo>
                    <a:pt x="186" y="228"/>
                  </a:lnTo>
                  <a:lnTo>
                    <a:pt x="192" y="228"/>
                  </a:lnTo>
                  <a:lnTo>
                    <a:pt x="192" y="234"/>
                  </a:lnTo>
                  <a:lnTo>
                    <a:pt x="198" y="234"/>
                  </a:lnTo>
                  <a:lnTo>
                    <a:pt x="204" y="234"/>
                  </a:lnTo>
                  <a:lnTo>
                    <a:pt x="204" y="240"/>
                  </a:lnTo>
                  <a:lnTo>
                    <a:pt x="210" y="240"/>
                  </a:lnTo>
                  <a:lnTo>
                    <a:pt x="210" y="246"/>
                  </a:lnTo>
                  <a:lnTo>
                    <a:pt x="216" y="246"/>
                  </a:lnTo>
                  <a:lnTo>
                    <a:pt x="222" y="246"/>
                  </a:lnTo>
                  <a:lnTo>
                    <a:pt x="228" y="246"/>
                  </a:lnTo>
                  <a:lnTo>
                    <a:pt x="234" y="246"/>
                  </a:lnTo>
                  <a:lnTo>
                    <a:pt x="240" y="246"/>
                  </a:lnTo>
                  <a:lnTo>
                    <a:pt x="246" y="246"/>
                  </a:lnTo>
                  <a:lnTo>
                    <a:pt x="252" y="246"/>
                  </a:lnTo>
                  <a:lnTo>
                    <a:pt x="258" y="246"/>
                  </a:lnTo>
                  <a:lnTo>
                    <a:pt x="264" y="246"/>
                  </a:lnTo>
                  <a:lnTo>
                    <a:pt x="270" y="246"/>
                  </a:lnTo>
                  <a:lnTo>
                    <a:pt x="270" y="240"/>
                  </a:lnTo>
                  <a:lnTo>
                    <a:pt x="276" y="234"/>
                  </a:lnTo>
                  <a:lnTo>
                    <a:pt x="276" y="228"/>
                  </a:lnTo>
                  <a:lnTo>
                    <a:pt x="276" y="222"/>
                  </a:lnTo>
                  <a:lnTo>
                    <a:pt x="276" y="216"/>
                  </a:lnTo>
                  <a:lnTo>
                    <a:pt x="276" y="210"/>
                  </a:lnTo>
                  <a:lnTo>
                    <a:pt x="276" y="204"/>
                  </a:lnTo>
                  <a:lnTo>
                    <a:pt x="276" y="198"/>
                  </a:lnTo>
                  <a:lnTo>
                    <a:pt x="276" y="192"/>
                  </a:lnTo>
                  <a:lnTo>
                    <a:pt x="282" y="192"/>
                  </a:lnTo>
                  <a:lnTo>
                    <a:pt x="282" y="186"/>
                  </a:lnTo>
                  <a:lnTo>
                    <a:pt x="288" y="180"/>
                  </a:lnTo>
                  <a:lnTo>
                    <a:pt x="288" y="186"/>
                  </a:lnTo>
                  <a:lnTo>
                    <a:pt x="294" y="186"/>
                  </a:lnTo>
                  <a:lnTo>
                    <a:pt x="294" y="192"/>
                  </a:lnTo>
                  <a:lnTo>
                    <a:pt x="300" y="198"/>
                  </a:lnTo>
                  <a:lnTo>
                    <a:pt x="306" y="204"/>
                  </a:lnTo>
                  <a:lnTo>
                    <a:pt x="312" y="210"/>
                  </a:lnTo>
                  <a:lnTo>
                    <a:pt x="318" y="210"/>
                  </a:lnTo>
                  <a:lnTo>
                    <a:pt x="318" y="216"/>
                  </a:lnTo>
                  <a:lnTo>
                    <a:pt x="324" y="216"/>
                  </a:lnTo>
                  <a:lnTo>
                    <a:pt x="330" y="216"/>
                  </a:lnTo>
                  <a:lnTo>
                    <a:pt x="336" y="216"/>
                  </a:lnTo>
                  <a:lnTo>
                    <a:pt x="342" y="216"/>
                  </a:lnTo>
                  <a:lnTo>
                    <a:pt x="348" y="216"/>
                  </a:lnTo>
                  <a:lnTo>
                    <a:pt x="354" y="216"/>
                  </a:lnTo>
                  <a:lnTo>
                    <a:pt x="360" y="216"/>
                  </a:lnTo>
                  <a:lnTo>
                    <a:pt x="366" y="216"/>
                  </a:lnTo>
                  <a:lnTo>
                    <a:pt x="372" y="216"/>
                  </a:lnTo>
                  <a:lnTo>
                    <a:pt x="378" y="216"/>
                  </a:lnTo>
                  <a:lnTo>
                    <a:pt x="384" y="216"/>
                  </a:lnTo>
                  <a:lnTo>
                    <a:pt x="384" y="222"/>
                  </a:lnTo>
                  <a:lnTo>
                    <a:pt x="390" y="222"/>
                  </a:lnTo>
                  <a:lnTo>
                    <a:pt x="390" y="228"/>
                  </a:lnTo>
                  <a:lnTo>
                    <a:pt x="396" y="234"/>
                  </a:lnTo>
                  <a:lnTo>
                    <a:pt x="396" y="240"/>
                  </a:lnTo>
                  <a:lnTo>
                    <a:pt x="396" y="246"/>
                  </a:lnTo>
                  <a:lnTo>
                    <a:pt x="402" y="252"/>
                  </a:lnTo>
                  <a:lnTo>
                    <a:pt x="402" y="258"/>
                  </a:lnTo>
                  <a:lnTo>
                    <a:pt x="408" y="264"/>
                  </a:lnTo>
                  <a:lnTo>
                    <a:pt x="408" y="270"/>
                  </a:lnTo>
                  <a:lnTo>
                    <a:pt x="414" y="270"/>
                  </a:lnTo>
                  <a:lnTo>
                    <a:pt x="414" y="276"/>
                  </a:lnTo>
                  <a:lnTo>
                    <a:pt x="420" y="276"/>
                  </a:lnTo>
                  <a:lnTo>
                    <a:pt x="420" y="282"/>
                  </a:lnTo>
                  <a:lnTo>
                    <a:pt x="426" y="282"/>
                  </a:lnTo>
                  <a:lnTo>
                    <a:pt x="426" y="288"/>
                  </a:lnTo>
                  <a:lnTo>
                    <a:pt x="426" y="294"/>
                  </a:lnTo>
                  <a:lnTo>
                    <a:pt x="426" y="300"/>
                  </a:lnTo>
                  <a:lnTo>
                    <a:pt x="426" y="306"/>
                  </a:lnTo>
                  <a:lnTo>
                    <a:pt x="426" y="312"/>
                  </a:lnTo>
                  <a:lnTo>
                    <a:pt x="426" y="318"/>
                  </a:lnTo>
                  <a:lnTo>
                    <a:pt x="432" y="318"/>
                  </a:lnTo>
                  <a:lnTo>
                    <a:pt x="432" y="324"/>
                  </a:lnTo>
                  <a:lnTo>
                    <a:pt x="432" y="330"/>
                  </a:lnTo>
                  <a:lnTo>
                    <a:pt x="438" y="330"/>
                  </a:lnTo>
                  <a:lnTo>
                    <a:pt x="432" y="336"/>
                  </a:lnTo>
                  <a:lnTo>
                    <a:pt x="432" y="342"/>
                  </a:lnTo>
                  <a:lnTo>
                    <a:pt x="426" y="348"/>
                  </a:lnTo>
                  <a:lnTo>
                    <a:pt x="420" y="354"/>
                  </a:lnTo>
                  <a:lnTo>
                    <a:pt x="414" y="360"/>
                  </a:lnTo>
                  <a:lnTo>
                    <a:pt x="414" y="366"/>
                  </a:lnTo>
                  <a:lnTo>
                    <a:pt x="420" y="366"/>
                  </a:lnTo>
                  <a:lnTo>
                    <a:pt x="426" y="366"/>
                  </a:lnTo>
                  <a:lnTo>
                    <a:pt x="432" y="366"/>
                  </a:lnTo>
                  <a:lnTo>
                    <a:pt x="438" y="366"/>
                  </a:lnTo>
                  <a:lnTo>
                    <a:pt x="444" y="366"/>
                  </a:lnTo>
                  <a:lnTo>
                    <a:pt x="450" y="366"/>
                  </a:lnTo>
                  <a:lnTo>
                    <a:pt x="456" y="366"/>
                  </a:lnTo>
                  <a:lnTo>
                    <a:pt x="462" y="366"/>
                  </a:lnTo>
                  <a:lnTo>
                    <a:pt x="468" y="366"/>
                  </a:lnTo>
                  <a:lnTo>
                    <a:pt x="474" y="366"/>
                  </a:lnTo>
                  <a:lnTo>
                    <a:pt x="480" y="366"/>
                  </a:lnTo>
                  <a:lnTo>
                    <a:pt x="480" y="360"/>
                  </a:lnTo>
                  <a:lnTo>
                    <a:pt x="486" y="360"/>
                  </a:lnTo>
                  <a:lnTo>
                    <a:pt x="492" y="360"/>
                  </a:lnTo>
                  <a:lnTo>
                    <a:pt x="492" y="354"/>
                  </a:lnTo>
                  <a:lnTo>
                    <a:pt x="498" y="354"/>
                  </a:lnTo>
                  <a:lnTo>
                    <a:pt x="504" y="348"/>
                  </a:lnTo>
                  <a:lnTo>
                    <a:pt x="510" y="342"/>
                  </a:lnTo>
                  <a:lnTo>
                    <a:pt x="516" y="342"/>
                  </a:lnTo>
                  <a:lnTo>
                    <a:pt x="516" y="336"/>
                  </a:lnTo>
                  <a:lnTo>
                    <a:pt x="522" y="336"/>
                  </a:lnTo>
                  <a:lnTo>
                    <a:pt x="528" y="330"/>
                  </a:lnTo>
                  <a:lnTo>
                    <a:pt x="534" y="330"/>
                  </a:lnTo>
                  <a:lnTo>
                    <a:pt x="534" y="324"/>
                  </a:lnTo>
                  <a:lnTo>
                    <a:pt x="540" y="324"/>
                  </a:lnTo>
                  <a:lnTo>
                    <a:pt x="546" y="324"/>
                  </a:lnTo>
                  <a:lnTo>
                    <a:pt x="552" y="324"/>
                  </a:lnTo>
                  <a:lnTo>
                    <a:pt x="552" y="318"/>
                  </a:lnTo>
                  <a:lnTo>
                    <a:pt x="558" y="318"/>
                  </a:lnTo>
                  <a:lnTo>
                    <a:pt x="558" y="324"/>
                  </a:lnTo>
                  <a:lnTo>
                    <a:pt x="564" y="324"/>
                  </a:lnTo>
                  <a:lnTo>
                    <a:pt x="564" y="330"/>
                  </a:lnTo>
                  <a:lnTo>
                    <a:pt x="570" y="330"/>
                  </a:lnTo>
                  <a:lnTo>
                    <a:pt x="570" y="336"/>
                  </a:lnTo>
                  <a:lnTo>
                    <a:pt x="576" y="336"/>
                  </a:lnTo>
                  <a:lnTo>
                    <a:pt x="576" y="342"/>
                  </a:lnTo>
                  <a:lnTo>
                    <a:pt x="582" y="348"/>
                  </a:lnTo>
                  <a:lnTo>
                    <a:pt x="582" y="354"/>
                  </a:lnTo>
                  <a:lnTo>
                    <a:pt x="588" y="360"/>
                  </a:lnTo>
                  <a:lnTo>
                    <a:pt x="588" y="366"/>
                  </a:lnTo>
                  <a:lnTo>
                    <a:pt x="594" y="366"/>
                  </a:lnTo>
                  <a:lnTo>
                    <a:pt x="594" y="372"/>
                  </a:lnTo>
                  <a:lnTo>
                    <a:pt x="600" y="372"/>
                  </a:lnTo>
                  <a:lnTo>
                    <a:pt x="606" y="372"/>
                  </a:lnTo>
                  <a:lnTo>
                    <a:pt x="612" y="372"/>
                  </a:lnTo>
                  <a:lnTo>
                    <a:pt x="612" y="366"/>
                  </a:lnTo>
                  <a:lnTo>
                    <a:pt x="618" y="366"/>
                  </a:lnTo>
                  <a:lnTo>
                    <a:pt x="618" y="360"/>
                  </a:lnTo>
                  <a:lnTo>
                    <a:pt x="624" y="360"/>
                  </a:lnTo>
                  <a:lnTo>
                    <a:pt x="624" y="354"/>
                  </a:lnTo>
                  <a:lnTo>
                    <a:pt x="630" y="354"/>
                  </a:lnTo>
                  <a:lnTo>
                    <a:pt x="636" y="354"/>
                  </a:lnTo>
                  <a:lnTo>
                    <a:pt x="642" y="354"/>
                  </a:lnTo>
                  <a:lnTo>
                    <a:pt x="648" y="354"/>
                  </a:lnTo>
                  <a:lnTo>
                    <a:pt x="648" y="360"/>
                  </a:lnTo>
                  <a:lnTo>
                    <a:pt x="654" y="360"/>
                  </a:lnTo>
                  <a:lnTo>
                    <a:pt x="654" y="366"/>
                  </a:lnTo>
                  <a:lnTo>
                    <a:pt x="654" y="372"/>
                  </a:lnTo>
                  <a:lnTo>
                    <a:pt x="654" y="378"/>
                  </a:lnTo>
                  <a:lnTo>
                    <a:pt x="660" y="384"/>
                  </a:lnTo>
                  <a:lnTo>
                    <a:pt x="666" y="390"/>
                  </a:lnTo>
                  <a:lnTo>
                    <a:pt x="672" y="390"/>
                  </a:lnTo>
                  <a:lnTo>
                    <a:pt x="678" y="390"/>
                  </a:lnTo>
                  <a:lnTo>
                    <a:pt x="684" y="390"/>
                  </a:lnTo>
                  <a:lnTo>
                    <a:pt x="690" y="390"/>
                  </a:lnTo>
                  <a:lnTo>
                    <a:pt x="696" y="390"/>
                  </a:lnTo>
                  <a:lnTo>
                    <a:pt x="750" y="384"/>
                  </a:lnTo>
                  <a:lnTo>
                    <a:pt x="750" y="390"/>
                  </a:lnTo>
                  <a:lnTo>
                    <a:pt x="750" y="396"/>
                  </a:lnTo>
                  <a:lnTo>
                    <a:pt x="750" y="402"/>
                  </a:lnTo>
                  <a:lnTo>
                    <a:pt x="750" y="408"/>
                  </a:lnTo>
                  <a:lnTo>
                    <a:pt x="750" y="414"/>
                  </a:lnTo>
                  <a:lnTo>
                    <a:pt x="750" y="420"/>
                  </a:lnTo>
                  <a:lnTo>
                    <a:pt x="750" y="426"/>
                  </a:lnTo>
                  <a:lnTo>
                    <a:pt x="744" y="426"/>
                  </a:lnTo>
                  <a:lnTo>
                    <a:pt x="744" y="432"/>
                  </a:lnTo>
                  <a:lnTo>
                    <a:pt x="744" y="438"/>
                  </a:lnTo>
                  <a:lnTo>
                    <a:pt x="744" y="444"/>
                  </a:lnTo>
                  <a:lnTo>
                    <a:pt x="738" y="444"/>
                  </a:lnTo>
                  <a:lnTo>
                    <a:pt x="732" y="450"/>
                  </a:lnTo>
                  <a:lnTo>
                    <a:pt x="726" y="450"/>
                  </a:lnTo>
                  <a:lnTo>
                    <a:pt x="720" y="450"/>
                  </a:lnTo>
                  <a:lnTo>
                    <a:pt x="714" y="450"/>
                  </a:lnTo>
                  <a:lnTo>
                    <a:pt x="714" y="456"/>
                  </a:lnTo>
                  <a:lnTo>
                    <a:pt x="714" y="462"/>
                  </a:lnTo>
                  <a:lnTo>
                    <a:pt x="708" y="462"/>
                  </a:lnTo>
                  <a:lnTo>
                    <a:pt x="702" y="462"/>
                  </a:lnTo>
                  <a:lnTo>
                    <a:pt x="702" y="468"/>
                  </a:lnTo>
                  <a:lnTo>
                    <a:pt x="696" y="468"/>
                  </a:lnTo>
                  <a:lnTo>
                    <a:pt x="696" y="474"/>
                  </a:lnTo>
                  <a:lnTo>
                    <a:pt x="690" y="474"/>
                  </a:lnTo>
                  <a:lnTo>
                    <a:pt x="684" y="474"/>
                  </a:lnTo>
                  <a:lnTo>
                    <a:pt x="684" y="480"/>
                  </a:lnTo>
                  <a:lnTo>
                    <a:pt x="684" y="486"/>
                  </a:lnTo>
                  <a:lnTo>
                    <a:pt x="678" y="486"/>
                  </a:lnTo>
                  <a:lnTo>
                    <a:pt x="684" y="492"/>
                  </a:lnTo>
                  <a:lnTo>
                    <a:pt x="684" y="498"/>
                  </a:lnTo>
                  <a:lnTo>
                    <a:pt x="684" y="504"/>
                  </a:lnTo>
                  <a:lnTo>
                    <a:pt x="690" y="510"/>
                  </a:lnTo>
                  <a:lnTo>
                    <a:pt x="690" y="516"/>
                  </a:lnTo>
                  <a:lnTo>
                    <a:pt x="690" y="522"/>
                  </a:lnTo>
                  <a:lnTo>
                    <a:pt x="696" y="528"/>
                  </a:lnTo>
                  <a:lnTo>
                    <a:pt x="696" y="534"/>
                  </a:lnTo>
                  <a:lnTo>
                    <a:pt x="702" y="540"/>
                  </a:lnTo>
                  <a:lnTo>
                    <a:pt x="708" y="540"/>
                  </a:lnTo>
                  <a:lnTo>
                    <a:pt x="714" y="540"/>
                  </a:lnTo>
                  <a:lnTo>
                    <a:pt x="720" y="540"/>
                  </a:lnTo>
                  <a:lnTo>
                    <a:pt x="726" y="540"/>
                  </a:lnTo>
                  <a:lnTo>
                    <a:pt x="732" y="540"/>
                  </a:lnTo>
                  <a:lnTo>
                    <a:pt x="732" y="534"/>
                  </a:lnTo>
                  <a:lnTo>
                    <a:pt x="738" y="534"/>
                  </a:lnTo>
                  <a:lnTo>
                    <a:pt x="738" y="528"/>
                  </a:lnTo>
                  <a:lnTo>
                    <a:pt x="744" y="528"/>
                  </a:lnTo>
                  <a:lnTo>
                    <a:pt x="744" y="522"/>
                  </a:lnTo>
                  <a:lnTo>
                    <a:pt x="750" y="522"/>
                  </a:lnTo>
                  <a:lnTo>
                    <a:pt x="756" y="516"/>
                  </a:lnTo>
                  <a:lnTo>
                    <a:pt x="762" y="522"/>
                  </a:lnTo>
                  <a:lnTo>
                    <a:pt x="762" y="528"/>
                  </a:lnTo>
                  <a:lnTo>
                    <a:pt x="768" y="534"/>
                  </a:lnTo>
                  <a:lnTo>
                    <a:pt x="768" y="540"/>
                  </a:lnTo>
                  <a:lnTo>
                    <a:pt x="768" y="546"/>
                  </a:lnTo>
                  <a:lnTo>
                    <a:pt x="768" y="552"/>
                  </a:lnTo>
                  <a:lnTo>
                    <a:pt x="768" y="558"/>
                  </a:lnTo>
                  <a:lnTo>
                    <a:pt x="768" y="564"/>
                  </a:lnTo>
                  <a:lnTo>
                    <a:pt x="768" y="570"/>
                  </a:lnTo>
                  <a:lnTo>
                    <a:pt x="768" y="576"/>
                  </a:lnTo>
                  <a:lnTo>
                    <a:pt x="762" y="582"/>
                  </a:lnTo>
                  <a:lnTo>
                    <a:pt x="756" y="588"/>
                  </a:lnTo>
                  <a:lnTo>
                    <a:pt x="750" y="588"/>
                  </a:lnTo>
                  <a:lnTo>
                    <a:pt x="744" y="594"/>
                  </a:lnTo>
                  <a:lnTo>
                    <a:pt x="738" y="594"/>
                  </a:lnTo>
                  <a:lnTo>
                    <a:pt x="738" y="600"/>
                  </a:lnTo>
                  <a:lnTo>
                    <a:pt x="732" y="600"/>
                  </a:lnTo>
                  <a:lnTo>
                    <a:pt x="732" y="606"/>
                  </a:lnTo>
                  <a:lnTo>
                    <a:pt x="726" y="606"/>
                  </a:lnTo>
                  <a:lnTo>
                    <a:pt x="726" y="612"/>
                  </a:lnTo>
                  <a:lnTo>
                    <a:pt x="720" y="612"/>
                  </a:lnTo>
                  <a:lnTo>
                    <a:pt x="696" y="606"/>
                  </a:lnTo>
                  <a:lnTo>
                    <a:pt x="666" y="600"/>
                  </a:lnTo>
                  <a:lnTo>
                    <a:pt x="648" y="600"/>
                  </a:lnTo>
                  <a:lnTo>
                    <a:pt x="630" y="600"/>
                  </a:lnTo>
                  <a:lnTo>
                    <a:pt x="618" y="600"/>
                  </a:lnTo>
                  <a:lnTo>
                    <a:pt x="612" y="594"/>
                  </a:lnTo>
                  <a:lnTo>
                    <a:pt x="600" y="594"/>
                  </a:lnTo>
                  <a:lnTo>
                    <a:pt x="558" y="588"/>
                  </a:lnTo>
                  <a:lnTo>
                    <a:pt x="540" y="576"/>
                  </a:lnTo>
                  <a:lnTo>
                    <a:pt x="516" y="570"/>
                  </a:lnTo>
                  <a:lnTo>
                    <a:pt x="504" y="564"/>
                  </a:lnTo>
                  <a:lnTo>
                    <a:pt x="492" y="564"/>
                  </a:lnTo>
                  <a:lnTo>
                    <a:pt x="486" y="558"/>
                  </a:lnTo>
                  <a:lnTo>
                    <a:pt x="522" y="558"/>
                  </a:lnTo>
                  <a:lnTo>
                    <a:pt x="534" y="558"/>
                  </a:lnTo>
                  <a:lnTo>
                    <a:pt x="546" y="558"/>
                  </a:lnTo>
                  <a:lnTo>
                    <a:pt x="564" y="558"/>
                  </a:lnTo>
                  <a:lnTo>
                    <a:pt x="564" y="552"/>
                  </a:lnTo>
                  <a:lnTo>
                    <a:pt x="564" y="558"/>
                  </a:lnTo>
                  <a:lnTo>
                    <a:pt x="570" y="552"/>
                  </a:lnTo>
                  <a:lnTo>
                    <a:pt x="576" y="546"/>
                  </a:lnTo>
                  <a:lnTo>
                    <a:pt x="582" y="546"/>
                  </a:lnTo>
                  <a:lnTo>
                    <a:pt x="582" y="540"/>
                  </a:lnTo>
                  <a:lnTo>
                    <a:pt x="588" y="540"/>
                  </a:lnTo>
                  <a:lnTo>
                    <a:pt x="594" y="540"/>
                  </a:lnTo>
                  <a:lnTo>
                    <a:pt x="594" y="546"/>
                  </a:lnTo>
                  <a:lnTo>
                    <a:pt x="600" y="534"/>
                  </a:lnTo>
                  <a:lnTo>
                    <a:pt x="588" y="534"/>
                  </a:lnTo>
                  <a:lnTo>
                    <a:pt x="570" y="534"/>
                  </a:lnTo>
                  <a:lnTo>
                    <a:pt x="558" y="534"/>
                  </a:lnTo>
                  <a:lnTo>
                    <a:pt x="546" y="534"/>
                  </a:lnTo>
                  <a:lnTo>
                    <a:pt x="546" y="528"/>
                  </a:lnTo>
                  <a:lnTo>
                    <a:pt x="546" y="522"/>
                  </a:lnTo>
                  <a:lnTo>
                    <a:pt x="552" y="522"/>
                  </a:lnTo>
                  <a:lnTo>
                    <a:pt x="558" y="522"/>
                  </a:lnTo>
                  <a:lnTo>
                    <a:pt x="558" y="516"/>
                  </a:lnTo>
                  <a:lnTo>
                    <a:pt x="564" y="516"/>
                  </a:lnTo>
                  <a:lnTo>
                    <a:pt x="564" y="510"/>
                  </a:lnTo>
                  <a:lnTo>
                    <a:pt x="564" y="504"/>
                  </a:lnTo>
                  <a:lnTo>
                    <a:pt x="558" y="504"/>
                  </a:lnTo>
                  <a:lnTo>
                    <a:pt x="558" y="498"/>
                  </a:lnTo>
                  <a:lnTo>
                    <a:pt x="552" y="498"/>
                  </a:lnTo>
                  <a:lnTo>
                    <a:pt x="546" y="498"/>
                  </a:lnTo>
                  <a:lnTo>
                    <a:pt x="540" y="498"/>
                  </a:lnTo>
                  <a:lnTo>
                    <a:pt x="534" y="498"/>
                  </a:lnTo>
                  <a:lnTo>
                    <a:pt x="528" y="498"/>
                  </a:lnTo>
                  <a:lnTo>
                    <a:pt x="516" y="498"/>
                  </a:lnTo>
                  <a:lnTo>
                    <a:pt x="510" y="498"/>
                  </a:lnTo>
                  <a:lnTo>
                    <a:pt x="504" y="498"/>
                  </a:lnTo>
                  <a:lnTo>
                    <a:pt x="498" y="498"/>
                  </a:lnTo>
                  <a:lnTo>
                    <a:pt x="492" y="498"/>
                  </a:lnTo>
                  <a:lnTo>
                    <a:pt x="486" y="498"/>
                  </a:lnTo>
                  <a:lnTo>
                    <a:pt x="480" y="498"/>
                  </a:lnTo>
                  <a:lnTo>
                    <a:pt x="468" y="498"/>
                  </a:lnTo>
                  <a:lnTo>
                    <a:pt x="462" y="498"/>
                  </a:lnTo>
                  <a:lnTo>
                    <a:pt x="456" y="498"/>
                  </a:lnTo>
                  <a:lnTo>
                    <a:pt x="450" y="498"/>
                  </a:lnTo>
                  <a:lnTo>
                    <a:pt x="444" y="498"/>
                  </a:lnTo>
                  <a:lnTo>
                    <a:pt x="438" y="498"/>
                  </a:lnTo>
                  <a:lnTo>
                    <a:pt x="438" y="504"/>
                  </a:lnTo>
                  <a:lnTo>
                    <a:pt x="432" y="504"/>
                  </a:lnTo>
                  <a:lnTo>
                    <a:pt x="426" y="504"/>
                  </a:lnTo>
                  <a:lnTo>
                    <a:pt x="420" y="504"/>
                  </a:lnTo>
                  <a:lnTo>
                    <a:pt x="414" y="504"/>
                  </a:lnTo>
                  <a:lnTo>
                    <a:pt x="408" y="504"/>
                  </a:lnTo>
                  <a:lnTo>
                    <a:pt x="408" y="498"/>
                  </a:lnTo>
                  <a:lnTo>
                    <a:pt x="402" y="498"/>
                  </a:lnTo>
                  <a:lnTo>
                    <a:pt x="396" y="498"/>
                  </a:lnTo>
                  <a:lnTo>
                    <a:pt x="390" y="498"/>
                  </a:lnTo>
                  <a:lnTo>
                    <a:pt x="384" y="498"/>
                  </a:lnTo>
                  <a:lnTo>
                    <a:pt x="378" y="498"/>
                  </a:lnTo>
                  <a:lnTo>
                    <a:pt x="372" y="498"/>
                  </a:lnTo>
                  <a:lnTo>
                    <a:pt x="366" y="498"/>
                  </a:lnTo>
                  <a:lnTo>
                    <a:pt x="360" y="498"/>
                  </a:lnTo>
                  <a:lnTo>
                    <a:pt x="354" y="498"/>
                  </a:lnTo>
                  <a:lnTo>
                    <a:pt x="348" y="498"/>
                  </a:lnTo>
                  <a:lnTo>
                    <a:pt x="342" y="498"/>
                  </a:lnTo>
                  <a:lnTo>
                    <a:pt x="342" y="504"/>
                  </a:lnTo>
                  <a:lnTo>
                    <a:pt x="336" y="504"/>
                  </a:lnTo>
                  <a:lnTo>
                    <a:pt x="330" y="504"/>
                  </a:lnTo>
                  <a:lnTo>
                    <a:pt x="324" y="504"/>
                  </a:lnTo>
                  <a:lnTo>
                    <a:pt x="318" y="504"/>
                  </a:lnTo>
                  <a:lnTo>
                    <a:pt x="312" y="504"/>
                  </a:lnTo>
                  <a:lnTo>
                    <a:pt x="306" y="504"/>
                  </a:lnTo>
                  <a:lnTo>
                    <a:pt x="300" y="504"/>
                  </a:lnTo>
                  <a:lnTo>
                    <a:pt x="294" y="504"/>
                  </a:lnTo>
                  <a:lnTo>
                    <a:pt x="288" y="504"/>
                  </a:lnTo>
                  <a:lnTo>
                    <a:pt x="282" y="504"/>
                  </a:lnTo>
                  <a:lnTo>
                    <a:pt x="276" y="504"/>
                  </a:lnTo>
                  <a:lnTo>
                    <a:pt x="270" y="504"/>
                  </a:lnTo>
                  <a:lnTo>
                    <a:pt x="264" y="504"/>
                  </a:lnTo>
                  <a:lnTo>
                    <a:pt x="258" y="504"/>
                  </a:lnTo>
                  <a:lnTo>
                    <a:pt x="252" y="504"/>
                  </a:lnTo>
                  <a:lnTo>
                    <a:pt x="246" y="504"/>
                  </a:lnTo>
                  <a:lnTo>
                    <a:pt x="240" y="504"/>
                  </a:lnTo>
                  <a:lnTo>
                    <a:pt x="234" y="504"/>
                  </a:lnTo>
                  <a:lnTo>
                    <a:pt x="228" y="510"/>
                  </a:lnTo>
                  <a:lnTo>
                    <a:pt x="222" y="510"/>
                  </a:lnTo>
                  <a:lnTo>
                    <a:pt x="222" y="516"/>
                  </a:lnTo>
                  <a:lnTo>
                    <a:pt x="222" y="522"/>
                  </a:lnTo>
                  <a:lnTo>
                    <a:pt x="216" y="522"/>
                  </a:lnTo>
                  <a:lnTo>
                    <a:pt x="216" y="528"/>
                  </a:lnTo>
                  <a:lnTo>
                    <a:pt x="210" y="528"/>
                  </a:lnTo>
                  <a:lnTo>
                    <a:pt x="210" y="534"/>
                  </a:lnTo>
                  <a:lnTo>
                    <a:pt x="204" y="534"/>
                  </a:lnTo>
                  <a:lnTo>
                    <a:pt x="204" y="540"/>
                  </a:lnTo>
                  <a:lnTo>
                    <a:pt x="198" y="546"/>
                  </a:lnTo>
                  <a:lnTo>
                    <a:pt x="198" y="552"/>
                  </a:lnTo>
                  <a:lnTo>
                    <a:pt x="192" y="552"/>
                  </a:lnTo>
                  <a:lnTo>
                    <a:pt x="192" y="558"/>
                  </a:lnTo>
                  <a:lnTo>
                    <a:pt x="186" y="564"/>
                  </a:lnTo>
                  <a:lnTo>
                    <a:pt x="186" y="570"/>
                  </a:lnTo>
                  <a:lnTo>
                    <a:pt x="180" y="570"/>
                  </a:lnTo>
                  <a:lnTo>
                    <a:pt x="174" y="570"/>
                  </a:lnTo>
                  <a:lnTo>
                    <a:pt x="168" y="570"/>
                  </a:lnTo>
                  <a:lnTo>
                    <a:pt x="162" y="570"/>
                  </a:lnTo>
                  <a:lnTo>
                    <a:pt x="156" y="570"/>
                  </a:lnTo>
                  <a:lnTo>
                    <a:pt x="150" y="570"/>
                  </a:lnTo>
                  <a:lnTo>
                    <a:pt x="144" y="570"/>
                  </a:lnTo>
                  <a:lnTo>
                    <a:pt x="138" y="570"/>
                  </a:lnTo>
                  <a:lnTo>
                    <a:pt x="132" y="570"/>
                  </a:lnTo>
                  <a:lnTo>
                    <a:pt x="126" y="570"/>
                  </a:lnTo>
                  <a:lnTo>
                    <a:pt x="120" y="570"/>
                  </a:lnTo>
                  <a:lnTo>
                    <a:pt x="114" y="576"/>
                  </a:lnTo>
                  <a:lnTo>
                    <a:pt x="108" y="576"/>
                  </a:lnTo>
                  <a:lnTo>
                    <a:pt x="102" y="576"/>
                  </a:lnTo>
                  <a:lnTo>
                    <a:pt x="96" y="576"/>
                  </a:lnTo>
                  <a:lnTo>
                    <a:pt x="90" y="576"/>
                  </a:lnTo>
                  <a:lnTo>
                    <a:pt x="84" y="576"/>
                  </a:lnTo>
                  <a:lnTo>
                    <a:pt x="78" y="576"/>
                  </a:lnTo>
                  <a:lnTo>
                    <a:pt x="78" y="582"/>
                  </a:lnTo>
                  <a:lnTo>
                    <a:pt x="78" y="588"/>
                  </a:lnTo>
                  <a:lnTo>
                    <a:pt x="72" y="588"/>
                  </a:lnTo>
                  <a:lnTo>
                    <a:pt x="72" y="594"/>
                  </a:lnTo>
                  <a:lnTo>
                    <a:pt x="66" y="594"/>
                  </a:lnTo>
                  <a:lnTo>
                    <a:pt x="60" y="594"/>
                  </a:lnTo>
                  <a:lnTo>
                    <a:pt x="54" y="594"/>
                  </a:lnTo>
                  <a:lnTo>
                    <a:pt x="48" y="594"/>
                  </a:lnTo>
                  <a:lnTo>
                    <a:pt x="42" y="594"/>
                  </a:lnTo>
                  <a:lnTo>
                    <a:pt x="36" y="594"/>
                  </a:lnTo>
                  <a:lnTo>
                    <a:pt x="30" y="594"/>
                  </a:lnTo>
                  <a:lnTo>
                    <a:pt x="24" y="594"/>
                  </a:lnTo>
                  <a:lnTo>
                    <a:pt x="18" y="594"/>
                  </a:lnTo>
                  <a:lnTo>
                    <a:pt x="12" y="588"/>
                  </a:lnTo>
                  <a:lnTo>
                    <a:pt x="6" y="594"/>
                  </a:lnTo>
                  <a:lnTo>
                    <a:pt x="12" y="582"/>
                  </a:lnTo>
                  <a:lnTo>
                    <a:pt x="12" y="570"/>
                  </a:lnTo>
                  <a:lnTo>
                    <a:pt x="12" y="564"/>
                  </a:lnTo>
                  <a:lnTo>
                    <a:pt x="12" y="558"/>
                  </a:lnTo>
                  <a:lnTo>
                    <a:pt x="18" y="552"/>
                  </a:lnTo>
                  <a:lnTo>
                    <a:pt x="24" y="552"/>
                  </a:lnTo>
                  <a:lnTo>
                    <a:pt x="24" y="546"/>
                  </a:lnTo>
                  <a:lnTo>
                    <a:pt x="18" y="540"/>
                  </a:lnTo>
                  <a:lnTo>
                    <a:pt x="18" y="534"/>
                  </a:lnTo>
                  <a:lnTo>
                    <a:pt x="18" y="528"/>
                  </a:lnTo>
                  <a:lnTo>
                    <a:pt x="12" y="522"/>
                  </a:lnTo>
                  <a:lnTo>
                    <a:pt x="24" y="504"/>
                  </a:lnTo>
                  <a:lnTo>
                    <a:pt x="30" y="498"/>
                  </a:lnTo>
                  <a:lnTo>
                    <a:pt x="36" y="498"/>
                  </a:lnTo>
                  <a:lnTo>
                    <a:pt x="36" y="492"/>
                  </a:lnTo>
                  <a:lnTo>
                    <a:pt x="36" y="486"/>
                  </a:lnTo>
                  <a:lnTo>
                    <a:pt x="36" y="480"/>
                  </a:lnTo>
                  <a:lnTo>
                    <a:pt x="36" y="474"/>
                  </a:lnTo>
                  <a:lnTo>
                    <a:pt x="36" y="468"/>
                  </a:lnTo>
                  <a:lnTo>
                    <a:pt x="30" y="468"/>
                  </a:lnTo>
                  <a:lnTo>
                    <a:pt x="24" y="468"/>
                  </a:lnTo>
                  <a:lnTo>
                    <a:pt x="18" y="468"/>
                  </a:lnTo>
                  <a:lnTo>
                    <a:pt x="18" y="462"/>
                  </a:lnTo>
                  <a:lnTo>
                    <a:pt x="12" y="456"/>
                  </a:lnTo>
                  <a:lnTo>
                    <a:pt x="12" y="450"/>
                  </a:lnTo>
                  <a:lnTo>
                    <a:pt x="24" y="438"/>
                  </a:lnTo>
                  <a:lnTo>
                    <a:pt x="18" y="432"/>
                  </a:lnTo>
                  <a:lnTo>
                    <a:pt x="24" y="420"/>
                  </a:lnTo>
                  <a:lnTo>
                    <a:pt x="24" y="414"/>
                  </a:lnTo>
                  <a:lnTo>
                    <a:pt x="24" y="408"/>
                  </a:lnTo>
                  <a:lnTo>
                    <a:pt x="24" y="402"/>
                  </a:lnTo>
                  <a:lnTo>
                    <a:pt x="12" y="402"/>
                  </a:lnTo>
                  <a:lnTo>
                    <a:pt x="12" y="396"/>
                  </a:lnTo>
                  <a:lnTo>
                    <a:pt x="12" y="378"/>
                  </a:lnTo>
                  <a:lnTo>
                    <a:pt x="12" y="372"/>
                  </a:lnTo>
                  <a:lnTo>
                    <a:pt x="18" y="366"/>
                  </a:lnTo>
                  <a:lnTo>
                    <a:pt x="24" y="366"/>
                  </a:lnTo>
                  <a:lnTo>
                    <a:pt x="30" y="360"/>
                  </a:lnTo>
                  <a:lnTo>
                    <a:pt x="36" y="360"/>
                  </a:lnTo>
                  <a:lnTo>
                    <a:pt x="42" y="354"/>
                  </a:lnTo>
                  <a:lnTo>
                    <a:pt x="36" y="354"/>
                  </a:lnTo>
                  <a:lnTo>
                    <a:pt x="30" y="348"/>
                  </a:lnTo>
                  <a:lnTo>
                    <a:pt x="24" y="342"/>
                  </a:lnTo>
                  <a:lnTo>
                    <a:pt x="18" y="336"/>
                  </a:lnTo>
                  <a:lnTo>
                    <a:pt x="18" y="330"/>
                  </a:lnTo>
                  <a:lnTo>
                    <a:pt x="24" y="330"/>
                  </a:lnTo>
                  <a:lnTo>
                    <a:pt x="30" y="324"/>
                  </a:lnTo>
                  <a:lnTo>
                    <a:pt x="36" y="306"/>
                  </a:lnTo>
                  <a:lnTo>
                    <a:pt x="36" y="300"/>
                  </a:lnTo>
                  <a:lnTo>
                    <a:pt x="30" y="276"/>
                  </a:lnTo>
                  <a:lnTo>
                    <a:pt x="24" y="276"/>
                  </a:lnTo>
                  <a:lnTo>
                    <a:pt x="24" y="270"/>
                  </a:lnTo>
                  <a:lnTo>
                    <a:pt x="24" y="258"/>
                  </a:lnTo>
                  <a:lnTo>
                    <a:pt x="24" y="252"/>
                  </a:lnTo>
                  <a:lnTo>
                    <a:pt x="24" y="246"/>
                  </a:lnTo>
                  <a:lnTo>
                    <a:pt x="24" y="228"/>
                  </a:lnTo>
                  <a:lnTo>
                    <a:pt x="24" y="204"/>
                  </a:lnTo>
                  <a:lnTo>
                    <a:pt x="30" y="204"/>
                  </a:lnTo>
                  <a:lnTo>
                    <a:pt x="36" y="204"/>
                  </a:lnTo>
                  <a:lnTo>
                    <a:pt x="42" y="204"/>
                  </a:lnTo>
                  <a:lnTo>
                    <a:pt x="42" y="198"/>
                  </a:lnTo>
                  <a:lnTo>
                    <a:pt x="42" y="180"/>
                  </a:lnTo>
                  <a:lnTo>
                    <a:pt x="42" y="174"/>
                  </a:lnTo>
                  <a:lnTo>
                    <a:pt x="36" y="174"/>
                  </a:lnTo>
                  <a:lnTo>
                    <a:pt x="30" y="168"/>
                  </a:lnTo>
                  <a:lnTo>
                    <a:pt x="24" y="162"/>
                  </a:lnTo>
                  <a:lnTo>
                    <a:pt x="18" y="156"/>
                  </a:lnTo>
                  <a:lnTo>
                    <a:pt x="24" y="156"/>
                  </a:lnTo>
                  <a:lnTo>
                    <a:pt x="18" y="150"/>
                  </a:lnTo>
                  <a:lnTo>
                    <a:pt x="18" y="144"/>
                  </a:lnTo>
                  <a:lnTo>
                    <a:pt x="12" y="138"/>
                  </a:lnTo>
                  <a:lnTo>
                    <a:pt x="12" y="132"/>
                  </a:lnTo>
                  <a:lnTo>
                    <a:pt x="12" y="126"/>
                  </a:lnTo>
                  <a:lnTo>
                    <a:pt x="12" y="114"/>
                  </a:lnTo>
                  <a:lnTo>
                    <a:pt x="12" y="90"/>
                  </a:lnTo>
                  <a:lnTo>
                    <a:pt x="12" y="84"/>
                  </a:lnTo>
                  <a:lnTo>
                    <a:pt x="12" y="72"/>
                  </a:lnTo>
                  <a:lnTo>
                    <a:pt x="18" y="66"/>
                  </a:lnTo>
                  <a:lnTo>
                    <a:pt x="12" y="54"/>
                  </a:lnTo>
                  <a:lnTo>
                    <a:pt x="12" y="48"/>
                  </a:lnTo>
                  <a:lnTo>
                    <a:pt x="6" y="48"/>
                  </a:lnTo>
                  <a:lnTo>
                    <a:pt x="6" y="42"/>
                  </a:lnTo>
                  <a:lnTo>
                    <a:pt x="6" y="36"/>
                  </a:lnTo>
                  <a:lnTo>
                    <a:pt x="0" y="30"/>
                  </a:lnTo>
                  <a:close/>
                </a:path>
              </a:pathLst>
            </a:custGeom>
            <a:solidFill>
              <a:srgbClr val="5F497A"/>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9" name="Freeform 21">
              <a:extLst>
                <a:ext uri="{FF2B5EF4-FFF2-40B4-BE49-F238E27FC236}">
                  <a16:creationId xmlns:a16="http://schemas.microsoft.com/office/drawing/2014/main" id="{8F531A9D-EF70-284B-3837-D14AD45D04E8}"/>
                </a:ext>
              </a:extLst>
            </p:cNvPr>
            <p:cNvSpPr>
              <a:spLocks/>
            </p:cNvSpPr>
            <p:nvPr/>
          </p:nvSpPr>
          <p:spPr bwMode="auto">
            <a:xfrm>
              <a:off x="2230755" y="2976880"/>
              <a:ext cx="295275" cy="363855"/>
            </a:xfrm>
            <a:custGeom>
              <a:avLst/>
              <a:gdLst>
                <a:gd name="T0" fmla="*/ 18 w 276"/>
                <a:gd name="T1" fmla="*/ 90 h 348"/>
                <a:gd name="T2" fmla="*/ 30 w 276"/>
                <a:gd name="T3" fmla="*/ 96 h 348"/>
                <a:gd name="T4" fmla="*/ 42 w 276"/>
                <a:gd name="T5" fmla="*/ 102 h 348"/>
                <a:gd name="T6" fmla="*/ 54 w 276"/>
                <a:gd name="T7" fmla="*/ 96 h 348"/>
                <a:gd name="T8" fmla="*/ 60 w 276"/>
                <a:gd name="T9" fmla="*/ 78 h 348"/>
                <a:gd name="T10" fmla="*/ 66 w 276"/>
                <a:gd name="T11" fmla="*/ 66 h 348"/>
                <a:gd name="T12" fmla="*/ 60 w 276"/>
                <a:gd name="T13" fmla="*/ 48 h 348"/>
                <a:gd name="T14" fmla="*/ 72 w 276"/>
                <a:gd name="T15" fmla="*/ 42 h 348"/>
                <a:gd name="T16" fmla="*/ 90 w 276"/>
                <a:gd name="T17" fmla="*/ 42 h 348"/>
                <a:gd name="T18" fmla="*/ 108 w 276"/>
                <a:gd name="T19" fmla="*/ 42 h 348"/>
                <a:gd name="T20" fmla="*/ 120 w 276"/>
                <a:gd name="T21" fmla="*/ 36 h 348"/>
                <a:gd name="T22" fmla="*/ 132 w 276"/>
                <a:gd name="T23" fmla="*/ 30 h 348"/>
                <a:gd name="T24" fmla="*/ 138 w 276"/>
                <a:gd name="T25" fmla="*/ 18 h 348"/>
                <a:gd name="T26" fmla="*/ 150 w 276"/>
                <a:gd name="T27" fmla="*/ 12 h 348"/>
                <a:gd name="T28" fmla="*/ 162 w 276"/>
                <a:gd name="T29" fmla="*/ 0 h 348"/>
                <a:gd name="T30" fmla="*/ 174 w 276"/>
                <a:gd name="T31" fmla="*/ 12 h 348"/>
                <a:gd name="T32" fmla="*/ 174 w 276"/>
                <a:gd name="T33" fmla="*/ 30 h 348"/>
                <a:gd name="T34" fmla="*/ 186 w 276"/>
                <a:gd name="T35" fmla="*/ 36 h 348"/>
                <a:gd name="T36" fmla="*/ 192 w 276"/>
                <a:gd name="T37" fmla="*/ 54 h 348"/>
                <a:gd name="T38" fmla="*/ 198 w 276"/>
                <a:gd name="T39" fmla="*/ 66 h 348"/>
                <a:gd name="T40" fmla="*/ 198 w 276"/>
                <a:gd name="T41" fmla="*/ 84 h 348"/>
                <a:gd name="T42" fmla="*/ 204 w 276"/>
                <a:gd name="T43" fmla="*/ 90 h 348"/>
                <a:gd name="T44" fmla="*/ 222 w 276"/>
                <a:gd name="T45" fmla="*/ 96 h 348"/>
                <a:gd name="T46" fmla="*/ 228 w 276"/>
                <a:gd name="T47" fmla="*/ 96 h 348"/>
                <a:gd name="T48" fmla="*/ 234 w 276"/>
                <a:gd name="T49" fmla="*/ 108 h 348"/>
                <a:gd name="T50" fmla="*/ 234 w 276"/>
                <a:gd name="T51" fmla="*/ 114 h 348"/>
                <a:gd name="T52" fmla="*/ 240 w 276"/>
                <a:gd name="T53" fmla="*/ 126 h 348"/>
                <a:gd name="T54" fmla="*/ 246 w 276"/>
                <a:gd name="T55" fmla="*/ 138 h 348"/>
                <a:gd name="T56" fmla="*/ 252 w 276"/>
                <a:gd name="T57" fmla="*/ 150 h 348"/>
                <a:gd name="T58" fmla="*/ 252 w 276"/>
                <a:gd name="T59" fmla="*/ 162 h 348"/>
                <a:gd name="T60" fmla="*/ 264 w 276"/>
                <a:gd name="T61" fmla="*/ 168 h 348"/>
                <a:gd name="T62" fmla="*/ 276 w 276"/>
                <a:gd name="T63" fmla="*/ 174 h 348"/>
                <a:gd name="T64" fmla="*/ 270 w 276"/>
                <a:gd name="T65" fmla="*/ 192 h 348"/>
                <a:gd name="T66" fmla="*/ 264 w 276"/>
                <a:gd name="T67" fmla="*/ 204 h 348"/>
                <a:gd name="T68" fmla="*/ 258 w 276"/>
                <a:gd name="T69" fmla="*/ 216 h 348"/>
                <a:gd name="T70" fmla="*/ 246 w 276"/>
                <a:gd name="T71" fmla="*/ 222 h 348"/>
                <a:gd name="T72" fmla="*/ 240 w 276"/>
                <a:gd name="T73" fmla="*/ 222 h 348"/>
                <a:gd name="T74" fmla="*/ 234 w 276"/>
                <a:gd name="T75" fmla="*/ 234 h 348"/>
                <a:gd name="T76" fmla="*/ 228 w 276"/>
                <a:gd name="T77" fmla="*/ 246 h 348"/>
                <a:gd name="T78" fmla="*/ 216 w 276"/>
                <a:gd name="T79" fmla="*/ 252 h 348"/>
                <a:gd name="T80" fmla="*/ 198 w 276"/>
                <a:gd name="T81" fmla="*/ 264 h 348"/>
                <a:gd name="T82" fmla="*/ 192 w 276"/>
                <a:gd name="T83" fmla="*/ 276 h 348"/>
                <a:gd name="T84" fmla="*/ 192 w 276"/>
                <a:gd name="T85" fmla="*/ 288 h 348"/>
                <a:gd name="T86" fmla="*/ 186 w 276"/>
                <a:gd name="T87" fmla="*/ 306 h 348"/>
                <a:gd name="T88" fmla="*/ 174 w 276"/>
                <a:gd name="T89" fmla="*/ 318 h 348"/>
                <a:gd name="T90" fmla="*/ 162 w 276"/>
                <a:gd name="T91" fmla="*/ 306 h 348"/>
                <a:gd name="T92" fmla="*/ 150 w 276"/>
                <a:gd name="T93" fmla="*/ 312 h 348"/>
                <a:gd name="T94" fmla="*/ 144 w 276"/>
                <a:gd name="T95" fmla="*/ 324 h 348"/>
                <a:gd name="T96" fmla="*/ 132 w 276"/>
                <a:gd name="T97" fmla="*/ 330 h 348"/>
                <a:gd name="T98" fmla="*/ 114 w 276"/>
                <a:gd name="T99" fmla="*/ 336 h 348"/>
                <a:gd name="T100" fmla="*/ 102 w 276"/>
                <a:gd name="T101" fmla="*/ 348 h 348"/>
                <a:gd name="T102" fmla="*/ 90 w 276"/>
                <a:gd name="T103" fmla="*/ 336 h 348"/>
                <a:gd name="T104" fmla="*/ 78 w 276"/>
                <a:gd name="T105" fmla="*/ 324 h 348"/>
                <a:gd name="T106" fmla="*/ 72 w 276"/>
                <a:gd name="T107" fmla="*/ 306 h 348"/>
                <a:gd name="T108" fmla="*/ 66 w 276"/>
                <a:gd name="T109" fmla="*/ 288 h 348"/>
                <a:gd name="T110" fmla="*/ 60 w 276"/>
                <a:gd name="T111" fmla="*/ 276 h 348"/>
                <a:gd name="T112" fmla="*/ 48 w 276"/>
                <a:gd name="T113" fmla="*/ 264 h 348"/>
                <a:gd name="T114" fmla="*/ 36 w 276"/>
                <a:gd name="T115" fmla="*/ 246 h 348"/>
                <a:gd name="T116" fmla="*/ 30 w 276"/>
                <a:gd name="T117" fmla="*/ 234 h 348"/>
                <a:gd name="T118" fmla="*/ 18 w 276"/>
                <a:gd name="T119" fmla="*/ 222 h 348"/>
                <a:gd name="T120" fmla="*/ 0 w 276"/>
                <a:gd name="T121" fmla="*/ 222 h 3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6"/>
                <a:gd name="T184" fmla="*/ 0 h 348"/>
                <a:gd name="T185" fmla="*/ 276 w 276"/>
                <a:gd name="T186" fmla="*/ 348 h 3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6" h="348">
                  <a:moveTo>
                    <a:pt x="12" y="84"/>
                  </a:moveTo>
                  <a:lnTo>
                    <a:pt x="12" y="90"/>
                  </a:lnTo>
                  <a:lnTo>
                    <a:pt x="18" y="90"/>
                  </a:lnTo>
                  <a:lnTo>
                    <a:pt x="18" y="96"/>
                  </a:lnTo>
                  <a:lnTo>
                    <a:pt x="24" y="96"/>
                  </a:lnTo>
                  <a:lnTo>
                    <a:pt x="30" y="96"/>
                  </a:lnTo>
                  <a:lnTo>
                    <a:pt x="30" y="102"/>
                  </a:lnTo>
                  <a:lnTo>
                    <a:pt x="36" y="102"/>
                  </a:lnTo>
                  <a:lnTo>
                    <a:pt x="42" y="102"/>
                  </a:lnTo>
                  <a:lnTo>
                    <a:pt x="48" y="102"/>
                  </a:lnTo>
                  <a:lnTo>
                    <a:pt x="48" y="96"/>
                  </a:lnTo>
                  <a:lnTo>
                    <a:pt x="54" y="96"/>
                  </a:lnTo>
                  <a:lnTo>
                    <a:pt x="54" y="90"/>
                  </a:lnTo>
                  <a:lnTo>
                    <a:pt x="60" y="84"/>
                  </a:lnTo>
                  <a:lnTo>
                    <a:pt x="60" y="78"/>
                  </a:lnTo>
                  <a:lnTo>
                    <a:pt x="66" y="78"/>
                  </a:lnTo>
                  <a:lnTo>
                    <a:pt x="66" y="72"/>
                  </a:lnTo>
                  <a:lnTo>
                    <a:pt x="66" y="66"/>
                  </a:lnTo>
                  <a:lnTo>
                    <a:pt x="66" y="60"/>
                  </a:lnTo>
                  <a:lnTo>
                    <a:pt x="66" y="54"/>
                  </a:lnTo>
                  <a:lnTo>
                    <a:pt x="60" y="48"/>
                  </a:lnTo>
                  <a:lnTo>
                    <a:pt x="60" y="42"/>
                  </a:lnTo>
                  <a:lnTo>
                    <a:pt x="66" y="42"/>
                  </a:lnTo>
                  <a:lnTo>
                    <a:pt x="72" y="42"/>
                  </a:lnTo>
                  <a:lnTo>
                    <a:pt x="78" y="42"/>
                  </a:lnTo>
                  <a:lnTo>
                    <a:pt x="84" y="42"/>
                  </a:lnTo>
                  <a:lnTo>
                    <a:pt x="90" y="42"/>
                  </a:lnTo>
                  <a:lnTo>
                    <a:pt x="96" y="42"/>
                  </a:lnTo>
                  <a:lnTo>
                    <a:pt x="102" y="42"/>
                  </a:lnTo>
                  <a:lnTo>
                    <a:pt x="108" y="42"/>
                  </a:lnTo>
                  <a:lnTo>
                    <a:pt x="114" y="42"/>
                  </a:lnTo>
                  <a:lnTo>
                    <a:pt x="120" y="42"/>
                  </a:lnTo>
                  <a:lnTo>
                    <a:pt x="120" y="36"/>
                  </a:lnTo>
                  <a:lnTo>
                    <a:pt x="126" y="36"/>
                  </a:lnTo>
                  <a:lnTo>
                    <a:pt x="126" y="30"/>
                  </a:lnTo>
                  <a:lnTo>
                    <a:pt x="132" y="30"/>
                  </a:lnTo>
                  <a:lnTo>
                    <a:pt x="132" y="24"/>
                  </a:lnTo>
                  <a:lnTo>
                    <a:pt x="132" y="18"/>
                  </a:lnTo>
                  <a:lnTo>
                    <a:pt x="138" y="18"/>
                  </a:lnTo>
                  <a:lnTo>
                    <a:pt x="138" y="12"/>
                  </a:lnTo>
                  <a:lnTo>
                    <a:pt x="144" y="12"/>
                  </a:lnTo>
                  <a:lnTo>
                    <a:pt x="150" y="12"/>
                  </a:lnTo>
                  <a:lnTo>
                    <a:pt x="150" y="6"/>
                  </a:lnTo>
                  <a:lnTo>
                    <a:pt x="156" y="6"/>
                  </a:lnTo>
                  <a:lnTo>
                    <a:pt x="162" y="0"/>
                  </a:lnTo>
                  <a:lnTo>
                    <a:pt x="168" y="0"/>
                  </a:lnTo>
                  <a:lnTo>
                    <a:pt x="168" y="6"/>
                  </a:lnTo>
                  <a:lnTo>
                    <a:pt x="174" y="12"/>
                  </a:lnTo>
                  <a:lnTo>
                    <a:pt x="174" y="18"/>
                  </a:lnTo>
                  <a:lnTo>
                    <a:pt x="174" y="24"/>
                  </a:lnTo>
                  <a:lnTo>
                    <a:pt x="174" y="30"/>
                  </a:lnTo>
                  <a:lnTo>
                    <a:pt x="180" y="30"/>
                  </a:lnTo>
                  <a:lnTo>
                    <a:pt x="180" y="36"/>
                  </a:lnTo>
                  <a:lnTo>
                    <a:pt x="186" y="36"/>
                  </a:lnTo>
                  <a:lnTo>
                    <a:pt x="186" y="42"/>
                  </a:lnTo>
                  <a:lnTo>
                    <a:pt x="186" y="48"/>
                  </a:lnTo>
                  <a:lnTo>
                    <a:pt x="192" y="54"/>
                  </a:lnTo>
                  <a:lnTo>
                    <a:pt x="192" y="60"/>
                  </a:lnTo>
                  <a:lnTo>
                    <a:pt x="192" y="66"/>
                  </a:lnTo>
                  <a:lnTo>
                    <a:pt x="198" y="66"/>
                  </a:lnTo>
                  <a:lnTo>
                    <a:pt x="198" y="72"/>
                  </a:lnTo>
                  <a:lnTo>
                    <a:pt x="198" y="78"/>
                  </a:lnTo>
                  <a:lnTo>
                    <a:pt x="198" y="84"/>
                  </a:lnTo>
                  <a:lnTo>
                    <a:pt x="204" y="78"/>
                  </a:lnTo>
                  <a:lnTo>
                    <a:pt x="204" y="84"/>
                  </a:lnTo>
                  <a:lnTo>
                    <a:pt x="204" y="90"/>
                  </a:lnTo>
                  <a:lnTo>
                    <a:pt x="210" y="90"/>
                  </a:lnTo>
                  <a:lnTo>
                    <a:pt x="216" y="90"/>
                  </a:lnTo>
                  <a:lnTo>
                    <a:pt x="222" y="96"/>
                  </a:lnTo>
                  <a:lnTo>
                    <a:pt x="222" y="102"/>
                  </a:lnTo>
                  <a:lnTo>
                    <a:pt x="222" y="96"/>
                  </a:lnTo>
                  <a:lnTo>
                    <a:pt x="228" y="96"/>
                  </a:lnTo>
                  <a:lnTo>
                    <a:pt x="228" y="102"/>
                  </a:lnTo>
                  <a:lnTo>
                    <a:pt x="228" y="108"/>
                  </a:lnTo>
                  <a:lnTo>
                    <a:pt x="234" y="108"/>
                  </a:lnTo>
                  <a:lnTo>
                    <a:pt x="240" y="108"/>
                  </a:lnTo>
                  <a:lnTo>
                    <a:pt x="240" y="114"/>
                  </a:lnTo>
                  <a:lnTo>
                    <a:pt x="234" y="114"/>
                  </a:lnTo>
                  <a:lnTo>
                    <a:pt x="234" y="120"/>
                  </a:lnTo>
                  <a:lnTo>
                    <a:pt x="240" y="120"/>
                  </a:lnTo>
                  <a:lnTo>
                    <a:pt x="240" y="126"/>
                  </a:lnTo>
                  <a:lnTo>
                    <a:pt x="240" y="132"/>
                  </a:lnTo>
                  <a:lnTo>
                    <a:pt x="246" y="132"/>
                  </a:lnTo>
                  <a:lnTo>
                    <a:pt x="246" y="138"/>
                  </a:lnTo>
                  <a:lnTo>
                    <a:pt x="246" y="144"/>
                  </a:lnTo>
                  <a:lnTo>
                    <a:pt x="252" y="144"/>
                  </a:lnTo>
                  <a:lnTo>
                    <a:pt x="252" y="150"/>
                  </a:lnTo>
                  <a:lnTo>
                    <a:pt x="246" y="150"/>
                  </a:lnTo>
                  <a:lnTo>
                    <a:pt x="246" y="156"/>
                  </a:lnTo>
                  <a:lnTo>
                    <a:pt x="252" y="162"/>
                  </a:lnTo>
                  <a:lnTo>
                    <a:pt x="258" y="162"/>
                  </a:lnTo>
                  <a:lnTo>
                    <a:pt x="264" y="162"/>
                  </a:lnTo>
                  <a:lnTo>
                    <a:pt x="264" y="168"/>
                  </a:lnTo>
                  <a:lnTo>
                    <a:pt x="264" y="174"/>
                  </a:lnTo>
                  <a:lnTo>
                    <a:pt x="270" y="174"/>
                  </a:lnTo>
                  <a:lnTo>
                    <a:pt x="276" y="174"/>
                  </a:lnTo>
                  <a:lnTo>
                    <a:pt x="276" y="180"/>
                  </a:lnTo>
                  <a:lnTo>
                    <a:pt x="270" y="186"/>
                  </a:lnTo>
                  <a:lnTo>
                    <a:pt x="270" y="192"/>
                  </a:lnTo>
                  <a:lnTo>
                    <a:pt x="264" y="192"/>
                  </a:lnTo>
                  <a:lnTo>
                    <a:pt x="264" y="198"/>
                  </a:lnTo>
                  <a:lnTo>
                    <a:pt x="264" y="204"/>
                  </a:lnTo>
                  <a:lnTo>
                    <a:pt x="258" y="204"/>
                  </a:lnTo>
                  <a:lnTo>
                    <a:pt x="258" y="210"/>
                  </a:lnTo>
                  <a:lnTo>
                    <a:pt x="258" y="216"/>
                  </a:lnTo>
                  <a:lnTo>
                    <a:pt x="252" y="216"/>
                  </a:lnTo>
                  <a:lnTo>
                    <a:pt x="252" y="222"/>
                  </a:lnTo>
                  <a:lnTo>
                    <a:pt x="246" y="222"/>
                  </a:lnTo>
                  <a:lnTo>
                    <a:pt x="246" y="228"/>
                  </a:lnTo>
                  <a:lnTo>
                    <a:pt x="246" y="222"/>
                  </a:lnTo>
                  <a:lnTo>
                    <a:pt x="240" y="222"/>
                  </a:lnTo>
                  <a:lnTo>
                    <a:pt x="234" y="222"/>
                  </a:lnTo>
                  <a:lnTo>
                    <a:pt x="234" y="228"/>
                  </a:lnTo>
                  <a:lnTo>
                    <a:pt x="234" y="234"/>
                  </a:lnTo>
                  <a:lnTo>
                    <a:pt x="234" y="240"/>
                  </a:lnTo>
                  <a:lnTo>
                    <a:pt x="228" y="240"/>
                  </a:lnTo>
                  <a:lnTo>
                    <a:pt x="228" y="246"/>
                  </a:lnTo>
                  <a:lnTo>
                    <a:pt x="222" y="246"/>
                  </a:lnTo>
                  <a:lnTo>
                    <a:pt x="216" y="246"/>
                  </a:lnTo>
                  <a:lnTo>
                    <a:pt x="216" y="252"/>
                  </a:lnTo>
                  <a:lnTo>
                    <a:pt x="210" y="252"/>
                  </a:lnTo>
                  <a:lnTo>
                    <a:pt x="204" y="258"/>
                  </a:lnTo>
                  <a:lnTo>
                    <a:pt x="198" y="264"/>
                  </a:lnTo>
                  <a:lnTo>
                    <a:pt x="198" y="270"/>
                  </a:lnTo>
                  <a:lnTo>
                    <a:pt x="192" y="270"/>
                  </a:lnTo>
                  <a:lnTo>
                    <a:pt x="192" y="276"/>
                  </a:lnTo>
                  <a:lnTo>
                    <a:pt x="186" y="282"/>
                  </a:lnTo>
                  <a:lnTo>
                    <a:pt x="192" y="282"/>
                  </a:lnTo>
                  <a:lnTo>
                    <a:pt x="192" y="288"/>
                  </a:lnTo>
                  <a:lnTo>
                    <a:pt x="186" y="294"/>
                  </a:lnTo>
                  <a:lnTo>
                    <a:pt x="186" y="300"/>
                  </a:lnTo>
                  <a:lnTo>
                    <a:pt x="186" y="306"/>
                  </a:lnTo>
                  <a:lnTo>
                    <a:pt x="186" y="312"/>
                  </a:lnTo>
                  <a:lnTo>
                    <a:pt x="180" y="318"/>
                  </a:lnTo>
                  <a:lnTo>
                    <a:pt x="174" y="318"/>
                  </a:lnTo>
                  <a:lnTo>
                    <a:pt x="174" y="312"/>
                  </a:lnTo>
                  <a:lnTo>
                    <a:pt x="168" y="312"/>
                  </a:lnTo>
                  <a:lnTo>
                    <a:pt x="162" y="306"/>
                  </a:lnTo>
                  <a:lnTo>
                    <a:pt x="162" y="312"/>
                  </a:lnTo>
                  <a:lnTo>
                    <a:pt x="156" y="312"/>
                  </a:lnTo>
                  <a:lnTo>
                    <a:pt x="150" y="312"/>
                  </a:lnTo>
                  <a:lnTo>
                    <a:pt x="144" y="312"/>
                  </a:lnTo>
                  <a:lnTo>
                    <a:pt x="144" y="318"/>
                  </a:lnTo>
                  <a:lnTo>
                    <a:pt x="144" y="324"/>
                  </a:lnTo>
                  <a:lnTo>
                    <a:pt x="138" y="324"/>
                  </a:lnTo>
                  <a:lnTo>
                    <a:pt x="132" y="324"/>
                  </a:lnTo>
                  <a:lnTo>
                    <a:pt x="132" y="330"/>
                  </a:lnTo>
                  <a:lnTo>
                    <a:pt x="126" y="330"/>
                  </a:lnTo>
                  <a:lnTo>
                    <a:pt x="120" y="336"/>
                  </a:lnTo>
                  <a:lnTo>
                    <a:pt x="114" y="336"/>
                  </a:lnTo>
                  <a:lnTo>
                    <a:pt x="114" y="342"/>
                  </a:lnTo>
                  <a:lnTo>
                    <a:pt x="108" y="348"/>
                  </a:lnTo>
                  <a:lnTo>
                    <a:pt x="102" y="348"/>
                  </a:lnTo>
                  <a:lnTo>
                    <a:pt x="96" y="342"/>
                  </a:lnTo>
                  <a:lnTo>
                    <a:pt x="90" y="342"/>
                  </a:lnTo>
                  <a:lnTo>
                    <a:pt x="90" y="336"/>
                  </a:lnTo>
                  <a:lnTo>
                    <a:pt x="84" y="336"/>
                  </a:lnTo>
                  <a:lnTo>
                    <a:pt x="84" y="330"/>
                  </a:lnTo>
                  <a:lnTo>
                    <a:pt x="78" y="324"/>
                  </a:lnTo>
                  <a:lnTo>
                    <a:pt x="72" y="318"/>
                  </a:lnTo>
                  <a:lnTo>
                    <a:pt x="72" y="312"/>
                  </a:lnTo>
                  <a:lnTo>
                    <a:pt x="72" y="306"/>
                  </a:lnTo>
                  <a:lnTo>
                    <a:pt x="66" y="300"/>
                  </a:lnTo>
                  <a:lnTo>
                    <a:pt x="66" y="294"/>
                  </a:lnTo>
                  <a:lnTo>
                    <a:pt x="66" y="288"/>
                  </a:lnTo>
                  <a:lnTo>
                    <a:pt x="60" y="288"/>
                  </a:lnTo>
                  <a:lnTo>
                    <a:pt x="60" y="282"/>
                  </a:lnTo>
                  <a:lnTo>
                    <a:pt x="60" y="276"/>
                  </a:lnTo>
                  <a:lnTo>
                    <a:pt x="54" y="276"/>
                  </a:lnTo>
                  <a:lnTo>
                    <a:pt x="54" y="270"/>
                  </a:lnTo>
                  <a:lnTo>
                    <a:pt x="48" y="264"/>
                  </a:lnTo>
                  <a:lnTo>
                    <a:pt x="42" y="258"/>
                  </a:lnTo>
                  <a:lnTo>
                    <a:pt x="42" y="252"/>
                  </a:lnTo>
                  <a:lnTo>
                    <a:pt x="36" y="246"/>
                  </a:lnTo>
                  <a:lnTo>
                    <a:pt x="36" y="240"/>
                  </a:lnTo>
                  <a:lnTo>
                    <a:pt x="30" y="240"/>
                  </a:lnTo>
                  <a:lnTo>
                    <a:pt x="30" y="234"/>
                  </a:lnTo>
                  <a:lnTo>
                    <a:pt x="24" y="228"/>
                  </a:lnTo>
                  <a:lnTo>
                    <a:pt x="18" y="228"/>
                  </a:lnTo>
                  <a:lnTo>
                    <a:pt x="18" y="222"/>
                  </a:lnTo>
                  <a:lnTo>
                    <a:pt x="12" y="222"/>
                  </a:lnTo>
                  <a:lnTo>
                    <a:pt x="6" y="222"/>
                  </a:lnTo>
                  <a:lnTo>
                    <a:pt x="0" y="222"/>
                  </a:lnTo>
                  <a:lnTo>
                    <a:pt x="0" y="186"/>
                  </a:lnTo>
                  <a:lnTo>
                    <a:pt x="12" y="84"/>
                  </a:lnTo>
                  <a:close/>
                </a:path>
              </a:pathLst>
            </a:custGeom>
            <a:solidFill>
              <a:schemeClr val="accent4">
                <a:lumMod val="75000"/>
              </a:schemeClr>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0" name="Freeform 22">
              <a:extLst>
                <a:ext uri="{FF2B5EF4-FFF2-40B4-BE49-F238E27FC236}">
                  <a16:creationId xmlns:a16="http://schemas.microsoft.com/office/drawing/2014/main" id="{38A7A5E4-1955-2296-8759-59326195975E}"/>
                </a:ext>
              </a:extLst>
            </p:cNvPr>
            <p:cNvSpPr>
              <a:spLocks/>
            </p:cNvSpPr>
            <p:nvPr/>
          </p:nvSpPr>
          <p:spPr bwMode="auto">
            <a:xfrm>
              <a:off x="23495" y="3019425"/>
              <a:ext cx="819785" cy="151130"/>
            </a:xfrm>
            <a:custGeom>
              <a:avLst/>
              <a:gdLst>
                <a:gd name="T0" fmla="*/ 564 w 762"/>
                <a:gd name="T1" fmla="*/ 36 h 144"/>
                <a:gd name="T2" fmla="*/ 588 w 762"/>
                <a:gd name="T3" fmla="*/ 42 h 144"/>
                <a:gd name="T4" fmla="*/ 570 w 762"/>
                <a:gd name="T5" fmla="*/ 48 h 144"/>
                <a:gd name="T6" fmla="*/ 558 w 762"/>
                <a:gd name="T7" fmla="*/ 60 h 144"/>
                <a:gd name="T8" fmla="*/ 480 w 762"/>
                <a:gd name="T9" fmla="*/ 60 h 144"/>
                <a:gd name="T10" fmla="*/ 534 w 762"/>
                <a:gd name="T11" fmla="*/ 78 h 144"/>
                <a:gd name="T12" fmla="*/ 612 w 762"/>
                <a:gd name="T13" fmla="*/ 102 h 144"/>
                <a:gd name="T14" fmla="*/ 690 w 762"/>
                <a:gd name="T15" fmla="*/ 108 h 144"/>
                <a:gd name="T16" fmla="*/ 732 w 762"/>
                <a:gd name="T17" fmla="*/ 120 h 144"/>
                <a:gd name="T18" fmla="*/ 756 w 762"/>
                <a:gd name="T19" fmla="*/ 126 h 144"/>
                <a:gd name="T20" fmla="*/ 756 w 762"/>
                <a:gd name="T21" fmla="*/ 144 h 144"/>
                <a:gd name="T22" fmla="*/ 690 w 762"/>
                <a:gd name="T23" fmla="*/ 132 h 144"/>
                <a:gd name="T24" fmla="*/ 648 w 762"/>
                <a:gd name="T25" fmla="*/ 126 h 144"/>
                <a:gd name="T26" fmla="*/ 600 w 762"/>
                <a:gd name="T27" fmla="*/ 120 h 144"/>
                <a:gd name="T28" fmla="*/ 534 w 762"/>
                <a:gd name="T29" fmla="*/ 108 h 144"/>
                <a:gd name="T30" fmla="*/ 480 w 762"/>
                <a:gd name="T31" fmla="*/ 102 h 144"/>
                <a:gd name="T32" fmla="*/ 432 w 762"/>
                <a:gd name="T33" fmla="*/ 102 h 144"/>
                <a:gd name="T34" fmla="*/ 360 w 762"/>
                <a:gd name="T35" fmla="*/ 108 h 144"/>
                <a:gd name="T36" fmla="*/ 300 w 762"/>
                <a:gd name="T37" fmla="*/ 108 h 144"/>
                <a:gd name="T38" fmla="*/ 276 w 762"/>
                <a:gd name="T39" fmla="*/ 120 h 144"/>
                <a:gd name="T40" fmla="*/ 234 w 762"/>
                <a:gd name="T41" fmla="*/ 114 h 144"/>
                <a:gd name="T42" fmla="*/ 168 w 762"/>
                <a:gd name="T43" fmla="*/ 120 h 144"/>
                <a:gd name="T44" fmla="*/ 114 w 762"/>
                <a:gd name="T45" fmla="*/ 120 h 144"/>
                <a:gd name="T46" fmla="*/ 60 w 762"/>
                <a:gd name="T47" fmla="*/ 120 h 144"/>
                <a:gd name="T48" fmla="*/ 0 w 762"/>
                <a:gd name="T49" fmla="*/ 126 h 144"/>
                <a:gd name="T50" fmla="*/ 6 w 762"/>
                <a:gd name="T51" fmla="*/ 90 h 144"/>
                <a:gd name="T52" fmla="*/ 30 w 762"/>
                <a:gd name="T53" fmla="*/ 96 h 144"/>
                <a:gd name="T54" fmla="*/ 54 w 762"/>
                <a:gd name="T55" fmla="*/ 96 h 144"/>
                <a:gd name="T56" fmla="*/ 72 w 762"/>
                <a:gd name="T57" fmla="*/ 90 h 144"/>
                <a:gd name="T58" fmla="*/ 84 w 762"/>
                <a:gd name="T59" fmla="*/ 78 h 144"/>
                <a:gd name="T60" fmla="*/ 108 w 762"/>
                <a:gd name="T61" fmla="*/ 78 h 144"/>
                <a:gd name="T62" fmla="*/ 132 w 762"/>
                <a:gd name="T63" fmla="*/ 72 h 144"/>
                <a:gd name="T64" fmla="*/ 156 w 762"/>
                <a:gd name="T65" fmla="*/ 72 h 144"/>
                <a:gd name="T66" fmla="*/ 180 w 762"/>
                <a:gd name="T67" fmla="*/ 72 h 144"/>
                <a:gd name="T68" fmla="*/ 192 w 762"/>
                <a:gd name="T69" fmla="*/ 54 h 144"/>
                <a:gd name="T70" fmla="*/ 204 w 762"/>
                <a:gd name="T71" fmla="*/ 36 h 144"/>
                <a:gd name="T72" fmla="*/ 216 w 762"/>
                <a:gd name="T73" fmla="*/ 24 h 144"/>
                <a:gd name="T74" fmla="*/ 228 w 762"/>
                <a:gd name="T75" fmla="*/ 6 h 144"/>
                <a:gd name="T76" fmla="*/ 252 w 762"/>
                <a:gd name="T77" fmla="*/ 6 h 144"/>
                <a:gd name="T78" fmla="*/ 276 w 762"/>
                <a:gd name="T79" fmla="*/ 6 h 144"/>
                <a:gd name="T80" fmla="*/ 300 w 762"/>
                <a:gd name="T81" fmla="*/ 6 h 144"/>
                <a:gd name="T82" fmla="*/ 324 w 762"/>
                <a:gd name="T83" fmla="*/ 6 h 144"/>
                <a:gd name="T84" fmla="*/ 342 w 762"/>
                <a:gd name="T85" fmla="*/ 0 h 144"/>
                <a:gd name="T86" fmla="*/ 366 w 762"/>
                <a:gd name="T87" fmla="*/ 0 h 144"/>
                <a:gd name="T88" fmla="*/ 390 w 762"/>
                <a:gd name="T89" fmla="*/ 0 h 144"/>
                <a:gd name="T90" fmla="*/ 408 w 762"/>
                <a:gd name="T91" fmla="*/ 6 h 144"/>
                <a:gd name="T92" fmla="*/ 432 w 762"/>
                <a:gd name="T93" fmla="*/ 6 h 144"/>
                <a:gd name="T94" fmla="*/ 450 w 762"/>
                <a:gd name="T95" fmla="*/ 0 h 144"/>
                <a:gd name="T96" fmla="*/ 480 w 762"/>
                <a:gd name="T97" fmla="*/ 0 h 144"/>
                <a:gd name="T98" fmla="*/ 504 w 762"/>
                <a:gd name="T99" fmla="*/ 0 h 144"/>
                <a:gd name="T100" fmla="*/ 534 w 762"/>
                <a:gd name="T101" fmla="*/ 0 h 144"/>
                <a:gd name="T102" fmla="*/ 552 w 762"/>
                <a:gd name="T103" fmla="*/ 6 h 144"/>
                <a:gd name="T104" fmla="*/ 552 w 762"/>
                <a:gd name="T105" fmla="*/ 18 h 144"/>
                <a:gd name="T106" fmla="*/ 540 w 762"/>
                <a:gd name="T107" fmla="*/ 30 h 1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2"/>
                <a:gd name="T163" fmla="*/ 0 h 144"/>
                <a:gd name="T164" fmla="*/ 762 w 762"/>
                <a:gd name="T165" fmla="*/ 144 h 1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2" h="144">
                  <a:moveTo>
                    <a:pt x="540" y="30"/>
                  </a:moveTo>
                  <a:lnTo>
                    <a:pt x="540" y="36"/>
                  </a:lnTo>
                  <a:lnTo>
                    <a:pt x="552" y="36"/>
                  </a:lnTo>
                  <a:lnTo>
                    <a:pt x="564" y="36"/>
                  </a:lnTo>
                  <a:lnTo>
                    <a:pt x="582" y="36"/>
                  </a:lnTo>
                  <a:lnTo>
                    <a:pt x="594" y="36"/>
                  </a:lnTo>
                  <a:lnTo>
                    <a:pt x="588" y="48"/>
                  </a:lnTo>
                  <a:lnTo>
                    <a:pt x="588" y="42"/>
                  </a:lnTo>
                  <a:lnTo>
                    <a:pt x="582" y="42"/>
                  </a:lnTo>
                  <a:lnTo>
                    <a:pt x="576" y="42"/>
                  </a:lnTo>
                  <a:lnTo>
                    <a:pt x="576" y="48"/>
                  </a:lnTo>
                  <a:lnTo>
                    <a:pt x="570" y="48"/>
                  </a:lnTo>
                  <a:lnTo>
                    <a:pt x="564" y="54"/>
                  </a:lnTo>
                  <a:lnTo>
                    <a:pt x="558" y="60"/>
                  </a:lnTo>
                  <a:lnTo>
                    <a:pt x="558" y="54"/>
                  </a:lnTo>
                  <a:lnTo>
                    <a:pt x="558" y="60"/>
                  </a:lnTo>
                  <a:lnTo>
                    <a:pt x="540" y="60"/>
                  </a:lnTo>
                  <a:lnTo>
                    <a:pt x="528" y="60"/>
                  </a:lnTo>
                  <a:lnTo>
                    <a:pt x="516" y="60"/>
                  </a:lnTo>
                  <a:lnTo>
                    <a:pt x="480" y="60"/>
                  </a:lnTo>
                  <a:lnTo>
                    <a:pt x="486" y="66"/>
                  </a:lnTo>
                  <a:lnTo>
                    <a:pt x="498" y="66"/>
                  </a:lnTo>
                  <a:lnTo>
                    <a:pt x="510" y="72"/>
                  </a:lnTo>
                  <a:lnTo>
                    <a:pt x="534" y="78"/>
                  </a:lnTo>
                  <a:lnTo>
                    <a:pt x="552" y="90"/>
                  </a:lnTo>
                  <a:lnTo>
                    <a:pt x="594" y="96"/>
                  </a:lnTo>
                  <a:lnTo>
                    <a:pt x="606" y="96"/>
                  </a:lnTo>
                  <a:lnTo>
                    <a:pt x="612" y="102"/>
                  </a:lnTo>
                  <a:lnTo>
                    <a:pt x="624" y="102"/>
                  </a:lnTo>
                  <a:lnTo>
                    <a:pt x="642" y="102"/>
                  </a:lnTo>
                  <a:lnTo>
                    <a:pt x="660" y="102"/>
                  </a:lnTo>
                  <a:lnTo>
                    <a:pt x="690" y="108"/>
                  </a:lnTo>
                  <a:lnTo>
                    <a:pt x="714" y="114"/>
                  </a:lnTo>
                  <a:lnTo>
                    <a:pt x="720" y="114"/>
                  </a:lnTo>
                  <a:lnTo>
                    <a:pt x="726" y="120"/>
                  </a:lnTo>
                  <a:lnTo>
                    <a:pt x="732" y="120"/>
                  </a:lnTo>
                  <a:lnTo>
                    <a:pt x="738" y="120"/>
                  </a:lnTo>
                  <a:lnTo>
                    <a:pt x="744" y="126"/>
                  </a:lnTo>
                  <a:lnTo>
                    <a:pt x="750" y="126"/>
                  </a:lnTo>
                  <a:lnTo>
                    <a:pt x="756" y="126"/>
                  </a:lnTo>
                  <a:lnTo>
                    <a:pt x="762" y="132"/>
                  </a:lnTo>
                  <a:lnTo>
                    <a:pt x="762" y="138"/>
                  </a:lnTo>
                  <a:lnTo>
                    <a:pt x="762" y="144"/>
                  </a:lnTo>
                  <a:lnTo>
                    <a:pt x="756" y="144"/>
                  </a:lnTo>
                  <a:lnTo>
                    <a:pt x="750" y="144"/>
                  </a:lnTo>
                  <a:lnTo>
                    <a:pt x="702" y="138"/>
                  </a:lnTo>
                  <a:lnTo>
                    <a:pt x="696" y="138"/>
                  </a:lnTo>
                  <a:lnTo>
                    <a:pt x="690" y="132"/>
                  </a:lnTo>
                  <a:lnTo>
                    <a:pt x="684" y="132"/>
                  </a:lnTo>
                  <a:lnTo>
                    <a:pt x="672" y="132"/>
                  </a:lnTo>
                  <a:lnTo>
                    <a:pt x="660" y="126"/>
                  </a:lnTo>
                  <a:lnTo>
                    <a:pt x="648" y="126"/>
                  </a:lnTo>
                  <a:lnTo>
                    <a:pt x="630" y="126"/>
                  </a:lnTo>
                  <a:lnTo>
                    <a:pt x="612" y="120"/>
                  </a:lnTo>
                  <a:lnTo>
                    <a:pt x="606" y="120"/>
                  </a:lnTo>
                  <a:lnTo>
                    <a:pt x="600" y="120"/>
                  </a:lnTo>
                  <a:lnTo>
                    <a:pt x="582" y="120"/>
                  </a:lnTo>
                  <a:lnTo>
                    <a:pt x="564" y="114"/>
                  </a:lnTo>
                  <a:lnTo>
                    <a:pt x="546" y="108"/>
                  </a:lnTo>
                  <a:lnTo>
                    <a:pt x="534" y="108"/>
                  </a:lnTo>
                  <a:lnTo>
                    <a:pt x="516" y="102"/>
                  </a:lnTo>
                  <a:lnTo>
                    <a:pt x="492" y="102"/>
                  </a:lnTo>
                  <a:lnTo>
                    <a:pt x="486" y="102"/>
                  </a:lnTo>
                  <a:lnTo>
                    <a:pt x="480" y="102"/>
                  </a:lnTo>
                  <a:lnTo>
                    <a:pt x="456" y="102"/>
                  </a:lnTo>
                  <a:lnTo>
                    <a:pt x="450" y="102"/>
                  </a:lnTo>
                  <a:lnTo>
                    <a:pt x="444" y="102"/>
                  </a:lnTo>
                  <a:lnTo>
                    <a:pt x="432" y="102"/>
                  </a:lnTo>
                  <a:lnTo>
                    <a:pt x="426" y="102"/>
                  </a:lnTo>
                  <a:lnTo>
                    <a:pt x="414" y="102"/>
                  </a:lnTo>
                  <a:lnTo>
                    <a:pt x="384" y="108"/>
                  </a:lnTo>
                  <a:lnTo>
                    <a:pt x="360" y="108"/>
                  </a:lnTo>
                  <a:lnTo>
                    <a:pt x="330" y="108"/>
                  </a:lnTo>
                  <a:lnTo>
                    <a:pt x="324" y="108"/>
                  </a:lnTo>
                  <a:lnTo>
                    <a:pt x="306" y="108"/>
                  </a:lnTo>
                  <a:lnTo>
                    <a:pt x="300" y="108"/>
                  </a:lnTo>
                  <a:lnTo>
                    <a:pt x="288" y="108"/>
                  </a:lnTo>
                  <a:lnTo>
                    <a:pt x="282" y="114"/>
                  </a:lnTo>
                  <a:lnTo>
                    <a:pt x="276" y="114"/>
                  </a:lnTo>
                  <a:lnTo>
                    <a:pt x="276" y="120"/>
                  </a:lnTo>
                  <a:lnTo>
                    <a:pt x="270" y="120"/>
                  </a:lnTo>
                  <a:lnTo>
                    <a:pt x="264" y="114"/>
                  </a:lnTo>
                  <a:lnTo>
                    <a:pt x="258" y="114"/>
                  </a:lnTo>
                  <a:lnTo>
                    <a:pt x="234" y="114"/>
                  </a:lnTo>
                  <a:lnTo>
                    <a:pt x="210" y="114"/>
                  </a:lnTo>
                  <a:lnTo>
                    <a:pt x="198" y="114"/>
                  </a:lnTo>
                  <a:lnTo>
                    <a:pt x="186" y="120"/>
                  </a:lnTo>
                  <a:lnTo>
                    <a:pt x="168" y="120"/>
                  </a:lnTo>
                  <a:lnTo>
                    <a:pt x="156" y="120"/>
                  </a:lnTo>
                  <a:lnTo>
                    <a:pt x="144" y="120"/>
                  </a:lnTo>
                  <a:lnTo>
                    <a:pt x="126" y="120"/>
                  </a:lnTo>
                  <a:lnTo>
                    <a:pt x="114" y="120"/>
                  </a:lnTo>
                  <a:lnTo>
                    <a:pt x="108" y="120"/>
                  </a:lnTo>
                  <a:lnTo>
                    <a:pt x="78" y="120"/>
                  </a:lnTo>
                  <a:lnTo>
                    <a:pt x="66" y="120"/>
                  </a:lnTo>
                  <a:lnTo>
                    <a:pt x="60" y="120"/>
                  </a:lnTo>
                  <a:lnTo>
                    <a:pt x="54" y="120"/>
                  </a:lnTo>
                  <a:lnTo>
                    <a:pt x="30" y="126"/>
                  </a:lnTo>
                  <a:lnTo>
                    <a:pt x="6" y="126"/>
                  </a:lnTo>
                  <a:lnTo>
                    <a:pt x="0" y="126"/>
                  </a:lnTo>
                  <a:lnTo>
                    <a:pt x="0" y="114"/>
                  </a:lnTo>
                  <a:lnTo>
                    <a:pt x="0" y="102"/>
                  </a:lnTo>
                  <a:lnTo>
                    <a:pt x="0" y="96"/>
                  </a:lnTo>
                  <a:lnTo>
                    <a:pt x="6" y="90"/>
                  </a:lnTo>
                  <a:lnTo>
                    <a:pt x="12" y="96"/>
                  </a:lnTo>
                  <a:lnTo>
                    <a:pt x="18" y="96"/>
                  </a:lnTo>
                  <a:lnTo>
                    <a:pt x="24" y="96"/>
                  </a:lnTo>
                  <a:lnTo>
                    <a:pt x="30" y="96"/>
                  </a:lnTo>
                  <a:lnTo>
                    <a:pt x="36" y="96"/>
                  </a:lnTo>
                  <a:lnTo>
                    <a:pt x="42" y="96"/>
                  </a:lnTo>
                  <a:lnTo>
                    <a:pt x="48" y="96"/>
                  </a:lnTo>
                  <a:lnTo>
                    <a:pt x="54" y="96"/>
                  </a:lnTo>
                  <a:lnTo>
                    <a:pt x="60" y="96"/>
                  </a:lnTo>
                  <a:lnTo>
                    <a:pt x="66" y="96"/>
                  </a:lnTo>
                  <a:lnTo>
                    <a:pt x="66" y="90"/>
                  </a:lnTo>
                  <a:lnTo>
                    <a:pt x="72" y="90"/>
                  </a:lnTo>
                  <a:lnTo>
                    <a:pt x="72" y="84"/>
                  </a:lnTo>
                  <a:lnTo>
                    <a:pt x="72" y="78"/>
                  </a:lnTo>
                  <a:lnTo>
                    <a:pt x="78" y="78"/>
                  </a:lnTo>
                  <a:lnTo>
                    <a:pt x="84" y="78"/>
                  </a:lnTo>
                  <a:lnTo>
                    <a:pt x="90" y="78"/>
                  </a:lnTo>
                  <a:lnTo>
                    <a:pt x="96" y="78"/>
                  </a:lnTo>
                  <a:lnTo>
                    <a:pt x="102" y="78"/>
                  </a:lnTo>
                  <a:lnTo>
                    <a:pt x="108" y="78"/>
                  </a:lnTo>
                  <a:lnTo>
                    <a:pt x="114" y="72"/>
                  </a:lnTo>
                  <a:lnTo>
                    <a:pt x="120" y="72"/>
                  </a:lnTo>
                  <a:lnTo>
                    <a:pt x="126" y="72"/>
                  </a:lnTo>
                  <a:lnTo>
                    <a:pt x="132" y="72"/>
                  </a:lnTo>
                  <a:lnTo>
                    <a:pt x="138" y="72"/>
                  </a:lnTo>
                  <a:lnTo>
                    <a:pt x="144" y="72"/>
                  </a:lnTo>
                  <a:lnTo>
                    <a:pt x="150" y="72"/>
                  </a:lnTo>
                  <a:lnTo>
                    <a:pt x="156" y="72"/>
                  </a:lnTo>
                  <a:lnTo>
                    <a:pt x="162" y="72"/>
                  </a:lnTo>
                  <a:lnTo>
                    <a:pt x="168" y="72"/>
                  </a:lnTo>
                  <a:lnTo>
                    <a:pt x="174" y="72"/>
                  </a:lnTo>
                  <a:lnTo>
                    <a:pt x="180" y="72"/>
                  </a:lnTo>
                  <a:lnTo>
                    <a:pt x="180" y="66"/>
                  </a:lnTo>
                  <a:lnTo>
                    <a:pt x="186" y="60"/>
                  </a:lnTo>
                  <a:lnTo>
                    <a:pt x="186" y="54"/>
                  </a:lnTo>
                  <a:lnTo>
                    <a:pt x="192" y="54"/>
                  </a:lnTo>
                  <a:lnTo>
                    <a:pt x="192" y="48"/>
                  </a:lnTo>
                  <a:lnTo>
                    <a:pt x="198" y="42"/>
                  </a:lnTo>
                  <a:lnTo>
                    <a:pt x="198" y="36"/>
                  </a:lnTo>
                  <a:lnTo>
                    <a:pt x="204" y="36"/>
                  </a:lnTo>
                  <a:lnTo>
                    <a:pt x="204" y="30"/>
                  </a:lnTo>
                  <a:lnTo>
                    <a:pt x="210" y="30"/>
                  </a:lnTo>
                  <a:lnTo>
                    <a:pt x="210" y="24"/>
                  </a:lnTo>
                  <a:lnTo>
                    <a:pt x="216" y="24"/>
                  </a:lnTo>
                  <a:lnTo>
                    <a:pt x="216" y="18"/>
                  </a:lnTo>
                  <a:lnTo>
                    <a:pt x="216" y="12"/>
                  </a:lnTo>
                  <a:lnTo>
                    <a:pt x="222" y="12"/>
                  </a:lnTo>
                  <a:lnTo>
                    <a:pt x="228" y="6"/>
                  </a:lnTo>
                  <a:lnTo>
                    <a:pt x="234" y="6"/>
                  </a:lnTo>
                  <a:lnTo>
                    <a:pt x="240" y="6"/>
                  </a:lnTo>
                  <a:lnTo>
                    <a:pt x="246" y="6"/>
                  </a:lnTo>
                  <a:lnTo>
                    <a:pt x="252" y="6"/>
                  </a:lnTo>
                  <a:lnTo>
                    <a:pt x="258" y="6"/>
                  </a:lnTo>
                  <a:lnTo>
                    <a:pt x="264" y="6"/>
                  </a:lnTo>
                  <a:lnTo>
                    <a:pt x="270" y="6"/>
                  </a:lnTo>
                  <a:lnTo>
                    <a:pt x="276" y="6"/>
                  </a:lnTo>
                  <a:lnTo>
                    <a:pt x="282" y="6"/>
                  </a:lnTo>
                  <a:lnTo>
                    <a:pt x="288" y="6"/>
                  </a:lnTo>
                  <a:lnTo>
                    <a:pt x="294" y="6"/>
                  </a:lnTo>
                  <a:lnTo>
                    <a:pt x="300" y="6"/>
                  </a:lnTo>
                  <a:lnTo>
                    <a:pt x="306" y="6"/>
                  </a:lnTo>
                  <a:lnTo>
                    <a:pt x="312" y="6"/>
                  </a:lnTo>
                  <a:lnTo>
                    <a:pt x="318" y="6"/>
                  </a:lnTo>
                  <a:lnTo>
                    <a:pt x="324" y="6"/>
                  </a:lnTo>
                  <a:lnTo>
                    <a:pt x="330" y="6"/>
                  </a:lnTo>
                  <a:lnTo>
                    <a:pt x="336" y="6"/>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2" y="6"/>
                  </a:lnTo>
                  <a:lnTo>
                    <a:pt x="408" y="6"/>
                  </a:lnTo>
                  <a:lnTo>
                    <a:pt x="414" y="6"/>
                  </a:lnTo>
                  <a:lnTo>
                    <a:pt x="420" y="6"/>
                  </a:lnTo>
                  <a:lnTo>
                    <a:pt x="426" y="6"/>
                  </a:lnTo>
                  <a:lnTo>
                    <a:pt x="432" y="6"/>
                  </a:lnTo>
                  <a:lnTo>
                    <a:pt x="432" y="0"/>
                  </a:lnTo>
                  <a:lnTo>
                    <a:pt x="438" y="0"/>
                  </a:lnTo>
                  <a:lnTo>
                    <a:pt x="444" y="0"/>
                  </a:lnTo>
                  <a:lnTo>
                    <a:pt x="450" y="0"/>
                  </a:lnTo>
                  <a:lnTo>
                    <a:pt x="456" y="0"/>
                  </a:lnTo>
                  <a:lnTo>
                    <a:pt x="462" y="0"/>
                  </a:lnTo>
                  <a:lnTo>
                    <a:pt x="474" y="0"/>
                  </a:lnTo>
                  <a:lnTo>
                    <a:pt x="480" y="0"/>
                  </a:lnTo>
                  <a:lnTo>
                    <a:pt x="486" y="0"/>
                  </a:lnTo>
                  <a:lnTo>
                    <a:pt x="492" y="0"/>
                  </a:lnTo>
                  <a:lnTo>
                    <a:pt x="498" y="0"/>
                  </a:lnTo>
                  <a:lnTo>
                    <a:pt x="504" y="0"/>
                  </a:lnTo>
                  <a:lnTo>
                    <a:pt x="510" y="0"/>
                  </a:lnTo>
                  <a:lnTo>
                    <a:pt x="522" y="0"/>
                  </a:lnTo>
                  <a:lnTo>
                    <a:pt x="528" y="0"/>
                  </a:lnTo>
                  <a:lnTo>
                    <a:pt x="534" y="0"/>
                  </a:lnTo>
                  <a:lnTo>
                    <a:pt x="540" y="0"/>
                  </a:lnTo>
                  <a:lnTo>
                    <a:pt x="546" y="0"/>
                  </a:lnTo>
                  <a:lnTo>
                    <a:pt x="552" y="0"/>
                  </a:lnTo>
                  <a:lnTo>
                    <a:pt x="552" y="6"/>
                  </a:lnTo>
                  <a:lnTo>
                    <a:pt x="558" y="6"/>
                  </a:lnTo>
                  <a:lnTo>
                    <a:pt x="558" y="12"/>
                  </a:lnTo>
                  <a:lnTo>
                    <a:pt x="558" y="18"/>
                  </a:lnTo>
                  <a:lnTo>
                    <a:pt x="552" y="18"/>
                  </a:lnTo>
                  <a:lnTo>
                    <a:pt x="552" y="24"/>
                  </a:lnTo>
                  <a:lnTo>
                    <a:pt x="546" y="24"/>
                  </a:lnTo>
                  <a:lnTo>
                    <a:pt x="540" y="24"/>
                  </a:lnTo>
                  <a:lnTo>
                    <a:pt x="540" y="30"/>
                  </a:lnTo>
                  <a:close/>
                </a:path>
              </a:pathLst>
            </a:custGeom>
            <a:solidFill>
              <a:srgbClr val="5F497A"/>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1" name="Freeform 23">
              <a:extLst>
                <a:ext uri="{FF2B5EF4-FFF2-40B4-BE49-F238E27FC236}">
                  <a16:creationId xmlns:a16="http://schemas.microsoft.com/office/drawing/2014/main" id="{AC71B391-8AE6-C5A9-EBB1-CA0B3D8A86B8}"/>
                </a:ext>
              </a:extLst>
            </p:cNvPr>
            <p:cNvSpPr>
              <a:spLocks/>
            </p:cNvSpPr>
            <p:nvPr/>
          </p:nvSpPr>
          <p:spPr bwMode="auto">
            <a:xfrm>
              <a:off x="1718310" y="3321685"/>
              <a:ext cx="331470" cy="320040"/>
            </a:xfrm>
            <a:custGeom>
              <a:avLst/>
              <a:gdLst>
                <a:gd name="T0" fmla="*/ 192 w 306"/>
                <a:gd name="T1" fmla="*/ 30 h 306"/>
                <a:gd name="T2" fmla="*/ 210 w 306"/>
                <a:gd name="T3" fmla="*/ 36 h 306"/>
                <a:gd name="T4" fmla="*/ 228 w 306"/>
                <a:gd name="T5" fmla="*/ 36 h 306"/>
                <a:gd name="T6" fmla="*/ 246 w 306"/>
                <a:gd name="T7" fmla="*/ 30 h 306"/>
                <a:gd name="T8" fmla="*/ 258 w 306"/>
                <a:gd name="T9" fmla="*/ 18 h 306"/>
                <a:gd name="T10" fmla="*/ 270 w 306"/>
                <a:gd name="T11" fmla="*/ 6 h 306"/>
                <a:gd name="T12" fmla="*/ 282 w 306"/>
                <a:gd name="T13" fmla="*/ 0 h 306"/>
                <a:gd name="T14" fmla="*/ 306 w 306"/>
                <a:gd name="T15" fmla="*/ 66 h 306"/>
                <a:gd name="T16" fmla="*/ 282 w 306"/>
                <a:gd name="T17" fmla="*/ 114 h 306"/>
                <a:gd name="T18" fmla="*/ 300 w 306"/>
                <a:gd name="T19" fmla="*/ 168 h 306"/>
                <a:gd name="T20" fmla="*/ 258 w 306"/>
                <a:gd name="T21" fmla="*/ 234 h 306"/>
                <a:gd name="T22" fmla="*/ 234 w 306"/>
                <a:gd name="T23" fmla="*/ 306 h 306"/>
                <a:gd name="T24" fmla="*/ 216 w 306"/>
                <a:gd name="T25" fmla="*/ 300 h 306"/>
                <a:gd name="T26" fmla="*/ 198 w 306"/>
                <a:gd name="T27" fmla="*/ 306 h 306"/>
                <a:gd name="T28" fmla="*/ 186 w 306"/>
                <a:gd name="T29" fmla="*/ 300 h 306"/>
                <a:gd name="T30" fmla="*/ 174 w 306"/>
                <a:gd name="T31" fmla="*/ 294 h 306"/>
                <a:gd name="T32" fmla="*/ 162 w 306"/>
                <a:gd name="T33" fmla="*/ 288 h 306"/>
                <a:gd name="T34" fmla="*/ 150 w 306"/>
                <a:gd name="T35" fmla="*/ 282 h 306"/>
                <a:gd name="T36" fmla="*/ 132 w 306"/>
                <a:gd name="T37" fmla="*/ 282 h 306"/>
                <a:gd name="T38" fmla="*/ 120 w 306"/>
                <a:gd name="T39" fmla="*/ 294 h 306"/>
                <a:gd name="T40" fmla="*/ 102 w 306"/>
                <a:gd name="T41" fmla="*/ 294 h 306"/>
                <a:gd name="T42" fmla="*/ 90 w 306"/>
                <a:gd name="T43" fmla="*/ 288 h 306"/>
                <a:gd name="T44" fmla="*/ 72 w 306"/>
                <a:gd name="T45" fmla="*/ 282 h 306"/>
                <a:gd name="T46" fmla="*/ 60 w 306"/>
                <a:gd name="T47" fmla="*/ 276 h 306"/>
                <a:gd name="T48" fmla="*/ 54 w 306"/>
                <a:gd name="T49" fmla="*/ 264 h 306"/>
                <a:gd name="T50" fmla="*/ 48 w 306"/>
                <a:gd name="T51" fmla="*/ 252 h 306"/>
                <a:gd name="T52" fmla="*/ 42 w 306"/>
                <a:gd name="T53" fmla="*/ 234 h 306"/>
                <a:gd name="T54" fmla="*/ 48 w 306"/>
                <a:gd name="T55" fmla="*/ 222 h 306"/>
                <a:gd name="T56" fmla="*/ 42 w 306"/>
                <a:gd name="T57" fmla="*/ 204 h 306"/>
                <a:gd name="T58" fmla="*/ 36 w 306"/>
                <a:gd name="T59" fmla="*/ 192 h 306"/>
                <a:gd name="T60" fmla="*/ 18 w 306"/>
                <a:gd name="T61" fmla="*/ 192 h 306"/>
                <a:gd name="T62" fmla="*/ 6 w 306"/>
                <a:gd name="T63" fmla="*/ 186 h 306"/>
                <a:gd name="T64" fmla="*/ 0 w 306"/>
                <a:gd name="T65" fmla="*/ 174 h 306"/>
                <a:gd name="T66" fmla="*/ 6 w 306"/>
                <a:gd name="T67" fmla="*/ 156 h 306"/>
                <a:gd name="T68" fmla="*/ 12 w 306"/>
                <a:gd name="T69" fmla="*/ 138 h 306"/>
                <a:gd name="T70" fmla="*/ 18 w 306"/>
                <a:gd name="T71" fmla="*/ 120 h 306"/>
                <a:gd name="T72" fmla="*/ 24 w 306"/>
                <a:gd name="T73" fmla="*/ 96 h 306"/>
                <a:gd name="T74" fmla="*/ 90 w 306"/>
                <a:gd name="T75" fmla="*/ 96 h 306"/>
                <a:gd name="T76" fmla="*/ 102 w 306"/>
                <a:gd name="T77" fmla="*/ 84 h 306"/>
                <a:gd name="T78" fmla="*/ 114 w 306"/>
                <a:gd name="T79" fmla="*/ 72 h 306"/>
                <a:gd name="T80" fmla="*/ 126 w 306"/>
                <a:gd name="T81" fmla="*/ 60 h 306"/>
                <a:gd name="T82" fmla="*/ 132 w 306"/>
                <a:gd name="T83" fmla="*/ 48 h 306"/>
                <a:gd name="T84" fmla="*/ 150 w 306"/>
                <a:gd name="T85" fmla="*/ 42 h 306"/>
                <a:gd name="T86" fmla="*/ 156 w 306"/>
                <a:gd name="T87" fmla="*/ 30 h 306"/>
                <a:gd name="T88" fmla="*/ 174 w 306"/>
                <a:gd name="T89" fmla="*/ 24 h 3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6"/>
                <a:gd name="T136" fmla="*/ 0 h 306"/>
                <a:gd name="T137" fmla="*/ 306 w 306"/>
                <a:gd name="T138" fmla="*/ 306 h 30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6" h="306">
                  <a:moveTo>
                    <a:pt x="180" y="24"/>
                  </a:moveTo>
                  <a:lnTo>
                    <a:pt x="186" y="24"/>
                  </a:lnTo>
                  <a:lnTo>
                    <a:pt x="192" y="30"/>
                  </a:lnTo>
                  <a:lnTo>
                    <a:pt x="198" y="30"/>
                  </a:lnTo>
                  <a:lnTo>
                    <a:pt x="204" y="36"/>
                  </a:lnTo>
                  <a:lnTo>
                    <a:pt x="210" y="36"/>
                  </a:lnTo>
                  <a:lnTo>
                    <a:pt x="216" y="36"/>
                  </a:lnTo>
                  <a:lnTo>
                    <a:pt x="222" y="36"/>
                  </a:lnTo>
                  <a:lnTo>
                    <a:pt x="228" y="36"/>
                  </a:lnTo>
                  <a:lnTo>
                    <a:pt x="234" y="36"/>
                  </a:lnTo>
                  <a:lnTo>
                    <a:pt x="240" y="30"/>
                  </a:lnTo>
                  <a:lnTo>
                    <a:pt x="246" y="30"/>
                  </a:lnTo>
                  <a:lnTo>
                    <a:pt x="246" y="24"/>
                  </a:lnTo>
                  <a:lnTo>
                    <a:pt x="252" y="24"/>
                  </a:lnTo>
                  <a:lnTo>
                    <a:pt x="258" y="18"/>
                  </a:lnTo>
                  <a:lnTo>
                    <a:pt x="264" y="12"/>
                  </a:lnTo>
                  <a:lnTo>
                    <a:pt x="270" y="12"/>
                  </a:lnTo>
                  <a:lnTo>
                    <a:pt x="270" y="6"/>
                  </a:lnTo>
                  <a:lnTo>
                    <a:pt x="270" y="0"/>
                  </a:lnTo>
                  <a:lnTo>
                    <a:pt x="276" y="0"/>
                  </a:lnTo>
                  <a:lnTo>
                    <a:pt x="282" y="0"/>
                  </a:lnTo>
                  <a:lnTo>
                    <a:pt x="288" y="12"/>
                  </a:lnTo>
                  <a:lnTo>
                    <a:pt x="300" y="36"/>
                  </a:lnTo>
                  <a:lnTo>
                    <a:pt x="306" y="66"/>
                  </a:lnTo>
                  <a:lnTo>
                    <a:pt x="306" y="84"/>
                  </a:lnTo>
                  <a:lnTo>
                    <a:pt x="294" y="102"/>
                  </a:lnTo>
                  <a:lnTo>
                    <a:pt x="282" y="114"/>
                  </a:lnTo>
                  <a:lnTo>
                    <a:pt x="288" y="126"/>
                  </a:lnTo>
                  <a:lnTo>
                    <a:pt x="294" y="144"/>
                  </a:lnTo>
                  <a:lnTo>
                    <a:pt x="300" y="168"/>
                  </a:lnTo>
                  <a:lnTo>
                    <a:pt x="288" y="186"/>
                  </a:lnTo>
                  <a:lnTo>
                    <a:pt x="270" y="204"/>
                  </a:lnTo>
                  <a:lnTo>
                    <a:pt x="258" y="234"/>
                  </a:lnTo>
                  <a:lnTo>
                    <a:pt x="252" y="264"/>
                  </a:lnTo>
                  <a:lnTo>
                    <a:pt x="240" y="306"/>
                  </a:lnTo>
                  <a:lnTo>
                    <a:pt x="234" y="306"/>
                  </a:lnTo>
                  <a:lnTo>
                    <a:pt x="228" y="300"/>
                  </a:lnTo>
                  <a:lnTo>
                    <a:pt x="222" y="300"/>
                  </a:lnTo>
                  <a:lnTo>
                    <a:pt x="216" y="300"/>
                  </a:lnTo>
                  <a:lnTo>
                    <a:pt x="210" y="300"/>
                  </a:lnTo>
                  <a:lnTo>
                    <a:pt x="204" y="306"/>
                  </a:lnTo>
                  <a:lnTo>
                    <a:pt x="198" y="306"/>
                  </a:lnTo>
                  <a:lnTo>
                    <a:pt x="192" y="306"/>
                  </a:lnTo>
                  <a:lnTo>
                    <a:pt x="192" y="300"/>
                  </a:lnTo>
                  <a:lnTo>
                    <a:pt x="186" y="300"/>
                  </a:lnTo>
                  <a:lnTo>
                    <a:pt x="180" y="300"/>
                  </a:lnTo>
                  <a:lnTo>
                    <a:pt x="180" y="294"/>
                  </a:lnTo>
                  <a:lnTo>
                    <a:pt x="174" y="294"/>
                  </a:lnTo>
                  <a:lnTo>
                    <a:pt x="168" y="294"/>
                  </a:lnTo>
                  <a:lnTo>
                    <a:pt x="168" y="288"/>
                  </a:lnTo>
                  <a:lnTo>
                    <a:pt x="162" y="288"/>
                  </a:lnTo>
                  <a:lnTo>
                    <a:pt x="156" y="288"/>
                  </a:lnTo>
                  <a:lnTo>
                    <a:pt x="156" y="282"/>
                  </a:lnTo>
                  <a:lnTo>
                    <a:pt x="150" y="282"/>
                  </a:lnTo>
                  <a:lnTo>
                    <a:pt x="144" y="282"/>
                  </a:lnTo>
                  <a:lnTo>
                    <a:pt x="138" y="282"/>
                  </a:lnTo>
                  <a:lnTo>
                    <a:pt x="132" y="282"/>
                  </a:lnTo>
                  <a:lnTo>
                    <a:pt x="126" y="288"/>
                  </a:lnTo>
                  <a:lnTo>
                    <a:pt x="120" y="288"/>
                  </a:lnTo>
                  <a:lnTo>
                    <a:pt x="120" y="294"/>
                  </a:lnTo>
                  <a:lnTo>
                    <a:pt x="114" y="294"/>
                  </a:lnTo>
                  <a:lnTo>
                    <a:pt x="108" y="294"/>
                  </a:lnTo>
                  <a:lnTo>
                    <a:pt x="102" y="294"/>
                  </a:lnTo>
                  <a:lnTo>
                    <a:pt x="96" y="294"/>
                  </a:lnTo>
                  <a:lnTo>
                    <a:pt x="90" y="294"/>
                  </a:lnTo>
                  <a:lnTo>
                    <a:pt x="90" y="288"/>
                  </a:lnTo>
                  <a:lnTo>
                    <a:pt x="84" y="288"/>
                  </a:lnTo>
                  <a:lnTo>
                    <a:pt x="78" y="288"/>
                  </a:lnTo>
                  <a:lnTo>
                    <a:pt x="72" y="282"/>
                  </a:lnTo>
                  <a:lnTo>
                    <a:pt x="66" y="282"/>
                  </a:lnTo>
                  <a:lnTo>
                    <a:pt x="66" y="276"/>
                  </a:lnTo>
                  <a:lnTo>
                    <a:pt x="60" y="276"/>
                  </a:lnTo>
                  <a:lnTo>
                    <a:pt x="60" y="270"/>
                  </a:lnTo>
                  <a:lnTo>
                    <a:pt x="54" y="270"/>
                  </a:lnTo>
                  <a:lnTo>
                    <a:pt x="54" y="264"/>
                  </a:lnTo>
                  <a:lnTo>
                    <a:pt x="54" y="258"/>
                  </a:lnTo>
                  <a:lnTo>
                    <a:pt x="48" y="258"/>
                  </a:lnTo>
                  <a:lnTo>
                    <a:pt x="48" y="252"/>
                  </a:lnTo>
                  <a:lnTo>
                    <a:pt x="42" y="246"/>
                  </a:lnTo>
                  <a:lnTo>
                    <a:pt x="42" y="240"/>
                  </a:lnTo>
                  <a:lnTo>
                    <a:pt x="42" y="234"/>
                  </a:lnTo>
                  <a:lnTo>
                    <a:pt x="42" y="228"/>
                  </a:lnTo>
                  <a:lnTo>
                    <a:pt x="42" y="222"/>
                  </a:lnTo>
                  <a:lnTo>
                    <a:pt x="48" y="222"/>
                  </a:lnTo>
                  <a:lnTo>
                    <a:pt x="48" y="216"/>
                  </a:lnTo>
                  <a:lnTo>
                    <a:pt x="48" y="210"/>
                  </a:lnTo>
                  <a:lnTo>
                    <a:pt x="42" y="204"/>
                  </a:lnTo>
                  <a:lnTo>
                    <a:pt x="42" y="198"/>
                  </a:lnTo>
                  <a:lnTo>
                    <a:pt x="42" y="192"/>
                  </a:lnTo>
                  <a:lnTo>
                    <a:pt x="36" y="192"/>
                  </a:lnTo>
                  <a:lnTo>
                    <a:pt x="30" y="192"/>
                  </a:lnTo>
                  <a:lnTo>
                    <a:pt x="24" y="192"/>
                  </a:lnTo>
                  <a:lnTo>
                    <a:pt x="18" y="192"/>
                  </a:lnTo>
                  <a:lnTo>
                    <a:pt x="12" y="192"/>
                  </a:lnTo>
                  <a:lnTo>
                    <a:pt x="6" y="192"/>
                  </a:lnTo>
                  <a:lnTo>
                    <a:pt x="6" y="186"/>
                  </a:lnTo>
                  <a:lnTo>
                    <a:pt x="0" y="186"/>
                  </a:lnTo>
                  <a:lnTo>
                    <a:pt x="0" y="180"/>
                  </a:lnTo>
                  <a:lnTo>
                    <a:pt x="0" y="174"/>
                  </a:lnTo>
                  <a:lnTo>
                    <a:pt x="0" y="168"/>
                  </a:lnTo>
                  <a:lnTo>
                    <a:pt x="6" y="162"/>
                  </a:lnTo>
                  <a:lnTo>
                    <a:pt x="6" y="156"/>
                  </a:lnTo>
                  <a:lnTo>
                    <a:pt x="6" y="150"/>
                  </a:lnTo>
                  <a:lnTo>
                    <a:pt x="12" y="144"/>
                  </a:lnTo>
                  <a:lnTo>
                    <a:pt x="12" y="138"/>
                  </a:lnTo>
                  <a:lnTo>
                    <a:pt x="18" y="132"/>
                  </a:lnTo>
                  <a:lnTo>
                    <a:pt x="18" y="126"/>
                  </a:lnTo>
                  <a:lnTo>
                    <a:pt x="18" y="120"/>
                  </a:lnTo>
                  <a:lnTo>
                    <a:pt x="24" y="114"/>
                  </a:lnTo>
                  <a:lnTo>
                    <a:pt x="24" y="108"/>
                  </a:lnTo>
                  <a:lnTo>
                    <a:pt x="24" y="96"/>
                  </a:lnTo>
                  <a:lnTo>
                    <a:pt x="24" y="90"/>
                  </a:lnTo>
                  <a:lnTo>
                    <a:pt x="84" y="96"/>
                  </a:lnTo>
                  <a:lnTo>
                    <a:pt x="90" y="96"/>
                  </a:lnTo>
                  <a:lnTo>
                    <a:pt x="90" y="90"/>
                  </a:lnTo>
                  <a:lnTo>
                    <a:pt x="96" y="90"/>
                  </a:lnTo>
                  <a:lnTo>
                    <a:pt x="102" y="84"/>
                  </a:lnTo>
                  <a:lnTo>
                    <a:pt x="108" y="78"/>
                  </a:lnTo>
                  <a:lnTo>
                    <a:pt x="114" y="78"/>
                  </a:lnTo>
                  <a:lnTo>
                    <a:pt x="114" y="72"/>
                  </a:lnTo>
                  <a:lnTo>
                    <a:pt x="120" y="72"/>
                  </a:lnTo>
                  <a:lnTo>
                    <a:pt x="126" y="66"/>
                  </a:lnTo>
                  <a:lnTo>
                    <a:pt x="126" y="60"/>
                  </a:lnTo>
                  <a:lnTo>
                    <a:pt x="126" y="54"/>
                  </a:lnTo>
                  <a:lnTo>
                    <a:pt x="126" y="48"/>
                  </a:lnTo>
                  <a:lnTo>
                    <a:pt x="132" y="48"/>
                  </a:lnTo>
                  <a:lnTo>
                    <a:pt x="138" y="48"/>
                  </a:lnTo>
                  <a:lnTo>
                    <a:pt x="144" y="42"/>
                  </a:lnTo>
                  <a:lnTo>
                    <a:pt x="150" y="42"/>
                  </a:lnTo>
                  <a:lnTo>
                    <a:pt x="150" y="36"/>
                  </a:lnTo>
                  <a:lnTo>
                    <a:pt x="156" y="36"/>
                  </a:lnTo>
                  <a:lnTo>
                    <a:pt x="156" y="30"/>
                  </a:lnTo>
                  <a:lnTo>
                    <a:pt x="162" y="30"/>
                  </a:lnTo>
                  <a:lnTo>
                    <a:pt x="168" y="30"/>
                  </a:lnTo>
                  <a:lnTo>
                    <a:pt x="174" y="24"/>
                  </a:lnTo>
                  <a:lnTo>
                    <a:pt x="180" y="24"/>
                  </a:lnTo>
                  <a:close/>
                </a:path>
              </a:pathLst>
            </a:custGeom>
            <a:solidFill>
              <a:schemeClr val="accent4">
                <a:lumMod val="75000"/>
              </a:schemeClr>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2" name="Freeform 24">
              <a:extLst>
                <a:ext uri="{FF2B5EF4-FFF2-40B4-BE49-F238E27FC236}">
                  <a16:creationId xmlns:a16="http://schemas.microsoft.com/office/drawing/2014/main" id="{5DCA9EE1-FA5F-71F4-B11A-515A602D458A}"/>
                </a:ext>
              </a:extLst>
            </p:cNvPr>
            <p:cNvSpPr>
              <a:spLocks/>
            </p:cNvSpPr>
            <p:nvPr/>
          </p:nvSpPr>
          <p:spPr bwMode="auto">
            <a:xfrm>
              <a:off x="636905" y="0"/>
              <a:ext cx="1043305" cy="772160"/>
            </a:xfrm>
            <a:custGeom>
              <a:avLst/>
              <a:gdLst>
                <a:gd name="T0" fmla="*/ 360 w 972"/>
                <a:gd name="T1" fmla="*/ 60 h 738"/>
                <a:gd name="T2" fmla="*/ 390 w 972"/>
                <a:gd name="T3" fmla="*/ 60 h 738"/>
                <a:gd name="T4" fmla="*/ 408 w 972"/>
                <a:gd name="T5" fmla="*/ 60 h 738"/>
                <a:gd name="T6" fmla="*/ 426 w 972"/>
                <a:gd name="T7" fmla="*/ 60 h 738"/>
                <a:gd name="T8" fmla="*/ 462 w 972"/>
                <a:gd name="T9" fmla="*/ 54 h 738"/>
                <a:gd name="T10" fmla="*/ 480 w 972"/>
                <a:gd name="T11" fmla="*/ 24 h 738"/>
                <a:gd name="T12" fmla="*/ 522 w 972"/>
                <a:gd name="T13" fmla="*/ 12 h 738"/>
                <a:gd name="T14" fmla="*/ 546 w 972"/>
                <a:gd name="T15" fmla="*/ 6 h 738"/>
                <a:gd name="T16" fmla="*/ 588 w 972"/>
                <a:gd name="T17" fmla="*/ 18 h 738"/>
                <a:gd name="T18" fmla="*/ 648 w 972"/>
                <a:gd name="T19" fmla="*/ 42 h 738"/>
                <a:gd name="T20" fmla="*/ 702 w 972"/>
                <a:gd name="T21" fmla="*/ 60 h 738"/>
                <a:gd name="T22" fmla="*/ 744 w 972"/>
                <a:gd name="T23" fmla="*/ 72 h 738"/>
                <a:gd name="T24" fmla="*/ 762 w 972"/>
                <a:gd name="T25" fmla="*/ 78 h 738"/>
                <a:gd name="T26" fmla="*/ 804 w 972"/>
                <a:gd name="T27" fmla="*/ 96 h 738"/>
                <a:gd name="T28" fmla="*/ 828 w 972"/>
                <a:gd name="T29" fmla="*/ 96 h 738"/>
                <a:gd name="T30" fmla="*/ 858 w 972"/>
                <a:gd name="T31" fmla="*/ 90 h 738"/>
                <a:gd name="T32" fmla="*/ 888 w 972"/>
                <a:gd name="T33" fmla="*/ 102 h 738"/>
                <a:gd name="T34" fmla="*/ 918 w 972"/>
                <a:gd name="T35" fmla="*/ 120 h 738"/>
                <a:gd name="T36" fmla="*/ 972 w 972"/>
                <a:gd name="T37" fmla="*/ 168 h 738"/>
                <a:gd name="T38" fmla="*/ 858 w 972"/>
                <a:gd name="T39" fmla="*/ 270 h 738"/>
                <a:gd name="T40" fmla="*/ 696 w 972"/>
                <a:gd name="T41" fmla="*/ 282 h 738"/>
                <a:gd name="T42" fmla="*/ 684 w 972"/>
                <a:gd name="T43" fmla="*/ 360 h 738"/>
                <a:gd name="T44" fmla="*/ 606 w 972"/>
                <a:gd name="T45" fmla="*/ 450 h 738"/>
                <a:gd name="T46" fmla="*/ 606 w 972"/>
                <a:gd name="T47" fmla="*/ 522 h 738"/>
                <a:gd name="T48" fmla="*/ 510 w 972"/>
                <a:gd name="T49" fmla="*/ 624 h 738"/>
                <a:gd name="T50" fmla="*/ 408 w 972"/>
                <a:gd name="T51" fmla="*/ 648 h 738"/>
                <a:gd name="T52" fmla="*/ 306 w 972"/>
                <a:gd name="T53" fmla="*/ 684 h 738"/>
                <a:gd name="T54" fmla="*/ 258 w 972"/>
                <a:gd name="T55" fmla="*/ 714 h 738"/>
                <a:gd name="T56" fmla="*/ 204 w 972"/>
                <a:gd name="T57" fmla="*/ 738 h 738"/>
                <a:gd name="T58" fmla="*/ 174 w 972"/>
                <a:gd name="T59" fmla="*/ 726 h 738"/>
                <a:gd name="T60" fmla="*/ 168 w 972"/>
                <a:gd name="T61" fmla="*/ 642 h 738"/>
                <a:gd name="T62" fmla="*/ 186 w 972"/>
                <a:gd name="T63" fmla="*/ 582 h 738"/>
                <a:gd name="T64" fmla="*/ 234 w 972"/>
                <a:gd name="T65" fmla="*/ 582 h 738"/>
                <a:gd name="T66" fmla="*/ 258 w 972"/>
                <a:gd name="T67" fmla="*/ 570 h 738"/>
                <a:gd name="T68" fmla="*/ 252 w 972"/>
                <a:gd name="T69" fmla="*/ 504 h 738"/>
                <a:gd name="T70" fmla="*/ 252 w 972"/>
                <a:gd name="T71" fmla="*/ 456 h 738"/>
                <a:gd name="T72" fmla="*/ 252 w 972"/>
                <a:gd name="T73" fmla="*/ 402 h 738"/>
                <a:gd name="T74" fmla="*/ 240 w 972"/>
                <a:gd name="T75" fmla="*/ 360 h 738"/>
                <a:gd name="T76" fmla="*/ 264 w 972"/>
                <a:gd name="T77" fmla="*/ 312 h 738"/>
                <a:gd name="T78" fmla="*/ 246 w 972"/>
                <a:gd name="T79" fmla="*/ 282 h 738"/>
                <a:gd name="T80" fmla="*/ 216 w 972"/>
                <a:gd name="T81" fmla="*/ 300 h 738"/>
                <a:gd name="T82" fmla="*/ 168 w 972"/>
                <a:gd name="T83" fmla="*/ 294 h 738"/>
                <a:gd name="T84" fmla="*/ 132 w 972"/>
                <a:gd name="T85" fmla="*/ 276 h 738"/>
                <a:gd name="T86" fmla="*/ 90 w 972"/>
                <a:gd name="T87" fmla="*/ 252 h 738"/>
                <a:gd name="T88" fmla="*/ 48 w 972"/>
                <a:gd name="T89" fmla="*/ 240 h 738"/>
                <a:gd name="T90" fmla="*/ 0 w 972"/>
                <a:gd name="T91" fmla="*/ 234 h 738"/>
                <a:gd name="T92" fmla="*/ 0 w 972"/>
                <a:gd name="T93" fmla="*/ 210 h 738"/>
                <a:gd name="T94" fmla="*/ 0 w 972"/>
                <a:gd name="T95" fmla="*/ 168 h 738"/>
                <a:gd name="T96" fmla="*/ 30 w 972"/>
                <a:gd name="T97" fmla="*/ 162 h 738"/>
                <a:gd name="T98" fmla="*/ 72 w 972"/>
                <a:gd name="T99" fmla="*/ 132 h 738"/>
                <a:gd name="T100" fmla="*/ 108 w 972"/>
                <a:gd name="T101" fmla="*/ 96 h 738"/>
                <a:gd name="T102" fmla="*/ 132 w 972"/>
                <a:gd name="T103" fmla="*/ 78 h 738"/>
                <a:gd name="T104" fmla="*/ 168 w 972"/>
                <a:gd name="T105" fmla="*/ 72 h 738"/>
                <a:gd name="T106" fmla="*/ 180 w 972"/>
                <a:gd name="T107" fmla="*/ 66 h 738"/>
                <a:gd name="T108" fmla="*/ 198 w 972"/>
                <a:gd name="T109" fmla="*/ 66 h 738"/>
                <a:gd name="T110" fmla="*/ 240 w 972"/>
                <a:gd name="T111" fmla="*/ 54 h 738"/>
                <a:gd name="T112" fmla="*/ 264 w 972"/>
                <a:gd name="T113" fmla="*/ 54 h 738"/>
                <a:gd name="T114" fmla="*/ 300 w 972"/>
                <a:gd name="T115" fmla="*/ 48 h 738"/>
                <a:gd name="T116" fmla="*/ 324 w 972"/>
                <a:gd name="T117" fmla="*/ 60 h 738"/>
                <a:gd name="T118" fmla="*/ 348 w 972"/>
                <a:gd name="T119" fmla="*/ 60 h 7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72"/>
                <a:gd name="T181" fmla="*/ 0 h 738"/>
                <a:gd name="T182" fmla="*/ 972 w 972"/>
                <a:gd name="T183" fmla="*/ 738 h 7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72" h="738">
                  <a:moveTo>
                    <a:pt x="348" y="60"/>
                  </a:moveTo>
                  <a:lnTo>
                    <a:pt x="354" y="60"/>
                  </a:lnTo>
                  <a:lnTo>
                    <a:pt x="360" y="60"/>
                  </a:lnTo>
                  <a:lnTo>
                    <a:pt x="366" y="60"/>
                  </a:lnTo>
                  <a:lnTo>
                    <a:pt x="384" y="60"/>
                  </a:lnTo>
                  <a:lnTo>
                    <a:pt x="390" y="60"/>
                  </a:lnTo>
                  <a:lnTo>
                    <a:pt x="396" y="60"/>
                  </a:lnTo>
                  <a:lnTo>
                    <a:pt x="402" y="60"/>
                  </a:lnTo>
                  <a:lnTo>
                    <a:pt x="408" y="60"/>
                  </a:lnTo>
                  <a:lnTo>
                    <a:pt x="414" y="60"/>
                  </a:lnTo>
                  <a:lnTo>
                    <a:pt x="420" y="60"/>
                  </a:lnTo>
                  <a:lnTo>
                    <a:pt x="426" y="60"/>
                  </a:lnTo>
                  <a:lnTo>
                    <a:pt x="438" y="60"/>
                  </a:lnTo>
                  <a:lnTo>
                    <a:pt x="456" y="60"/>
                  </a:lnTo>
                  <a:lnTo>
                    <a:pt x="462" y="54"/>
                  </a:lnTo>
                  <a:lnTo>
                    <a:pt x="462" y="48"/>
                  </a:lnTo>
                  <a:lnTo>
                    <a:pt x="474" y="42"/>
                  </a:lnTo>
                  <a:lnTo>
                    <a:pt x="480" y="24"/>
                  </a:lnTo>
                  <a:lnTo>
                    <a:pt x="492" y="18"/>
                  </a:lnTo>
                  <a:lnTo>
                    <a:pt x="510" y="12"/>
                  </a:lnTo>
                  <a:lnTo>
                    <a:pt x="522" y="12"/>
                  </a:lnTo>
                  <a:lnTo>
                    <a:pt x="528" y="6"/>
                  </a:lnTo>
                  <a:lnTo>
                    <a:pt x="540" y="6"/>
                  </a:lnTo>
                  <a:lnTo>
                    <a:pt x="546" y="6"/>
                  </a:lnTo>
                  <a:lnTo>
                    <a:pt x="558" y="0"/>
                  </a:lnTo>
                  <a:lnTo>
                    <a:pt x="582" y="12"/>
                  </a:lnTo>
                  <a:lnTo>
                    <a:pt x="588" y="18"/>
                  </a:lnTo>
                  <a:lnTo>
                    <a:pt x="600" y="18"/>
                  </a:lnTo>
                  <a:lnTo>
                    <a:pt x="642" y="36"/>
                  </a:lnTo>
                  <a:lnTo>
                    <a:pt x="648" y="42"/>
                  </a:lnTo>
                  <a:lnTo>
                    <a:pt x="666" y="48"/>
                  </a:lnTo>
                  <a:lnTo>
                    <a:pt x="684" y="54"/>
                  </a:lnTo>
                  <a:lnTo>
                    <a:pt x="702" y="60"/>
                  </a:lnTo>
                  <a:lnTo>
                    <a:pt x="714" y="66"/>
                  </a:lnTo>
                  <a:lnTo>
                    <a:pt x="738" y="72"/>
                  </a:lnTo>
                  <a:lnTo>
                    <a:pt x="744" y="72"/>
                  </a:lnTo>
                  <a:lnTo>
                    <a:pt x="750" y="78"/>
                  </a:lnTo>
                  <a:lnTo>
                    <a:pt x="756" y="78"/>
                  </a:lnTo>
                  <a:lnTo>
                    <a:pt x="762" y="78"/>
                  </a:lnTo>
                  <a:lnTo>
                    <a:pt x="780" y="84"/>
                  </a:lnTo>
                  <a:lnTo>
                    <a:pt x="798" y="96"/>
                  </a:lnTo>
                  <a:lnTo>
                    <a:pt x="804" y="96"/>
                  </a:lnTo>
                  <a:lnTo>
                    <a:pt x="810" y="102"/>
                  </a:lnTo>
                  <a:lnTo>
                    <a:pt x="816" y="96"/>
                  </a:lnTo>
                  <a:lnTo>
                    <a:pt x="828" y="96"/>
                  </a:lnTo>
                  <a:lnTo>
                    <a:pt x="840" y="90"/>
                  </a:lnTo>
                  <a:lnTo>
                    <a:pt x="852" y="90"/>
                  </a:lnTo>
                  <a:lnTo>
                    <a:pt x="858" y="90"/>
                  </a:lnTo>
                  <a:lnTo>
                    <a:pt x="870" y="96"/>
                  </a:lnTo>
                  <a:lnTo>
                    <a:pt x="876" y="96"/>
                  </a:lnTo>
                  <a:lnTo>
                    <a:pt x="888" y="102"/>
                  </a:lnTo>
                  <a:lnTo>
                    <a:pt x="912" y="114"/>
                  </a:lnTo>
                  <a:lnTo>
                    <a:pt x="912" y="120"/>
                  </a:lnTo>
                  <a:lnTo>
                    <a:pt x="918" y="120"/>
                  </a:lnTo>
                  <a:lnTo>
                    <a:pt x="930" y="126"/>
                  </a:lnTo>
                  <a:lnTo>
                    <a:pt x="948" y="144"/>
                  </a:lnTo>
                  <a:lnTo>
                    <a:pt x="972" y="168"/>
                  </a:lnTo>
                  <a:lnTo>
                    <a:pt x="960" y="180"/>
                  </a:lnTo>
                  <a:lnTo>
                    <a:pt x="912" y="222"/>
                  </a:lnTo>
                  <a:lnTo>
                    <a:pt x="858" y="270"/>
                  </a:lnTo>
                  <a:lnTo>
                    <a:pt x="834" y="306"/>
                  </a:lnTo>
                  <a:lnTo>
                    <a:pt x="762" y="294"/>
                  </a:lnTo>
                  <a:lnTo>
                    <a:pt x="696" y="282"/>
                  </a:lnTo>
                  <a:lnTo>
                    <a:pt x="648" y="270"/>
                  </a:lnTo>
                  <a:lnTo>
                    <a:pt x="684" y="324"/>
                  </a:lnTo>
                  <a:lnTo>
                    <a:pt x="684" y="360"/>
                  </a:lnTo>
                  <a:lnTo>
                    <a:pt x="684" y="372"/>
                  </a:lnTo>
                  <a:lnTo>
                    <a:pt x="636" y="396"/>
                  </a:lnTo>
                  <a:lnTo>
                    <a:pt x="606" y="450"/>
                  </a:lnTo>
                  <a:lnTo>
                    <a:pt x="594" y="474"/>
                  </a:lnTo>
                  <a:lnTo>
                    <a:pt x="624" y="510"/>
                  </a:lnTo>
                  <a:lnTo>
                    <a:pt x="606" y="522"/>
                  </a:lnTo>
                  <a:lnTo>
                    <a:pt x="582" y="600"/>
                  </a:lnTo>
                  <a:lnTo>
                    <a:pt x="546" y="612"/>
                  </a:lnTo>
                  <a:lnTo>
                    <a:pt x="510" y="624"/>
                  </a:lnTo>
                  <a:lnTo>
                    <a:pt x="468" y="624"/>
                  </a:lnTo>
                  <a:lnTo>
                    <a:pt x="444" y="636"/>
                  </a:lnTo>
                  <a:lnTo>
                    <a:pt x="408" y="648"/>
                  </a:lnTo>
                  <a:lnTo>
                    <a:pt x="384" y="648"/>
                  </a:lnTo>
                  <a:lnTo>
                    <a:pt x="354" y="672"/>
                  </a:lnTo>
                  <a:lnTo>
                    <a:pt x="306" y="684"/>
                  </a:lnTo>
                  <a:lnTo>
                    <a:pt x="318" y="714"/>
                  </a:lnTo>
                  <a:lnTo>
                    <a:pt x="282" y="714"/>
                  </a:lnTo>
                  <a:lnTo>
                    <a:pt x="258" y="714"/>
                  </a:lnTo>
                  <a:lnTo>
                    <a:pt x="246" y="726"/>
                  </a:lnTo>
                  <a:lnTo>
                    <a:pt x="228" y="738"/>
                  </a:lnTo>
                  <a:lnTo>
                    <a:pt x="204" y="738"/>
                  </a:lnTo>
                  <a:lnTo>
                    <a:pt x="180" y="738"/>
                  </a:lnTo>
                  <a:lnTo>
                    <a:pt x="174" y="738"/>
                  </a:lnTo>
                  <a:lnTo>
                    <a:pt x="174" y="726"/>
                  </a:lnTo>
                  <a:lnTo>
                    <a:pt x="168" y="696"/>
                  </a:lnTo>
                  <a:lnTo>
                    <a:pt x="174" y="660"/>
                  </a:lnTo>
                  <a:lnTo>
                    <a:pt x="168" y="642"/>
                  </a:lnTo>
                  <a:lnTo>
                    <a:pt x="180" y="618"/>
                  </a:lnTo>
                  <a:lnTo>
                    <a:pt x="180" y="594"/>
                  </a:lnTo>
                  <a:lnTo>
                    <a:pt x="186" y="582"/>
                  </a:lnTo>
                  <a:lnTo>
                    <a:pt x="204" y="570"/>
                  </a:lnTo>
                  <a:lnTo>
                    <a:pt x="222" y="576"/>
                  </a:lnTo>
                  <a:lnTo>
                    <a:pt x="234" y="582"/>
                  </a:lnTo>
                  <a:lnTo>
                    <a:pt x="246" y="582"/>
                  </a:lnTo>
                  <a:lnTo>
                    <a:pt x="258" y="582"/>
                  </a:lnTo>
                  <a:lnTo>
                    <a:pt x="258" y="570"/>
                  </a:lnTo>
                  <a:lnTo>
                    <a:pt x="258" y="552"/>
                  </a:lnTo>
                  <a:lnTo>
                    <a:pt x="258" y="528"/>
                  </a:lnTo>
                  <a:lnTo>
                    <a:pt x="252" y="504"/>
                  </a:lnTo>
                  <a:lnTo>
                    <a:pt x="246" y="492"/>
                  </a:lnTo>
                  <a:lnTo>
                    <a:pt x="252" y="474"/>
                  </a:lnTo>
                  <a:lnTo>
                    <a:pt x="252" y="456"/>
                  </a:lnTo>
                  <a:lnTo>
                    <a:pt x="258" y="444"/>
                  </a:lnTo>
                  <a:lnTo>
                    <a:pt x="258" y="426"/>
                  </a:lnTo>
                  <a:lnTo>
                    <a:pt x="252" y="402"/>
                  </a:lnTo>
                  <a:lnTo>
                    <a:pt x="246" y="390"/>
                  </a:lnTo>
                  <a:lnTo>
                    <a:pt x="240" y="378"/>
                  </a:lnTo>
                  <a:lnTo>
                    <a:pt x="240" y="360"/>
                  </a:lnTo>
                  <a:lnTo>
                    <a:pt x="246" y="342"/>
                  </a:lnTo>
                  <a:lnTo>
                    <a:pt x="252" y="324"/>
                  </a:lnTo>
                  <a:lnTo>
                    <a:pt x="264" y="312"/>
                  </a:lnTo>
                  <a:lnTo>
                    <a:pt x="264" y="300"/>
                  </a:lnTo>
                  <a:lnTo>
                    <a:pt x="264" y="288"/>
                  </a:lnTo>
                  <a:lnTo>
                    <a:pt x="246" y="282"/>
                  </a:lnTo>
                  <a:lnTo>
                    <a:pt x="246" y="288"/>
                  </a:lnTo>
                  <a:lnTo>
                    <a:pt x="234" y="294"/>
                  </a:lnTo>
                  <a:lnTo>
                    <a:pt x="216" y="300"/>
                  </a:lnTo>
                  <a:lnTo>
                    <a:pt x="198" y="306"/>
                  </a:lnTo>
                  <a:lnTo>
                    <a:pt x="180" y="300"/>
                  </a:lnTo>
                  <a:lnTo>
                    <a:pt x="168" y="294"/>
                  </a:lnTo>
                  <a:lnTo>
                    <a:pt x="156" y="282"/>
                  </a:lnTo>
                  <a:lnTo>
                    <a:pt x="144" y="282"/>
                  </a:lnTo>
                  <a:lnTo>
                    <a:pt x="132" y="276"/>
                  </a:lnTo>
                  <a:lnTo>
                    <a:pt x="120" y="276"/>
                  </a:lnTo>
                  <a:lnTo>
                    <a:pt x="102" y="264"/>
                  </a:lnTo>
                  <a:lnTo>
                    <a:pt x="90" y="252"/>
                  </a:lnTo>
                  <a:lnTo>
                    <a:pt x="78" y="240"/>
                  </a:lnTo>
                  <a:lnTo>
                    <a:pt x="66" y="240"/>
                  </a:lnTo>
                  <a:lnTo>
                    <a:pt x="48" y="240"/>
                  </a:lnTo>
                  <a:lnTo>
                    <a:pt x="30" y="246"/>
                  </a:lnTo>
                  <a:lnTo>
                    <a:pt x="18" y="246"/>
                  </a:lnTo>
                  <a:lnTo>
                    <a:pt x="0" y="234"/>
                  </a:lnTo>
                  <a:lnTo>
                    <a:pt x="0" y="228"/>
                  </a:lnTo>
                  <a:lnTo>
                    <a:pt x="0" y="222"/>
                  </a:lnTo>
                  <a:lnTo>
                    <a:pt x="0" y="210"/>
                  </a:lnTo>
                  <a:lnTo>
                    <a:pt x="0" y="180"/>
                  </a:lnTo>
                  <a:lnTo>
                    <a:pt x="0" y="174"/>
                  </a:lnTo>
                  <a:lnTo>
                    <a:pt x="0" y="168"/>
                  </a:lnTo>
                  <a:lnTo>
                    <a:pt x="18" y="168"/>
                  </a:lnTo>
                  <a:lnTo>
                    <a:pt x="24" y="168"/>
                  </a:lnTo>
                  <a:lnTo>
                    <a:pt x="30" y="162"/>
                  </a:lnTo>
                  <a:lnTo>
                    <a:pt x="48" y="150"/>
                  </a:lnTo>
                  <a:lnTo>
                    <a:pt x="66" y="138"/>
                  </a:lnTo>
                  <a:lnTo>
                    <a:pt x="72" y="132"/>
                  </a:lnTo>
                  <a:lnTo>
                    <a:pt x="78" y="126"/>
                  </a:lnTo>
                  <a:lnTo>
                    <a:pt x="84" y="114"/>
                  </a:lnTo>
                  <a:lnTo>
                    <a:pt x="108" y="96"/>
                  </a:lnTo>
                  <a:lnTo>
                    <a:pt x="114" y="96"/>
                  </a:lnTo>
                  <a:lnTo>
                    <a:pt x="120" y="90"/>
                  </a:lnTo>
                  <a:lnTo>
                    <a:pt x="132" y="78"/>
                  </a:lnTo>
                  <a:lnTo>
                    <a:pt x="138" y="78"/>
                  </a:lnTo>
                  <a:lnTo>
                    <a:pt x="162" y="72"/>
                  </a:lnTo>
                  <a:lnTo>
                    <a:pt x="168" y="72"/>
                  </a:lnTo>
                  <a:lnTo>
                    <a:pt x="168" y="66"/>
                  </a:lnTo>
                  <a:lnTo>
                    <a:pt x="174" y="66"/>
                  </a:lnTo>
                  <a:lnTo>
                    <a:pt x="180" y="66"/>
                  </a:lnTo>
                  <a:lnTo>
                    <a:pt x="186" y="66"/>
                  </a:lnTo>
                  <a:lnTo>
                    <a:pt x="192" y="66"/>
                  </a:lnTo>
                  <a:lnTo>
                    <a:pt x="198" y="66"/>
                  </a:lnTo>
                  <a:lnTo>
                    <a:pt x="216" y="60"/>
                  </a:lnTo>
                  <a:lnTo>
                    <a:pt x="228" y="60"/>
                  </a:lnTo>
                  <a:lnTo>
                    <a:pt x="240" y="54"/>
                  </a:lnTo>
                  <a:lnTo>
                    <a:pt x="246" y="54"/>
                  </a:lnTo>
                  <a:lnTo>
                    <a:pt x="258" y="54"/>
                  </a:lnTo>
                  <a:lnTo>
                    <a:pt x="264" y="54"/>
                  </a:lnTo>
                  <a:lnTo>
                    <a:pt x="288" y="48"/>
                  </a:lnTo>
                  <a:lnTo>
                    <a:pt x="294" y="48"/>
                  </a:lnTo>
                  <a:lnTo>
                    <a:pt x="300" y="48"/>
                  </a:lnTo>
                  <a:lnTo>
                    <a:pt x="306" y="54"/>
                  </a:lnTo>
                  <a:lnTo>
                    <a:pt x="312" y="60"/>
                  </a:lnTo>
                  <a:lnTo>
                    <a:pt x="324" y="60"/>
                  </a:lnTo>
                  <a:lnTo>
                    <a:pt x="336" y="60"/>
                  </a:lnTo>
                  <a:lnTo>
                    <a:pt x="342" y="60"/>
                  </a:lnTo>
                  <a:lnTo>
                    <a:pt x="348" y="60"/>
                  </a:lnTo>
                  <a:close/>
                </a:path>
              </a:pathLst>
            </a:custGeom>
            <a:solidFill>
              <a:srgbClr val="76923C"/>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3" name="Freeform 25">
              <a:extLst>
                <a:ext uri="{FF2B5EF4-FFF2-40B4-BE49-F238E27FC236}">
                  <a16:creationId xmlns:a16="http://schemas.microsoft.com/office/drawing/2014/main" id="{90245DC4-D31A-C0D6-A287-EC2844E8C947}"/>
                </a:ext>
              </a:extLst>
            </p:cNvPr>
            <p:cNvSpPr>
              <a:spLocks/>
            </p:cNvSpPr>
            <p:nvPr/>
          </p:nvSpPr>
          <p:spPr bwMode="auto">
            <a:xfrm>
              <a:off x="785495" y="187325"/>
              <a:ext cx="1180465" cy="1097915"/>
            </a:xfrm>
            <a:custGeom>
              <a:avLst/>
              <a:gdLst>
                <a:gd name="T0" fmla="*/ 870 w 1098"/>
                <a:gd name="T1" fmla="*/ 42 h 1050"/>
                <a:gd name="T2" fmla="*/ 900 w 1098"/>
                <a:gd name="T3" fmla="*/ 84 h 1050"/>
                <a:gd name="T4" fmla="*/ 936 w 1098"/>
                <a:gd name="T5" fmla="*/ 144 h 1050"/>
                <a:gd name="T6" fmla="*/ 984 w 1098"/>
                <a:gd name="T7" fmla="*/ 192 h 1050"/>
                <a:gd name="T8" fmla="*/ 1020 w 1098"/>
                <a:gd name="T9" fmla="*/ 282 h 1050"/>
                <a:gd name="T10" fmla="*/ 1032 w 1098"/>
                <a:gd name="T11" fmla="*/ 312 h 1050"/>
                <a:gd name="T12" fmla="*/ 1038 w 1098"/>
                <a:gd name="T13" fmla="*/ 342 h 1050"/>
                <a:gd name="T14" fmla="*/ 1044 w 1098"/>
                <a:gd name="T15" fmla="*/ 378 h 1050"/>
                <a:gd name="T16" fmla="*/ 1038 w 1098"/>
                <a:gd name="T17" fmla="*/ 402 h 1050"/>
                <a:gd name="T18" fmla="*/ 1050 w 1098"/>
                <a:gd name="T19" fmla="*/ 426 h 1050"/>
                <a:gd name="T20" fmla="*/ 1056 w 1098"/>
                <a:gd name="T21" fmla="*/ 462 h 1050"/>
                <a:gd name="T22" fmla="*/ 1068 w 1098"/>
                <a:gd name="T23" fmla="*/ 486 h 1050"/>
                <a:gd name="T24" fmla="*/ 1068 w 1098"/>
                <a:gd name="T25" fmla="*/ 516 h 1050"/>
                <a:gd name="T26" fmla="*/ 1056 w 1098"/>
                <a:gd name="T27" fmla="*/ 540 h 1050"/>
                <a:gd name="T28" fmla="*/ 1062 w 1098"/>
                <a:gd name="T29" fmla="*/ 564 h 1050"/>
                <a:gd name="T30" fmla="*/ 1086 w 1098"/>
                <a:gd name="T31" fmla="*/ 588 h 1050"/>
                <a:gd name="T32" fmla="*/ 1086 w 1098"/>
                <a:gd name="T33" fmla="*/ 600 h 1050"/>
                <a:gd name="T34" fmla="*/ 1062 w 1098"/>
                <a:gd name="T35" fmla="*/ 618 h 1050"/>
                <a:gd name="T36" fmla="*/ 1044 w 1098"/>
                <a:gd name="T37" fmla="*/ 642 h 1050"/>
                <a:gd name="T38" fmla="*/ 1014 w 1098"/>
                <a:gd name="T39" fmla="*/ 648 h 1050"/>
                <a:gd name="T40" fmla="*/ 978 w 1098"/>
                <a:gd name="T41" fmla="*/ 654 h 1050"/>
                <a:gd name="T42" fmla="*/ 966 w 1098"/>
                <a:gd name="T43" fmla="*/ 678 h 1050"/>
                <a:gd name="T44" fmla="*/ 960 w 1098"/>
                <a:gd name="T45" fmla="*/ 708 h 1050"/>
                <a:gd name="T46" fmla="*/ 948 w 1098"/>
                <a:gd name="T47" fmla="*/ 732 h 1050"/>
                <a:gd name="T48" fmla="*/ 966 w 1098"/>
                <a:gd name="T49" fmla="*/ 750 h 1050"/>
                <a:gd name="T50" fmla="*/ 972 w 1098"/>
                <a:gd name="T51" fmla="*/ 786 h 1050"/>
                <a:gd name="T52" fmla="*/ 966 w 1098"/>
                <a:gd name="T53" fmla="*/ 822 h 1050"/>
                <a:gd name="T54" fmla="*/ 960 w 1098"/>
                <a:gd name="T55" fmla="*/ 852 h 1050"/>
                <a:gd name="T56" fmla="*/ 942 w 1098"/>
                <a:gd name="T57" fmla="*/ 870 h 1050"/>
                <a:gd name="T58" fmla="*/ 912 w 1098"/>
                <a:gd name="T59" fmla="*/ 882 h 1050"/>
                <a:gd name="T60" fmla="*/ 906 w 1098"/>
                <a:gd name="T61" fmla="*/ 912 h 1050"/>
                <a:gd name="T62" fmla="*/ 900 w 1098"/>
                <a:gd name="T63" fmla="*/ 942 h 1050"/>
                <a:gd name="T64" fmla="*/ 888 w 1098"/>
                <a:gd name="T65" fmla="*/ 966 h 1050"/>
                <a:gd name="T66" fmla="*/ 858 w 1098"/>
                <a:gd name="T67" fmla="*/ 972 h 1050"/>
                <a:gd name="T68" fmla="*/ 834 w 1098"/>
                <a:gd name="T69" fmla="*/ 978 h 1050"/>
                <a:gd name="T70" fmla="*/ 804 w 1098"/>
                <a:gd name="T71" fmla="*/ 990 h 1050"/>
                <a:gd name="T72" fmla="*/ 774 w 1098"/>
                <a:gd name="T73" fmla="*/ 984 h 1050"/>
                <a:gd name="T74" fmla="*/ 750 w 1098"/>
                <a:gd name="T75" fmla="*/ 984 h 1050"/>
                <a:gd name="T76" fmla="*/ 726 w 1098"/>
                <a:gd name="T77" fmla="*/ 996 h 1050"/>
                <a:gd name="T78" fmla="*/ 702 w 1098"/>
                <a:gd name="T79" fmla="*/ 1014 h 1050"/>
                <a:gd name="T80" fmla="*/ 702 w 1098"/>
                <a:gd name="T81" fmla="*/ 1038 h 1050"/>
                <a:gd name="T82" fmla="*/ 672 w 1098"/>
                <a:gd name="T83" fmla="*/ 1044 h 1050"/>
                <a:gd name="T84" fmla="*/ 666 w 1098"/>
                <a:gd name="T85" fmla="*/ 1026 h 1050"/>
                <a:gd name="T86" fmla="*/ 654 w 1098"/>
                <a:gd name="T87" fmla="*/ 1002 h 1050"/>
                <a:gd name="T88" fmla="*/ 630 w 1098"/>
                <a:gd name="T89" fmla="*/ 972 h 1050"/>
                <a:gd name="T90" fmla="*/ 600 w 1098"/>
                <a:gd name="T91" fmla="*/ 960 h 1050"/>
                <a:gd name="T92" fmla="*/ 624 w 1098"/>
                <a:gd name="T93" fmla="*/ 852 h 1050"/>
                <a:gd name="T94" fmla="*/ 564 w 1098"/>
                <a:gd name="T95" fmla="*/ 786 h 1050"/>
                <a:gd name="T96" fmla="*/ 504 w 1098"/>
                <a:gd name="T97" fmla="*/ 726 h 1050"/>
                <a:gd name="T98" fmla="*/ 390 w 1098"/>
                <a:gd name="T99" fmla="*/ 708 h 1050"/>
                <a:gd name="T100" fmla="*/ 312 w 1098"/>
                <a:gd name="T101" fmla="*/ 684 h 1050"/>
                <a:gd name="T102" fmla="*/ 216 w 1098"/>
                <a:gd name="T103" fmla="*/ 696 h 1050"/>
                <a:gd name="T104" fmla="*/ 102 w 1098"/>
                <a:gd name="T105" fmla="*/ 720 h 1050"/>
                <a:gd name="T106" fmla="*/ 12 w 1098"/>
                <a:gd name="T107" fmla="*/ 762 h 1050"/>
                <a:gd name="T108" fmla="*/ 24 w 1098"/>
                <a:gd name="T109" fmla="*/ 630 h 1050"/>
                <a:gd name="T110" fmla="*/ 66 w 1098"/>
                <a:gd name="T111" fmla="*/ 570 h 1050"/>
                <a:gd name="T112" fmla="*/ 168 w 1098"/>
                <a:gd name="T113" fmla="*/ 516 h 1050"/>
                <a:gd name="T114" fmla="*/ 372 w 1098"/>
                <a:gd name="T115" fmla="*/ 456 h 1050"/>
                <a:gd name="T116" fmla="*/ 468 w 1098"/>
                <a:gd name="T117" fmla="*/ 282 h 1050"/>
                <a:gd name="T118" fmla="*/ 558 w 1098"/>
                <a:gd name="T119" fmla="*/ 114 h 1050"/>
                <a:gd name="T120" fmla="*/ 834 w 1098"/>
                <a:gd name="T121" fmla="*/ 0 h 10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98"/>
                <a:gd name="T184" fmla="*/ 0 h 1050"/>
                <a:gd name="T185" fmla="*/ 1098 w 1098"/>
                <a:gd name="T186" fmla="*/ 1050 h 10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98" h="1050">
                  <a:moveTo>
                    <a:pt x="834" y="0"/>
                  </a:moveTo>
                  <a:lnTo>
                    <a:pt x="834" y="6"/>
                  </a:lnTo>
                  <a:lnTo>
                    <a:pt x="840" y="6"/>
                  </a:lnTo>
                  <a:lnTo>
                    <a:pt x="840" y="12"/>
                  </a:lnTo>
                  <a:lnTo>
                    <a:pt x="864" y="30"/>
                  </a:lnTo>
                  <a:lnTo>
                    <a:pt x="870" y="42"/>
                  </a:lnTo>
                  <a:lnTo>
                    <a:pt x="876" y="42"/>
                  </a:lnTo>
                  <a:lnTo>
                    <a:pt x="882" y="48"/>
                  </a:lnTo>
                  <a:lnTo>
                    <a:pt x="882" y="54"/>
                  </a:lnTo>
                  <a:lnTo>
                    <a:pt x="888" y="60"/>
                  </a:lnTo>
                  <a:lnTo>
                    <a:pt x="894" y="72"/>
                  </a:lnTo>
                  <a:lnTo>
                    <a:pt x="900" y="84"/>
                  </a:lnTo>
                  <a:lnTo>
                    <a:pt x="906" y="90"/>
                  </a:lnTo>
                  <a:lnTo>
                    <a:pt x="912" y="96"/>
                  </a:lnTo>
                  <a:lnTo>
                    <a:pt x="918" y="108"/>
                  </a:lnTo>
                  <a:lnTo>
                    <a:pt x="924" y="126"/>
                  </a:lnTo>
                  <a:lnTo>
                    <a:pt x="930" y="138"/>
                  </a:lnTo>
                  <a:lnTo>
                    <a:pt x="936" y="144"/>
                  </a:lnTo>
                  <a:lnTo>
                    <a:pt x="966" y="174"/>
                  </a:lnTo>
                  <a:lnTo>
                    <a:pt x="966" y="180"/>
                  </a:lnTo>
                  <a:lnTo>
                    <a:pt x="972" y="180"/>
                  </a:lnTo>
                  <a:lnTo>
                    <a:pt x="978" y="186"/>
                  </a:lnTo>
                  <a:lnTo>
                    <a:pt x="978" y="192"/>
                  </a:lnTo>
                  <a:lnTo>
                    <a:pt x="984" y="192"/>
                  </a:lnTo>
                  <a:lnTo>
                    <a:pt x="990" y="192"/>
                  </a:lnTo>
                  <a:lnTo>
                    <a:pt x="1008" y="192"/>
                  </a:lnTo>
                  <a:lnTo>
                    <a:pt x="1014" y="192"/>
                  </a:lnTo>
                  <a:lnTo>
                    <a:pt x="1020" y="192"/>
                  </a:lnTo>
                  <a:lnTo>
                    <a:pt x="1020" y="276"/>
                  </a:lnTo>
                  <a:lnTo>
                    <a:pt x="1020" y="282"/>
                  </a:lnTo>
                  <a:lnTo>
                    <a:pt x="1020" y="288"/>
                  </a:lnTo>
                  <a:lnTo>
                    <a:pt x="1026" y="294"/>
                  </a:lnTo>
                  <a:lnTo>
                    <a:pt x="1026" y="300"/>
                  </a:lnTo>
                  <a:lnTo>
                    <a:pt x="1026" y="306"/>
                  </a:lnTo>
                  <a:lnTo>
                    <a:pt x="1026" y="312"/>
                  </a:lnTo>
                  <a:lnTo>
                    <a:pt x="1032" y="312"/>
                  </a:lnTo>
                  <a:lnTo>
                    <a:pt x="1032" y="318"/>
                  </a:lnTo>
                  <a:lnTo>
                    <a:pt x="1032" y="324"/>
                  </a:lnTo>
                  <a:lnTo>
                    <a:pt x="1032" y="330"/>
                  </a:lnTo>
                  <a:lnTo>
                    <a:pt x="1032" y="336"/>
                  </a:lnTo>
                  <a:lnTo>
                    <a:pt x="1038" y="336"/>
                  </a:lnTo>
                  <a:lnTo>
                    <a:pt x="1038" y="342"/>
                  </a:lnTo>
                  <a:lnTo>
                    <a:pt x="1038" y="348"/>
                  </a:lnTo>
                  <a:lnTo>
                    <a:pt x="1038" y="354"/>
                  </a:lnTo>
                  <a:lnTo>
                    <a:pt x="1038" y="360"/>
                  </a:lnTo>
                  <a:lnTo>
                    <a:pt x="1044" y="366"/>
                  </a:lnTo>
                  <a:lnTo>
                    <a:pt x="1044" y="372"/>
                  </a:lnTo>
                  <a:lnTo>
                    <a:pt x="1044" y="378"/>
                  </a:lnTo>
                  <a:lnTo>
                    <a:pt x="1038" y="378"/>
                  </a:lnTo>
                  <a:lnTo>
                    <a:pt x="1044" y="384"/>
                  </a:lnTo>
                  <a:lnTo>
                    <a:pt x="1044" y="390"/>
                  </a:lnTo>
                  <a:lnTo>
                    <a:pt x="1038" y="390"/>
                  </a:lnTo>
                  <a:lnTo>
                    <a:pt x="1038" y="396"/>
                  </a:lnTo>
                  <a:lnTo>
                    <a:pt x="1038" y="402"/>
                  </a:lnTo>
                  <a:lnTo>
                    <a:pt x="1044" y="402"/>
                  </a:lnTo>
                  <a:lnTo>
                    <a:pt x="1044" y="408"/>
                  </a:lnTo>
                  <a:lnTo>
                    <a:pt x="1044" y="414"/>
                  </a:lnTo>
                  <a:lnTo>
                    <a:pt x="1050" y="414"/>
                  </a:lnTo>
                  <a:lnTo>
                    <a:pt x="1050" y="420"/>
                  </a:lnTo>
                  <a:lnTo>
                    <a:pt x="1050" y="426"/>
                  </a:lnTo>
                  <a:lnTo>
                    <a:pt x="1056" y="432"/>
                  </a:lnTo>
                  <a:lnTo>
                    <a:pt x="1056" y="438"/>
                  </a:lnTo>
                  <a:lnTo>
                    <a:pt x="1056" y="444"/>
                  </a:lnTo>
                  <a:lnTo>
                    <a:pt x="1056" y="450"/>
                  </a:lnTo>
                  <a:lnTo>
                    <a:pt x="1056" y="456"/>
                  </a:lnTo>
                  <a:lnTo>
                    <a:pt x="1056" y="462"/>
                  </a:lnTo>
                  <a:lnTo>
                    <a:pt x="1056" y="468"/>
                  </a:lnTo>
                  <a:lnTo>
                    <a:pt x="1062" y="468"/>
                  </a:lnTo>
                  <a:lnTo>
                    <a:pt x="1062" y="474"/>
                  </a:lnTo>
                  <a:lnTo>
                    <a:pt x="1062" y="480"/>
                  </a:lnTo>
                  <a:lnTo>
                    <a:pt x="1068" y="480"/>
                  </a:lnTo>
                  <a:lnTo>
                    <a:pt x="1068" y="486"/>
                  </a:lnTo>
                  <a:lnTo>
                    <a:pt x="1068" y="492"/>
                  </a:lnTo>
                  <a:lnTo>
                    <a:pt x="1068" y="498"/>
                  </a:lnTo>
                  <a:lnTo>
                    <a:pt x="1068" y="504"/>
                  </a:lnTo>
                  <a:lnTo>
                    <a:pt x="1074" y="504"/>
                  </a:lnTo>
                  <a:lnTo>
                    <a:pt x="1074" y="510"/>
                  </a:lnTo>
                  <a:lnTo>
                    <a:pt x="1068" y="516"/>
                  </a:lnTo>
                  <a:lnTo>
                    <a:pt x="1068" y="522"/>
                  </a:lnTo>
                  <a:lnTo>
                    <a:pt x="1062" y="522"/>
                  </a:lnTo>
                  <a:lnTo>
                    <a:pt x="1062" y="528"/>
                  </a:lnTo>
                  <a:lnTo>
                    <a:pt x="1056" y="528"/>
                  </a:lnTo>
                  <a:lnTo>
                    <a:pt x="1056" y="534"/>
                  </a:lnTo>
                  <a:lnTo>
                    <a:pt x="1056" y="540"/>
                  </a:lnTo>
                  <a:lnTo>
                    <a:pt x="1050" y="546"/>
                  </a:lnTo>
                  <a:lnTo>
                    <a:pt x="1050" y="552"/>
                  </a:lnTo>
                  <a:lnTo>
                    <a:pt x="1056" y="552"/>
                  </a:lnTo>
                  <a:lnTo>
                    <a:pt x="1056" y="558"/>
                  </a:lnTo>
                  <a:lnTo>
                    <a:pt x="1062" y="558"/>
                  </a:lnTo>
                  <a:lnTo>
                    <a:pt x="1062" y="564"/>
                  </a:lnTo>
                  <a:lnTo>
                    <a:pt x="1068" y="564"/>
                  </a:lnTo>
                  <a:lnTo>
                    <a:pt x="1068" y="570"/>
                  </a:lnTo>
                  <a:lnTo>
                    <a:pt x="1074" y="576"/>
                  </a:lnTo>
                  <a:lnTo>
                    <a:pt x="1074" y="582"/>
                  </a:lnTo>
                  <a:lnTo>
                    <a:pt x="1080" y="582"/>
                  </a:lnTo>
                  <a:lnTo>
                    <a:pt x="1086" y="588"/>
                  </a:lnTo>
                  <a:lnTo>
                    <a:pt x="1086" y="594"/>
                  </a:lnTo>
                  <a:lnTo>
                    <a:pt x="1092" y="594"/>
                  </a:lnTo>
                  <a:lnTo>
                    <a:pt x="1092" y="600"/>
                  </a:lnTo>
                  <a:lnTo>
                    <a:pt x="1098" y="600"/>
                  </a:lnTo>
                  <a:lnTo>
                    <a:pt x="1092" y="600"/>
                  </a:lnTo>
                  <a:lnTo>
                    <a:pt x="1086" y="600"/>
                  </a:lnTo>
                  <a:lnTo>
                    <a:pt x="1080" y="606"/>
                  </a:lnTo>
                  <a:lnTo>
                    <a:pt x="1074" y="606"/>
                  </a:lnTo>
                  <a:lnTo>
                    <a:pt x="1074" y="612"/>
                  </a:lnTo>
                  <a:lnTo>
                    <a:pt x="1068" y="612"/>
                  </a:lnTo>
                  <a:lnTo>
                    <a:pt x="1068" y="618"/>
                  </a:lnTo>
                  <a:lnTo>
                    <a:pt x="1062" y="618"/>
                  </a:lnTo>
                  <a:lnTo>
                    <a:pt x="1062" y="624"/>
                  </a:lnTo>
                  <a:lnTo>
                    <a:pt x="1056" y="630"/>
                  </a:lnTo>
                  <a:lnTo>
                    <a:pt x="1056" y="636"/>
                  </a:lnTo>
                  <a:lnTo>
                    <a:pt x="1050" y="636"/>
                  </a:lnTo>
                  <a:lnTo>
                    <a:pt x="1050" y="642"/>
                  </a:lnTo>
                  <a:lnTo>
                    <a:pt x="1044" y="642"/>
                  </a:lnTo>
                  <a:lnTo>
                    <a:pt x="1044" y="648"/>
                  </a:lnTo>
                  <a:lnTo>
                    <a:pt x="1038" y="648"/>
                  </a:lnTo>
                  <a:lnTo>
                    <a:pt x="1032" y="648"/>
                  </a:lnTo>
                  <a:lnTo>
                    <a:pt x="1026" y="648"/>
                  </a:lnTo>
                  <a:lnTo>
                    <a:pt x="1020" y="648"/>
                  </a:lnTo>
                  <a:lnTo>
                    <a:pt x="1014" y="648"/>
                  </a:lnTo>
                  <a:lnTo>
                    <a:pt x="1008" y="648"/>
                  </a:lnTo>
                  <a:lnTo>
                    <a:pt x="1002" y="648"/>
                  </a:lnTo>
                  <a:lnTo>
                    <a:pt x="996" y="648"/>
                  </a:lnTo>
                  <a:lnTo>
                    <a:pt x="990" y="648"/>
                  </a:lnTo>
                  <a:lnTo>
                    <a:pt x="984" y="648"/>
                  </a:lnTo>
                  <a:lnTo>
                    <a:pt x="978" y="654"/>
                  </a:lnTo>
                  <a:lnTo>
                    <a:pt x="972" y="654"/>
                  </a:lnTo>
                  <a:lnTo>
                    <a:pt x="972" y="660"/>
                  </a:lnTo>
                  <a:lnTo>
                    <a:pt x="972" y="666"/>
                  </a:lnTo>
                  <a:lnTo>
                    <a:pt x="966" y="666"/>
                  </a:lnTo>
                  <a:lnTo>
                    <a:pt x="966" y="672"/>
                  </a:lnTo>
                  <a:lnTo>
                    <a:pt x="966" y="678"/>
                  </a:lnTo>
                  <a:lnTo>
                    <a:pt x="966" y="684"/>
                  </a:lnTo>
                  <a:lnTo>
                    <a:pt x="966" y="690"/>
                  </a:lnTo>
                  <a:lnTo>
                    <a:pt x="966" y="696"/>
                  </a:lnTo>
                  <a:lnTo>
                    <a:pt x="966" y="702"/>
                  </a:lnTo>
                  <a:lnTo>
                    <a:pt x="960" y="702"/>
                  </a:lnTo>
                  <a:lnTo>
                    <a:pt x="960" y="708"/>
                  </a:lnTo>
                  <a:lnTo>
                    <a:pt x="960" y="714"/>
                  </a:lnTo>
                  <a:lnTo>
                    <a:pt x="954" y="714"/>
                  </a:lnTo>
                  <a:lnTo>
                    <a:pt x="954" y="720"/>
                  </a:lnTo>
                  <a:lnTo>
                    <a:pt x="954" y="726"/>
                  </a:lnTo>
                  <a:lnTo>
                    <a:pt x="948" y="726"/>
                  </a:lnTo>
                  <a:lnTo>
                    <a:pt x="948" y="732"/>
                  </a:lnTo>
                  <a:lnTo>
                    <a:pt x="954" y="732"/>
                  </a:lnTo>
                  <a:lnTo>
                    <a:pt x="954" y="738"/>
                  </a:lnTo>
                  <a:lnTo>
                    <a:pt x="954" y="744"/>
                  </a:lnTo>
                  <a:lnTo>
                    <a:pt x="960" y="744"/>
                  </a:lnTo>
                  <a:lnTo>
                    <a:pt x="960" y="750"/>
                  </a:lnTo>
                  <a:lnTo>
                    <a:pt x="966" y="750"/>
                  </a:lnTo>
                  <a:lnTo>
                    <a:pt x="966" y="756"/>
                  </a:lnTo>
                  <a:lnTo>
                    <a:pt x="966" y="762"/>
                  </a:lnTo>
                  <a:lnTo>
                    <a:pt x="972" y="768"/>
                  </a:lnTo>
                  <a:lnTo>
                    <a:pt x="972" y="774"/>
                  </a:lnTo>
                  <a:lnTo>
                    <a:pt x="972" y="780"/>
                  </a:lnTo>
                  <a:lnTo>
                    <a:pt x="972" y="786"/>
                  </a:lnTo>
                  <a:lnTo>
                    <a:pt x="972" y="792"/>
                  </a:lnTo>
                  <a:lnTo>
                    <a:pt x="972" y="798"/>
                  </a:lnTo>
                  <a:lnTo>
                    <a:pt x="972" y="804"/>
                  </a:lnTo>
                  <a:lnTo>
                    <a:pt x="972" y="810"/>
                  </a:lnTo>
                  <a:lnTo>
                    <a:pt x="966" y="816"/>
                  </a:lnTo>
                  <a:lnTo>
                    <a:pt x="966" y="822"/>
                  </a:lnTo>
                  <a:lnTo>
                    <a:pt x="966" y="828"/>
                  </a:lnTo>
                  <a:lnTo>
                    <a:pt x="966" y="834"/>
                  </a:lnTo>
                  <a:lnTo>
                    <a:pt x="966" y="840"/>
                  </a:lnTo>
                  <a:lnTo>
                    <a:pt x="966" y="846"/>
                  </a:lnTo>
                  <a:lnTo>
                    <a:pt x="960" y="846"/>
                  </a:lnTo>
                  <a:lnTo>
                    <a:pt x="960" y="852"/>
                  </a:lnTo>
                  <a:lnTo>
                    <a:pt x="960" y="858"/>
                  </a:lnTo>
                  <a:lnTo>
                    <a:pt x="954" y="858"/>
                  </a:lnTo>
                  <a:lnTo>
                    <a:pt x="954" y="864"/>
                  </a:lnTo>
                  <a:lnTo>
                    <a:pt x="948" y="864"/>
                  </a:lnTo>
                  <a:lnTo>
                    <a:pt x="942" y="864"/>
                  </a:lnTo>
                  <a:lnTo>
                    <a:pt x="942" y="870"/>
                  </a:lnTo>
                  <a:lnTo>
                    <a:pt x="936" y="870"/>
                  </a:lnTo>
                  <a:lnTo>
                    <a:pt x="936" y="876"/>
                  </a:lnTo>
                  <a:lnTo>
                    <a:pt x="930" y="876"/>
                  </a:lnTo>
                  <a:lnTo>
                    <a:pt x="924" y="882"/>
                  </a:lnTo>
                  <a:lnTo>
                    <a:pt x="918" y="882"/>
                  </a:lnTo>
                  <a:lnTo>
                    <a:pt x="912" y="882"/>
                  </a:lnTo>
                  <a:lnTo>
                    <a:pt x="912" y="888"/>
                  </a:lnTo>
                  <a:lnTo>
                    <a:pt x="912" y="894"/>
                  </a:lnTo>
                  <a:lnTo>
                    <a:pt x="912" y="900"/>
                  </a:lnTo>
                  <a:lnTo>
                    <a:pt x="906" y="900"/>
                  </a:lnTo>
                  <a:lnTo>
                    <a:pt x="906" y="906"/>
                  </a:lnTo>
                  <a:lnTo>
                    <a:pt x="906" y="912"/>
                  </a:lnTo>
                  <a:lnTo>
                    <a:pt x="906" y="918"/>
                  </a:lnTo>
                  <a:lnTo>
                    <a:pt x="906" y="924"/>
                  </a:lnTo>
                  <a:lnTo>
                    <a:pt x="906" y="930"/>
                  </a:lnTo>
                  <a:lnTo>
                    <a:pt x="906" y="936"/>
                  </a:lnTo>
                  <a:lnTo>
                    <a:pt x="900" y="936"/>
                  </a:lnTo>
                  <a:lnTo>
                    <a:pt x="900" y="942"/>
                  </a:lnTo>
                  <a:lnTo>
                    <a:pt x="900" y="948"/>
                  </a:lnTo>
                  <a:lnTo>
                    <a:pt x="900" y="954"/>
                  </a:lnTo>
                  <a:lnTo>
                    <a:pt x="894" y="954"/>
                  </a:lnTo>
                  <a:lnTo>
                    <a:pt x="888" y="954"/>
                  </a:lnTo>
                  <a:lnTo>
                    <a:pt x="888" y="960"/>
                  </a:lnTo>
                  <a:lnTo>
                    <a:pt x="888" y="966"/>
                  </a:lnTo>
                  <a:lnTo>
                    <a:pt x="882" y="966"/>
                  </a:lnTo>
                  <a:lnTo>
                    <a:pt x="876" y="966"/>
                  </a:lnTo>
                  <a:lnTo>
                    <a:pt x="870" y="966"/>
                  </a:lnTo>
                  <a:lnTo>
                    <a:pt x="870" y="972"/>
                  </a:lnTo>
                  <a:lnTo>
                    <a:pt x="864" y="972"/>
                  </a:lnTo>
                  <a:lnTo>
                    <a:pt x="858" y="972"/>
                  </a:lnTo>
                  <a:lnTo>
                    <a:pt x="852" y="972"/>
                  </a:lnTo>
                  <a:lnTo>
                    <a:pt x="852" y="978"/>
                  </a:lnTo>
                  <a:lnTo>
                    <a:pt x="846" y="978"/>
                  </a:lnTo>
                  <a:lnTo>
                    <a:pt x="840" y="984"/>
                  </a:lnTo>
                  <a:lnTo>
                    <a:pt x="834" y="984"/>
                  </a:lnTo>
                  <a:lnTo>
                    <a:pt x="834" y="978"/>
                  </a:lnTo>
                  <a:lnTo>
                    <a:pt x="828" y="978"/>
                  </a:lnTo>
                  <a:lnTo>
                    <a:pt x="822" y="978"/>
                  </a:lnTo>
                  <a:lnTo>
                    <a:pt x="816" y="984"/>
                  </a:lnTo>
                  <a:lnTo>
                    <a:pt x="810" y="984"/>
                  </a:lnTo>
                  <a:lnTo>
                    <a:pt x="804" y="984"/>
                  </a:lnTo>
                  <a:lnTo>
                    <a:pt x="804" y="990"/>
                  </a:lnTo>
                  <a:lnTo>
                    <a:pt x="798" y="990"/>
                  </a:lnTo>
                  <a:lnTo>
                    <a:pt x="792" y="990"/>
                  </a:lnTo>
                  <a:lnTo>
                    <a:pt x="786" y="990"/>
                  </a:lnTo>
                  <a:lnTo>
                    <a:pt x="780" y="990"/>
                  </a:lnTo>
                  <a:lnTo>
                    <a:pt x="780" y="984"/>
                  </a:lnTo>
                  <a:lnTo>
                    <a:pt x="774" y="984"/>
                  </a:lnTo>
                  <a:lnTo>
                    <a:pt x="774" y="978"/>
                  </a:lnTo>
                  <a:lnTo>
                    <a:pt x="768" y="978"/>
                  </a:lnTo>
                  <a:lnTo>
                    <a:pt x="762" y="978"/>
                  </a:lnTo>
                  <a:lnTo>
                    <a:pt x="756" y="978"/>
                  </a:lnTo>
                  <a:lnTo>
                    <a:pt x="756" y="984"/>
                  </a:lnTo>
                  <a:lnTo>
                    <a:pt x="750" y="984"/>
                  </a:lnTo>
                  <a:lnTo>
                    <a:pt x="744" y="984"/>
                  </a:lnTo>
                  <a:lnTo>
                    <a:pt x="738" y="984"/>
                  </a:lnTo>
                  <a:lnTo>
                    <a:pt x="732" y="984"/>
                  </a:lnTo>
                  <a:lnTo>
                    <a:pt x="732" y="990"/>
                  </a:lnTo>
                  <a:lnTo>
                    <a:pt x="726" y="990"/>
                  </a:lnTo>
                  <a:lnTo>
                    <a:pt x="726" y="996"/>
                  </a:lnTo>
                  <a:lnTo>
                    <a:pt x="726" y="1002"/>
                  </a:lnTo>
                  <a:lnTo>
                    <a:pt x="720" y="1008"/>
                  </a:lnTo>
                  <a:lnTo>
                    <a:pt x="714" y="1008"/>
                  </a:lnTo>
                  <a:lnTo>
                    <a:pt x="708" y="1008"/>
                  </a:lnTo>
                  <a:lnTo>
                    <a:pt x="708" y="1014"/>
                  </a:lnTo>
                  <a:lnTo>
                    <a:pt x="702" y="1014"/>
                  </a:lnTo>
                  <a:lnTo>
                    <a:pt x="702" y="1020"/>
                  </a:lnTo>
                  <a:lnTo>
                    <a:pt x="696" y="1020"/>
                  </a:lnTo>
                  <a:lnTo>
                    <a:pt x="696" y="1026"/>
                  </a:lnTo>
                  <a:lnTo>
                    <a:pt x="702" y="1026"/>
                  </a:lnTo>
                  <a:lnTo>
                    <a:pt x="702" y="1032"/>
                  </a:lnTo>
                  <a:lnTo>
                    <a:pt x="702" y="1038"/>
                  </a:lnTo>
                  <a:lnTo>
                    <a:pt x="696" y="1038"/>
                  </a:lnTo>
                  <a:lnTo>
                    <a:pt x="696" y="1044"/>
                  </a:lnTo>
                  <a:lnTo>
                    <a:pt x="690" y="1044"/>
                  </a:lnTo>
                  <a:lnTo>
                    <a:pt x="684" y="1044"/>
                  </a:lnTo>
                  <a:lnTo>
                    <a:pt x="678" y="1044"/>
                  </a:lnTo>
                  <a:lnTo>
                    <a:pt x="672" y="1044"/>
                  </a:lnTo>
                  <a:lnTo>
                    <a:pt x="672" y="1050"/>
                  </a:lnTo>
                  <a:lnTo>
                    <a:pt x="672" y="1044"/>
                  </a:lnTo>
                  <a:lnTo>
                    <a:pt x="666" y="1044"/>
                  </a:lnTo>
                  <a:lnTo>
                    <a:pt x="666" y="1038"/>
                  </a:lnTo>
                  <a:lnTo>
                    <a:pt x="666" y="1032"/>
                  </a:lnTo>
                  <a:lnTo>
                    <a:pt x="666" y="1026"/>
                  </a:lnTo>
                  <a:lnTo>
                    <a:pt x="666" y="1020"/>
                  </a:lnTo>
                  <a:lnTo>
                    <a:pt x="666" y="1014"/>
                  </a:lnTo>
                  <a:lnTo>
                    <a:pt x="666" y="1008"/>
                  </a:lnTo>
                  <a:lnTo>
                    <a:pt x="660" y="1008"/>
                  </a:lnTo>
                  <a:lnTo>
                    <a:pt x="660" y="1002"/>
                  </a:lnTo>
                  <a:lnTo>
                    <a:pt x="654" y="1002"/>
                  </a:lnTo>
                  <a:lnTo>
                    <a:pt x="654" y="996"/>
                  </a:lnTo>
                  <a:lnTo>
                    <a:pt x="648" y="990"/>
                  </a:lnTo>
                  <a:lnTo>
                    <a:pt x="642" y="984"/>
                  </a:lnTo>
                  <a:lnTo>
                    <a:pt x="642" y="978"/>
                  </a:lnTo>
                  <a:lnTo>
                    <a:pt x="636" y="978"/>
                  </a:lnTo>
                  <a:lnTo>
                    <a:pt x="630" y="972"/>
                  </a:lnTo>
                  <a:lnTo>
                    <a:pt x="630" y="966"/>
                  </a:lnTo>
                  <a:lnTo>
                    <a:pt x="624" y="966"/>
                  </a:lnTo>
                  <a:lnTo>
                    <a:pt x="618" y="960"/>
                  </a:lnTo>
                  <a:lnTo>
                    <a:pt x="612" y="960"/>
                  </a:lnTo>
                  <a:lnTo>
                    <a:pt x="606" y="960"/>
                  </a:lnTo>
                  <a:lnTo>
                    <a:pt x="600" y="960"/>
                  </a:lnTo>
                  <a:lnTo>
                    <a:pt x="600" y="948"/>
                  </a:lnTo>
                  <a:lnTo>
                    <a:pt x="600" y="930"/>
                  </a:lnTo>
                  <a:lnTo>
                    <a:pt x="606" y="918"/>
                  </a:lnTo>
                  <a:lnTo>
                    <a:pt x="618" y="900"/>
                  </a:lnTo>
                  <a:lnTo>
                    <a:pt x="624" y="876"/>
                  </a:lnTo>
                  <a:lnTo>
                    <a:pt x="624" y="852"/>
                  </a:lnTo>
                  <a:lnTo>
                    <a:pt x="600" y="834"/>
                  </a:lnTo>
                  <a:lnTo>
                    <a:pt x="588" y="828"/>
                  </a:lnTo>
                  <a:lnTo>
                    <a:pt x="564" y="828"/>
                  </a:lnTo>
                  <a:lnTo>
                    <a:pt x="552" y="810"/>
                  </a:lnTo>
                  <a:lnTo>
                    <a:pt x="564" y="798"/>
                  </a:lnTo>
                  <a:lnTo>
                    <a:pt x="564" y="786"/>
                  </a:lnTo>
                  <a:lnTo>
                    <a:pt x="564" y="768"/>
                  </a:lnTo>
                  <a:lnTo>
                    <a:pt x="564" y="756"/>
                  </a:lnTo>
                  <a:lnTo>
                    <a:pt x="558" y="744"/>
                  </a:lnTo>
                  <a:lnTo>
                    <a:pt x="546" y="732"/>
                  </a:lnTo>
                  <a:lnTo>
                    <a:pt x="534" y="726"/>
                  </a:lnTo>
                  <a:lnTo>
                    <a:pt x="504" y="726"/>
                  </a:lnTo>
                  <a:lnTo>
                    <a:pt x="486" y="726"/>
                  </a:lnTo>
                  <a:lnTo>
                    <a:pt x="468" y="726"/>
                  </a:lnTo>
                  <a:lnTo>
                    <a:pt x="438" y="726"/>
                  </a:lnTo>
                  <a:lnTo>
                    <a:pt x="420" y="726"/>
                  </a:lnTo>
                  <a:lnTo>
                    <a:pt x="408" y="720"/>
                  </a:lnTo>
                  <a:lnTo>
                    <a:pt x="390" y="708"/>
                  </a:lnTo>
                  <a:lnTo>
                    <a:pt x="378" y="714"/>
                  </a:lnTo>
                  <a:lnTo>
                    <a:pt x="366" y="714"/>
                  </a:lnTo>
                  <a:lnTo>
                    <a:pt x="360" y="702"/>
                  </a:lnTo>
                  <a:lnTo>
                    <a:pt x="348" y="696"/>
                  </a:lnTo>
                  <a:lnTo>
                    <a:pt x="330" y="684"/>
                  </a:lnTo>
                  <a:lnTo>
                    <a:pt x="312" y="684"/>
                  </a:lnTo>
                  <a:lnTo>
                    <a:pt x="288" y="684"/>
                  </a:lnTo>
                  <a:lnTo>
                    <a:pt x="282" y="708"/>
                  </a:lnTo>
                  <a:lnTo>
                    <a:pt x="264" y="708"/>
                  </a:lnTo>
                  <a:lnTo>
                    <a:pt x="246" y="714"/>
                  </a:lnTo>
                  <a:lnTo>
                    <a:pt x="234" y="708"/>
                  </a:lnTo>
                  <a:lnTo>
                    <a:pt x="216" y="696"/>
                  </a:lnTo>
                  <a:lnTo>
                    <a:pt x="204" y="690"/>
                  </a:lnTo>
                  <a:lnTo>
                    <a:pt x="186" y="690"/>
                  </a:lnTo>
                  <a:lnTo>
                    <a:pt x="162" y="690"/>
                  </a:lnTo>
                  <a:lnTo>
                    <a:pt x="138" y="702"/>
                  </a:lnTo>
                  <a:lnTo>
                    <a:pt x="126" y="708"/>
                  </a:lnTo>
                  <a:lnTo>
                    <a:pt x="102" y="720"/>
                  </a:lnTo>
                  <a:lnTo>
                    <a:pt x="84" y="720"/>
                  </a:lnTo>
                  <a:lnTo>
                    <a:pt x="72" y="726"/>
                  </a:lnTo>
                  <a:lnTo>
                    <a:pt x="54" y="738"/>
                  </a:lnTo>
                  <a:lnTo>
                    <a:pt x="42" y="750"/>
                  </a:lnTo>
                  <a:lnTo>
                    <a:pt x="24" y="756"/>
                  </a:lnTo>
                  <a:lnTo>
                    <a:pt x="12" y="762"/>
                  </a:lnTo>
                  <a:lnTo>
                    <a:pt x="0" y="750"/>
                  </a:lnTo>
                  <a:lnTo>
                    <a:pt x="0" y="732"/>
                  </a:lnTo>
                  <a:lnTo>
                    <a:pt x="6" y="708"/>
                  </a:lnTo>
                  <a:lnTo>
                    <a:pt x="6" y="678"/>
                  </a:lnTo>
                  <a:lnTo>
                    <a:pt x="12" y="660"/>
                  </a:lnTo>
                  <a:lnTo>
                    <a:pt x="24" y="630"/>
                  </a:lnTo>
                  <a:lnTo>
                    <a:pt x="30" y="612"/>
                  </a:lnTo>
                  <a:lnTo>
                    <a:pt x="30" y="594"/>
                  </a:lnTo>
                  <a:lnTo>
                    <a:pt x="36" y="582"/>
                  </a:lnTo>
                  <a:lnTo>
                    <a:pt x="36" y="570"/>
                  </a:lnTo>
                  <a:lnTo>
                    <a:pt x="42" y="570"/>
                  </a:lnTo>
                  <a:lnTo>
                    <a:pt x="66" y="570"/>
                  </a:lnTo>
                  <a:lnTo>
                    <a:pt x="90" y="570"/>
                  </a:lnTo>
                  <a:lnTo>
                    <a:pt x="108" y="558"/>
                  </a:lnTo>
                  <a:lnTo>
                    <a:pt x="120" y="546"/>
                  </a:lnTo>
                  <a:lnTo>
                    <a:pt x="144" y="546"/>
                  </a:lnTo>
                  <a:lnTo>
                    <a:pt x="180" y="546"/>
                  </a:lnTo>
                  <a:lnTo>
                    <a:pt x="168" y="516"/>
                  </a:lnTo>
                  <a:lnTo>
                    <a:pt x="216" y="504"/>
                  </a:lnTo>
                  <a:lnTo>
                    <a:pt x="246" y="480"/>
                  </a:lnTo>
                  <a:lnTo>
                    <a:pt x="270" y="480"/>
                  </a:lnTo>
                  <a:lnTo>
                    <a:pt x="306" y="468"/>
                  </a:lnTo>
                  <a:lnTo>
                    <a:pt x="330" y="456"/>
                  </a:lnTo>
                  <a:lnTo>
                    <a:pt x="372" y="456"/>
                  </a:lnTo>
                  <a:lnTo>
                    <a:pt x="408" y="444"/>
                  </a:lnTo>
                  <a:lnTo>
                    <a:pt x="444" y="432"/>
                  </a:lnTo>
                  <a:lnTo>
                    <a:pt x="468" y="354"/>
                  </a:lnTo>
                  <a:lnTo>
                    <a:pt x="486" y="342"/>
                  </a:lnTo>
                  <a:lnTo>
                    <a:pt x="456" y="306"/>
                  </a:lnTo>
                  <a:lnTo>
                    <a:pt x="468" y="282"/>
                  </a:lnTo>
                  <a:lnTo>
                    <a:pt x="498" y="228"/>
                  </a:lnTo>
                  <a:lnTo>
                    <a:pt x="546" y="204"/>
                  </a:lnTo>
                  <a:lnTo>
                    <a:pt x="546" y="192"/>
                  </a:lnTo>
                  <a:lnTo>
                    <a:pt x="546" y="156"/>
                  </a:lnTo>
                  <a:lnTo>
                    <a:pt x="510" y="102"/>
                  </a:lnTo>
                  <a:lnTo>
                    <a:pt x="558" y="114"/>
                  </a:lnTo>
                  <a:lnTo>
                    <a:pt x="624" y="126"/>
                  </a:lnTo>
                  <a:lnTo>
                    <a:pt x="696" y="138"/>
                  </a:lnTo>
                  <a:lnTo>
                    <a:pt x="720" y="102"/>
                  </a:lnTo>
                  <a:lnTo>
                    <a:pt x="774" y="54"/>
                  </a:lnTo>
                  <a:lnTo>
                    <a:pt x="822" y="12"/>
                  </a:lnTo>
                  <a:lnTo>
                    <a:pt x="834" y="0"/>
                  </a:lnTo>
                  <a:close/>
                </a:path>
              </a:pathLst>
            </a:custGeom>
            <a:solidFill>
              <a:srgbClr val="76923C"/>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4" name="Freeform 26">
              <a:extLst>
                <a:ext uri="{FF2B5EF4-FFF2-40B4-BE49-F238E27FC236}">
                  <a16:creationId xmlns:a16="http://schemas.microsoft.com/office/drawing/2014/main" id="{0F2A97DE-3320-165B-B854-0D84DD8192FA}"/>
                </a:ext>
              </a:extLst>
            </p:cNvPr>
            <p:cNvSpPr>
              <a:spLocks/>
            </p:cNvSpPr>
            <p:nvPr/>
          </p:nvSpPr>
          <p:spPr bwMode="auto">
            <a:xfrm>
              <a:off x="31750" y="1499870"/>
              <a:ext cx="1501140" cy="987425"/>
            </a:xfrm>
            <a:custGeom>
              <a:avLst/>
              <a:gdLst>
                <a:gd name="T0" fmla="*/ 1302 w 1398"/>
                <a:gd name="T1" fmla="*/ 780 h 942"/>
                <a:gd name="T2" fmla="*/ 1098 w 1398"/>
                <a:gd name="T3" fmla="*/ 750 h 942"/>
                <a:gd name="T4" fmla="*/ 1134 w 1398"/>
                <a:gd name="T5" fmla="*/ 894 h 942"/>
                <a:gd name="T6" fmla="*/ 1068 w 1398"/>
                <a:gd name="T7" fmla="*/ 900 h 942"/>
                <a:gd name="T8" fmla="*/ 1038 w 1398"/>
                <a:gd name="T9" fmla="*/ 936 h 942"/>
                <a:gd name="T10" fmla="*/ 996 w 1398"/>
                <a:gd name="T11" fmla="*/ 930 h 942"/>
                <a:gd name="T12" fmla="*/ 954 w 1398"/>
                <a:gd name="T13" fmla="*/ 924 h 942"/>
                <a:gd name="T14" fmla="*/ 918 w 1398"/>
                <a:gd name="T15" fmla="*/ 906 h 942"/>
                <a:gd name="T16" fmla="*/ 864 w 1398"/>
                <a:gd name="T17" fmla="*/ 900 h 942"/>
                <a:gd name="T18" fmla="*/ 822 w 1398"/>
                <a:gd name="T19" fmla="*/ 900 h 942"/>
                <a:gd name="T20" fmla="*/ 780 w 1398"/>
                <a:gd name="T21" fmla="*/ 906 h 942"/>
                <a:gd name="T22" fmla="*/ 732 w 1398"/>
                <a:gd name="T23" fmla="*/ 900 h 942"/>
                <a:gd name="T24" fmla="*/ 696 w 1398"/>
                <a:gd name="T25" fmla="*/ 882 h 942"/>
                <a:gd name="T26" fmla="*/ 684 w 1398"/>
                <a:gd name="T27" fmla="*/ 834 h 942"/>
                <a:gd name="T28" fmla="*/ 660 w 1398"/>
                <a:gd name="T29" fmla="*/ 804 h 942"/>
                <a:gd name="T30" fmla="*/ 630 w 1398"/>
                <a:gd name="T31" fmla="*/ 750 h 942"/>
                <a:gd name="T32" fmla="*/ 600 w 1398"/>
                <a:gd name="T33" fmla="*/ 690 h 942"/>
                <a:gd name="T34" fmla="*/ 570 w 1398"/>
                <a:gd name="T35" fmla="*/ 630 h 942"/>
                <a:gd name="T36" fmla="*/ 588 w 1398"/>
                <a:gd name="T37" fmla="*/ 588 h 942"/>
                <a:gd name="T38" fmla="*/ 624 w 1398"/>
                <a:gd name="T39" fmla="*/ 570 h 942"/>
                <a:gd name="T40" fmla="*/ 648 w 1398"/>
                <a:gd name="T41" fmla="*/ 540 h 942"/>
                <a:gd name="T42" fmla="*/ 630 w 1398"/>
                <a:gd name="T43" fmla="*/ 522 h 942"/>
                <a:gd name="T44" fmla="*/ 582 w 1398"/>
                <a:gd name="T45" fmla="*/ 528 h 942"/>
                <a:gd name="T46" fmla="*/ 516 w 1398"/>
                <a:gd name="T47" fmla="*/ 510 h 942"/>
                <a:gd name="T48" fmla="*/ 486 w 1398"/>
                <a:gd name="T49" fmla="*/ 480 h 942"/>
                <a:gd name="T50" fmla="*/ 450 w 1398"/>
                <a:gd name="T51" fmla="*/ 456 h 942"/>
                <a:gd name="T52" fmla="*/ 402 w 1398"/>
                <a:gd name="T53" fmla="*/ 462 h 942"/>
                <a:gd name="T54" fmla="*/ 390 w 1398"/>
                <a:gd name="T55" fmla="*/ 504 h 942"/>
                <a:gd name="T56" fmla="*/ 336 w 1398"/>
                <a:gd name="T57" fmla="*/ 546 h 942"/>
                <a:gd name="T58" fmla="*/ 288 w 1398"/>
                <a:gd name="T59" fmla="*/ 576 h 942"/>
                <a:gd name="T60" fmla="*/ 252 w 1398"/>
                <a:gd name="T61" fmla="*/ 600 h 942"/>
                <a:gd name="T62" fmla="*/ 210 w 1398"/>
                <a:gd name="T63" fmla="*/ 612 h 942"/>
                <a:gd name="T64" fmla="*/ 168 w 1398"/>
                <a:gd name="T65" fmla="*/ 606 h 942"/>
                <a:gd name="T66" fmla="*/ 138 w 1398"/>
                <a:gd name="T67" fmla="*/ 636 h 942"/>
                <a:gd name="T68" fmla="*/ 102 w 1398"/>
                <a:gd name="T69" fmla="*/ 654 h 942"/>
                <a:gd name="T70" fmla="*/ 72 w 1398"/>
                <a:gd name="T71" fmla="*/ 684 h 942"/>
                <a:gd name="T72" fmla="*/ 30 w 1398"/>
                <a:gd name="T73" fmla="*/ 696 h 942"/>
                <a:gd name="T74" fmla="*/ 12 w 1398"/>
                <a:gd name="T75" fmla="*/ 696 h 942"/>
                <a:gd name="T76" fmla="*/ 6 w 1398"/>
                <a:gd name="T77" fmla="*/ 630 h 942"/>
                <a:gd name="T78" fmla="*/ 12 w 1398"/>
                <a:gd name="T79" fmla="*/ 594 h 942"/>
                <a:gd name="T80" fmla="*/ 18 w 1398"/>
                <a:gd name="T81" fmla="*/ 546 h 942"/>
                <a:gd name="T82" fmla="*/ 24 w 1398"/>
                <a:gd name="T83" fmla="*/ 516 h 942"/>
                <a:gd name="T84" fmla="*/ 90 w 1398"/>
                <a:gd name="T85" fmla="*/ 486 h 942"/>
                <a:gd name="T86" fmla="*/ 150 w 1398"/>
                <a:gd name="T87" fmla="*/ 474 h 942"/>
                <a:gd name="T88" fmla="*/ 174 w 1398"/>
                <a:gd name="T89" fmla="*/ 414 h 942"/>
                <a:gd name="T90" fmla="*/ 162 w 1398"/>
                <a:gd name="T91" fmla="*/ 342 h 942"/>
                <a:gd name="T92" fmla="*/ 204 w 1398"/>
                <a:gd name="T93" fmla="*/ 300 h 942"/>
                <a:gd name="T94" fmla="*/ 246 w 1398"/>
                <a:gd name="T95" fmla="*/ 258 h 942"/>
                <a:gd name="T96" fmla="*/ 252 w 1398"/>
                <a:gd name="T97" fmla="*/ 198 h 942"/>
                <a:gd name="T98" fmla="*/ 330 w 1398"/>
                <a:gd name="T99" fmla="*/ 174 h 942"/>
                <a:gd name="T100" fmla="*/ 354 w 1398"/>
                <a:gd name="T101" fmla="*/ 108 h 942"/>
                <a:gd name="T102" fmla="*/ 384 w 1398"/>
                <a:gd name="T103" fmla="*/ 60 h 942"/>
                <a:gd name="T104" fmla="*/ 342 w 1398"/>
                <a:gd name="T105" fmla="*/ 18 h 942"/>
                <a:gd name="T106" fmla="*/ 684 w 1398"/>
                <a:gd name="T107" fmla="*/ 198 h 942"/>
                <a:gd name="T108" fmla="*/ 768 w 1398"/>
                <a:gd name="T109" fmla="*/ 372 h 942"/>
                <a:gd name="T110" fmla="*/ 960 w 1398"/>
                <a:gd name="T111" fmla="*/ 486 h 942"/>
                <a:gd name="T112" fmla="*/ 1284 w 1398"/>
                <a:gd name="T113" fmla="*/ 648 h 9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98"/>
                <a:gd name="T172" fmla="*/ 0 h 942"/>
                <a:gd name="T173" fmla="*/ 1398 w 1398"/>
                <a:gd name="T174" fmla="*/ 942 h 9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98" h="942">
                  <a:moveTo>
                    <a:pt x="1398" y="636"/>
                  </a:moveTo>
                  <a:lnTo>
                    <a:pt x="1398" y="660"/>
                  </a:lnTo>
                  <a:lnTo>
                    <a:pt x="1380" y="672"/>
                  </a:lnTo>
                  <a:lnTo>
                    <a:pt x="1368" y="684"/>
                  </a:lnTo>
                  <a:lnTo>
                    <a:pt x="1368" y="714"/>
                  </a:lnTo>
                  <a:lnTo>
                    <a:pt x="1368" y="738"/>
                  </a:lnTo>
                  <a:lnTo>
                    <a:pt x="1362" y="762"/>
                  </a:lnTo>
                  <a:lnTo>
                    <a:pt x="1344" y="774"/>
                  </a:lnTo>
                  <a:lnTo>
                    <a:pt x="1302" y="780"/>
                  </a:lnTo>
                  <a:lnTo>
                    <a:pt x="1266" y="780"/>
                  </a:lnTo>
                  <a:lnTo>
                    <a:pt x="1230" y="780"/>
                  </a:lnTo>
                  <a:lnTo>
                    <a:pt x="1212" y="774"/>
                  </a:lnTo>
                  <a:lnTo>
                    <a:pt x="1194" y="762"/>
                  </a:lnTo>
                  <a:lnTo>
                    <a:pt x="1176" y="750"/>
                  </a:lnTo>
                  <a:lnTo>
                    <a:pt x="1158" y="738"/>
                  </a:lnTo>
                  <a:lnTo>
                    <a:pt x="1134" y="732"/>
                  </a:lnTo>
                  <a:lnTo>
                    <a:pt x="1110" y="738"/>
                  </a:lnTo>
                  <a:lnTo>
                    <a:pt x="1098" y="750"/>
                  </a:lnTo>
                  <a:lnTo>
                    <a:pt x="1086" y="774"/>
                  </a:lnTo>
                  <a:lnTo>
                    <a:pt x="1068" y="792"/>
                  </a:lnTo>
                  <a:lnTo>
                    <a:pt x="1056" y="810"/>
                  </a:lnTo>
                  <a:lnTo>
                    <a:pt x="1068" y="834"/>
                  </a:lnTo>
                  <a:lnTo>
                    <a:pt x="1080" y="852"/>
                  </a:lnTo>
                  <a:lnTo>
                    <a:pt x="1104" y="870"/>
                  </a:lnTo>
                  <a:lnTo>
                    <a:pt x="1122" y="870"/>
                  </a:lnTo>
                  <a:lnTo>
                    <a:pt x="1140" y="882"/>
                  </a:lnTo>
                  <a:lnTo>
                    <a:pt x="1134" y="894"/>
                  </a:lnTo>
                  <a:lnTo>
                    <a:pt x="1110" y="912"/>
                  </a:lnTo>
                  <a:lnTo>
                    <a:pt x="1110" y="906"/>
                  </a:lnTo>
                  <a:lnTo>
                    <a:pt x="1104" y="900"/>
                  </a:lnTo>
                  <a:lnTo>
                    <a:pt x="1098" y="900"/>
                  </a:lnTo>
                  <a:lnTo>
                    <a:pt x="1092" y="900"/>
                  </a:lnTo>
                  <a:lnTo>
                    <a:pt x="1086" y="900"/>
                  </a:lnTo>
                  <a:lnTo>
                    <a:pt x="1080" y="900"/>
                  </a:lnTo>
                  <a:lnTo>
                    <a:pt x="1074" y="900"/>
                  </a:lnTo>
                  <a:lnTo>
                    <a:pt x="1068" y="900"/>
                  </a:lnTo>
                  <a:lnTo>
                    <a:pt x="1062" y="906"/>
                  </a:lnTo>
                  <a:lnTo>
                    <a:pt x="1056" y="906"/>
                  </a:lnTo>
                  <a:lnTo>
                    <a:pt x="1056" y="912"/>
                  </a:lnTo>
                  <a:lnTo>
                    <a:pt x="1056" y="918"/>
                  </a:lnTo>
                  <a:lnTo>
                    <a:pt x="1050" y="918"/>
                  </a:lnTo>
                  <a:lnTo>
                    <a:pt x="1050" y="924"/>
                  </a:lnTo>
                  <a:lnTo>
                    <a:pt x="1050" y="930"/>
                  </a:lnTo>
                  <a:lnTo>
                    <a:pt x="1044" y="936"/>
                  </a:lnTo>
                  <a:lnTo>
                    <a:pt x="1038" y="936"/>
                  </a:lnTo>
                  <a:lnTo>
                    <a:pt x="1038" y="942"/>
                  </a:lnTo>
                  <a:lnTo>
                    <a:pt x="1032" y="936"/>
                  </a:lnTo>
                  <a:lnTo>
                    <a:pt x="1026" y="936"/>
                  </a:lnTo>
                  <a:lnTo>
                    <a:pt x="1020" y="936"/>
                  </a:lnTo>
                  <a:lnTo>
                    <a:pt x="1020" y="930"/>
                  </a:lnTo>
                  <a:lnTo>
                    <a:pt x="1014" y="930"/>
                  </a:lnTo>
                  <a:lnTo>
                    <a:pt x="1008" y="930"/>
                  </a:lnTo>
                  <a:lnTo>
                    <a:pt x="1002" y="930"/>
                  </a:lnTo>
                  <a:lnTo>
                    <a:pt x="996" y="930"/>
                  </a:lnTo>
                  <a:lnTo>
                    <a:pt x="990" y="930"/>
                  </a:lnTo>
                  <a:lnTo>
                    <a:pt x="990" y="924"/>
                  </a:lnTo>
                  <a:lnTo>
                    <a:pt x="984" y="924"/>
                  </a:lnTo>
                  <a:lnTo>
                    <a:pt x="984" y="918"/>
                  </a:lnTo>
                  <a:lnTo>
                    <a:pt x="978" y="918"/>
                  </a:lnTo>
                  <a:lnTo>
                    <a:pt x="972" y="918"/>
                  </a:lnTo>
                  <a:lnTo>
                    <a:pt x="966" y="924"/>
                  </a:lnTo>
                  <a:lnTo>
                    <a:pt x="960" y="924"/>
                  </a:lnTo>
                  <a:lnTo>
                    <a:pt x="954" y="924"/>
                  </a:lnTo>
                  <a:lnTo>
                    <a:pt x="948" y="924"/>
                  </a:lnTo>
                  <a:lnTo>
                    <a:pt x="942" y="924"/>
                  </a:lnTo>
                  <a:lnTo>
                    <a:pt x="936" y="924"/>
                  </a:lnTo>
                  <a:lnTo>
                    <a:pt x="930" y="924"/>
                  </a:lnTo>
                  <a:lnTo>
                    <a:pt x="930" y="918"/>
                  </a:lnTo>
                  <a:lnTo>
                    <a:pt x="924" y="918"/>
                  </a:lnTo>
                  <a:lnTo>
                    <a:pt x="924" y="912"/>
                  </a:lnTo>
                  <a:lnTo>
                    <a:pt x="924" y="906"/>
                  </a:lnTo>
                  <a:lnTo>
                    <a:pt x="918" y="906"/>
                  </a:lnTo>
                  <a:lnTo>
                    <a:pt x="912" y="906"/>
                  </a:lnTo>
                  <a:lnTo>
                    <a:pt x="906" y="906"/>
                  </a:lnTo>
                  <a:lnTo>
                    <a:pt x="900" y="906"/>
                  </a:lnTo>
                  <a:lnTo>
                    <a:pt x="894" y="906"/>
                  </a:lnTo>
                  <a:lnTo>
                    <a:pt x="888" y="906"/>
                  </a:lnTo>
                  <a:lnTo>
                    <a:pt x="882" y="900"/>
                  </a:lnTo>
                  <a:lnTo>
                    <a:pt x="876" y="900"/>
                  </a:lnTo>
                  <a:lnTo>
                    <a:pt x="870" y="894"/>
                  </a:lnTo>
                  <a:lnTo>
                    <a:pt x="864" y="900"/>
                  </a:lnTo>
                  <a:lnTo>
                    <a:pt x="858" y="900"/>
                  </a:lnTo>
                  <a:lnTo>
                    <a:pt x="858" y="906"/>
                  </a:lnTo>
                  <a:lnTo>
                    <a:pt x="852" y="906"/>
                  </a:lnTo>
                  <a:lnTo>
                    <a:pt x="846" y="906"/>
                  </a:lnTo>
                  <a:lnTo>
                    <a:pt x="846" y="900"/>
                  </a:lnTo>
                  <a:lnTo>
                    <a:pt x="840" y="900"/>
                  </a:lnTo>
                  <a:lnTo>
                    <a:pt x="834" y="900"/>
                  </a:lnTo>
                  <a:lnTo>
                    <a:pt x="828" y="900"/>
                  </a:lnTo>
                  <a:lnTo>
                    <a:pt x="822" y="900"/>
                  </a:lnTo>
                  <a:lnTo>
                    <a:pt x="816" y="900"/>
                  </a:lnTo>
                  <a:lnTo>
                    <a:pt x="816" y="906"/>
                  </a:lnTo>
                  <a:lnTo>
                    <a:pt x="810" y="906"/>
                  </a:lnTo>
                  <a:lnTo>
                    <a:pt x="804" y="912"/>
                  </a:lnTo>
                  <a:lnTo>
                    <a:pt x="798" y="912"/>
                  </a:lnTo>
                  <a:lnTo>
                    <a:pt x="792" y="912"/>
                  </a:lnTo>
                  <a:lnTo>
                    <a:pt x="786" y="912"/>
                  </a:lnTo>
                  <a:lnTo>
                    <a:pt x="780" y="912"/>
                  </a:lnTo>
                  <a:lnTo>
                    <a:pt x="780" y="906"/>
                  </a:lnTo>
                  <a:lnTo>
                    <a:pt x="774" y="906"/>
                  </a:lnTo>
                  <a:lnTo>
                    <a:pt x="768" y="906"/>
                  </a:lnTo>
                  <a:lnTo>
                    <a:pt x="768" y="900"/>
                  </a:lnTo>
                  <a:lnTo>
                    <a:pt x="762" y="900"/>
                  </a:lnTo>
                  <a:lnTo>
                    <a:pt x="756" y="900"/>
                  </a:lnTo>
                  <a:lnTo>
                    <a:pt x="750" y="900"/>
                  </a:lnTo>
                  <a:lnTo>
                    <a:pt x="744" y="900"/>
                  </a:lnTo>
                  <a:lnTo>
                    <a:pt x="738" y="900"/>
                  </a:lnTo>
                  <a:lnTo>
                    <a:pt x="732" y="900"/>
                  </a:lnTo>
                  <a:lnTo>
                    <a:pt x="726" y="900"/>
                  </a:lnTo>
                  <a:lnTo>
                    <a:pt x="720" y="900"/>
                  </a:lnTo>
                  <a:lnTo>
                    <a:pt x="714" y="900"/>
                  </a:lnTo>
                  <a:lnTo>
                    <a:pt x="708" y="900"/>
                  </a:lnTo>
                  <a:lnTo>
                    <a:pt x="708" y="894"/>
                  </a:lnTo>
                  <a:lnTo>
                    <a:pt x="702" y="894"/>
                  </a:lnTo>
                  <a:lnTo>
                    <a:pt x="702" y="888"/>
                  </a:lnTo>
                  <a:lnTo>
                    <a:pt x="696" y="888"/>
                  </a:lnTo>
                  <a:lnTo>
                    <a:pt x="696" y="882"/>
                  </a:lnTo>
                  <a:lnTo>
                    <a:pt x="696" y="876"/>
                  </a:lnTo>
                  <a:lnTo>
                    <a:pt x="696" y="870"/>
                  </a:lnTo>
                  <a:lnTo>
                    <a:pt x="696" y="864"/>
                  </a:lnTo>
                  <a:lnTo>
                    <a:pt x="696" y="858"/>
                  </a:lnTo>
                  <a:lnTo>
                    <a:pt x="696" y="852"/>
                  </a:lnTo>
                  <a:lnTo>
                    <a:pt x="696" y="846"/>
                  </a:lnTo>
                  <a:lnTo>
                    <a:pt x="690" y="846"/>
                  </a:lnTo>
                  <a:lnTo>
                    <a:pt x="690" y="840"/>
                  </a:lnTo>
                  <a:lnTo>
                    <a:pt x="684" y="834"/>
                  </a:lnTo>
                  <a:lnTo>
                    <a:pt x="684" y="828"/>
                  </a:lnTo>
                  <a:lnTo>
                    <a:pt x="678" y="828"/>
                  </a:lnTo>
                  <a:lnTo>
                    <a:pt x="678" y="822"/>
                  </a:lnTo>
                  <a:lnTo>
                    <a:pt x="672" y="822"/>
                  </a:lnTo>
                  <a:lnTo>
                    <a:pt x="672" y="816"/>
                  </a:lnTo>
                  <a:lnTo>
                    <a:pt x="666" y="816"/>
                  </a:lnTo>
                  <a:lnTo>
                    <a:pt x="666" y="810"/>
                  </a:lnTo>
                  <a:lnTo>
                    <a:pt x="660" y="810"/>
                  </a:lnTo>
                  <a:lnTo>
                    <a:pt x="660" y="804"/>
                  </a:lnTo>
                  <a:lnTo>
                    <a:pt x="654" y="804"/>
                  </a:lnTo>
                  <a:lnTo>
                    <a:pt x="654" y="798"/>
                  </a:lnTo>
                  <a:lnTo>
                    <a:pt x="648" y="792"/>
                  </a:lnTo>
                  <a:lnTo>
                    <a:pt x="648" y="786"/>
                  </a:lnTo>
                  <a:lnTo>
                    <a:pt x="642" y="780"/>
                  </a:lnTo>
                  <a:lnTo>
                    <a:pt x="636" y="774"/>
                  </a:lnTo>
                  <a:lnTo>
                    <a:pt x="636" y="768"/>
                  </a:lnTo>
                  <a:lnTo>
                    <a:pt x="630" y="756"/>
                  </a:lnTo>
                  <a:lnTo>
                    <a:pt x="630" y="750"/>
                  </a:lnTo>
                  <a:lnTo>
                    <a:pt x="624" y="744"/>
                  </a:lnTo>
                  <a:lnTo>
                    <a:pt x="624" y="738"/>
                  </a:lnTo>
                  <a:lnTo>
                    <a:pt x="618" y="732"/>
                  </a:lnTo>
                  <a:lnTo>
                    <a:pt x="618" y="726"/>
                  </a:lnTo>
                  <a:lnTo>
                    <a:pt x="612" y="714"/>
                  </a:lnTo>
                  <a:lnTo>
                    <a:pt x="606" y="708"/>
                  </a:lnTo>
                  <a:lnTo>
                    <a:pt x="606" y="702"/>
                  </a:lnTo>
                  <a:lnTo>
                    <a:pt x="600" y="696"/>
                  </a:lnTo>
                  <a:lnTo>
                    <a:pt x="600" y="690"/>
                  </a:lnTo>
                  <a:lnTo>
                    <a:pt x="594" y="684"/>
                  </a:lnTo>
                  <a:lnTo>
                    <a:pt x="594" y="672"/>
                  </a:lnTo>
                  <a:lnTo>
                    <a:pt x="588" y="666"/>
                  </a:lnTo>
                  <a:lnTo>
                    <a:pt x="582" y="660"/>
                  </a:lnTo>
                  <a:lnTo>
                    <a:pt x="582" y="654"/>
                  </a:lnTo>
                  <a:lnTo>
                    <a:pt x="576" y="648"/>
                  </a:lnTo>
                  <a:lnTo>
                    <a:pt x="576" y="642"/>
                  </a:lnTo>
                  <a:lnTo>
                    <a:pt x="576" y="636"/>
                  </a:lnTo>
                  <a:lnTo>
                    <a:pt x="570" y="630"/>
                  </a:lnTo>
                  <a:lnTo>
                    <a:pt x="570" y="624"/>
                  </a:lnTo>
                  <a:lnTo>
                    <a:pt x="576" y="624"/>
                  </a:lnTo>
                  <a:lnTo>
                    <a:pt x="576" y="618"/>
                  </a:lnTo>
                  <a:lnTo>
                    <a:pt x="576" y="612"/>
                  </a:lnTo>
                  <a:lnTo>
                    <a:pt x="576" y="606"/>
                  </a:lnTo>
                  <a:lnTo>
                    <a:pt x="582" y="600"/>
                  </a:lnTo>
                  <a:lnTo>
                    <a:pt x="582" y="594"/>
                  </a:lnTo>
                  <a:lnTo>
                    <a:pt x="588" y="594"/>
                  </a:lnTo>
                  <a:lnTo>
                    <a:pt x="588" y="588"/>
                  </a:lnTo>
                  <a:lnTo>
                    <a:pt x="594" y="588"/>
                  </a:lnTo>
                  <a:lnTo>
                    <a:pt x="594" y="582"/>
                  </a:lnTo>
                  <a:lnTo>
                    <a:pt x="600" y="582"/>
                  </a:lnTo>
                  <a:lnTo>
                    <a:pt x="600" y="576"/>
                  </a:lnTo>
                  <a:lnTo>
                    <a:pt x="606" y="576"/>
                  </a:lnTo>
                  <a:lnTo>
                    <a:pt x="612" y="576"/>
                  </a:lnTo>
                  <a:lnTo>
                    <a:pt x="612" y="570"/>
                  </a:lnTo>
                  <a:lnTo>
                    <a:pt x="618" y="570"/>
                  </a:lnTo>
                  <a:lnTo>
                    <a:pt x="624" y="570"/>
                  </a:lnTo>
                  <a:lnTo>
                    <a:pt x="624" y="564"/>
                  </a:lnTo>
                  <a:lnTo>
                    <a:pt x="630" y="564"/>
                  </a:lnTo>
                  <a:lnTo>
                    <a:pt x="630" y="558"/>
                  </a:lnTo>
                  <a:lnTo>
                    <a:pt x="636" y="558"/>
                  </a:lnTo>
                  <a:lnTo>
                    <a:pt x="636" y="552"/>
                  </a:lnTo>
                  <a:lnTo>
                    <a:pt x="642" y="552"/>
                  </a:lnTo>
                  <a:lnTo>
                    <a:pt x="642" y="546"/>
                  </a:lnTo>
                  <a:lnTo>
                    <a:pt x="648" y="546"/>
                  </a:lnTo>
                  <a:lnTo>
                    <a:pt x="648" y="540"/>
                  </a:lnTo>
                  <a:lnTo>
                    <a:pt x="654" y="534"/>
                  </a:lnTo>
                  <a:lnTo>
                    <a:pt x="654" y="528"/>
                  </a:lnTo>
                  <a:lnTo>
                    <a:pt x="654" y="522"/>
                  </a:lnTo>
                  <a:lnTo>
                    <a:pt x="654" y="516"/>
                  </a:lnTo>
                  <a:lnTo>
                    <a:pt x="648" y="516"/>
                  </a:lnTo>
                  <a:lnTo>
                    <a:pt x="642" y="516"/>
                  </a:lnTo>
                  <a:lnTo>
                    <a:pt x="636" y="516"/>
                  </a:lnTo>
                  <a:lnTo>
                    <a:pt x="636" y="522"/>
                  </a:lnTo>
                  <a:lnTo>
                    <a:pt x="630" y="522"/>
                  </a:lnTo>
                  <a:lnTo>
                    <a:pt x="624" y="528"/>
                  </a:lnTo>
                  <a:lnTo>
                    <a:pt x="618" y="528"/>
                  </a:lnTo>
                  <a:lnTo>
                    <a:pt x="618" y="534"/>
                  </a:lnTo>
                  <a:lnTo>
                    <a:pt x="612" y="534"/>
                  </a:lnTo>
                  <a:lnTo>
                    <a:pt x="606" y="534"/>
                  </a:lnTo>
                  <a:lnTo>
                    <a:pt x="600" y="528"/>
                  </a:lnTo>
                  <a:lnTo>
                    <a:pt x="594" y="528"/>
                  </a:lnTo>
                  <a:lnTo>
                    <a:pt x="588" y="528"/>
                  </a:lnTo>
                  <a:lnTo>
                    <a:pt x="582" y="528"/>
                  </a:lnTo>
                  <a:lnTo>
                    <a:pt x="576" y="522"/>
                  </a:lnTo>
                  <a:lnTo>
                    <a:pt x="564" y="522"/>
                  </a:lnTo>
                  <a:lnTo>
                    <a:pt x="558" y="522"/>
                  </a:lnTo>
                  <a:lnTo>
                    <a:pt x="552" y="522"/>
                  </a:lnTo>
                  <a:lnTo>
                    <a:pt x="546" y="516"/>
                  </a:lnTo>
                  <a:lnTo>
                    <a:pt x="540" y="516"/>
                  </a:lnTo>
                  <a:lnTo>
                    <a:pt x="534" y="516"/>
                  </a:lnTo>
                  <a:lnTo>
                    <a:pt x="528" y="516"/>
                  </a:lnTo>
                  <a:lnTo>
                    <a:pt x="516" y="510"/>
                  </a:lnTo>
                  <a:lnTo>
                    <a:pt x="510" y="510"/>
                  </a:lnTo>
                  <a:lnTo>
                    <a:pt x="504" y="504"/>
                  </a:lnTo>
                  <a:lnTo>
                    <a:pt x="504" y="498"/>
                  </a:lnTo>
                  <a:lnTo>
                    <a:pt x="498" y="498"/>
                  </a:lnTo>
                  <a:lnTo>
                    <a:pt x="498" y="492"/>
                  </a:lnTo>
                  <a:lnTo>
                    <a:pt x="492" y="492"/>
                  </a:lnTo>
                  <a:lnTo>
                    <a:pt x="492" y="486"/>
                  </a:lnTo>
                  <a:lnTo>
                    <a:pt x="486" y="486"/>
                  </a:lnTo>
                  <a:lnTo>
                    <a:pt x="486" y="480"/>
                  </a:lnTo>
                  <a:lnTo>
                    <a:pt x="480" y="480"/>
                  </a:lnTo>
                  <a:lnTo>
                    <a:pt x="480" y="474"/>
                  </a:lnTo>
                  <a:lnTo>
                    <a:pt x="474" y="474"/>
                  </a:lnTo>
                  <a:lnTo>
                    <a:pt x="474" y="468"/>
                  </a:lnTo>
                  <a:lnTo>
                    <a:pt x="468" y="468"/>
                  </a:lnTo>
                  <a:lnTo>
                    <a:pt x="468" y="462"/>
                  </a:lnTo>
                  <a:lnTo>
                    <a:pt x="462" y="462"/>
                  </a:lnTo>
                  <a:lnTo>
                    <a:pt x="456" y="456"/>
                  </a:lnTo>
                  <a:lnTo>
                    <a:pt x="450" y="456"/>
                  </a:lnTo>
                  <a:lnTo>
                    <a:pt x="444" y="456"/>
                  </a:lnTo>
                  <a:lnTo>
                    <a:pt x="444" y="450"/>
                  </a:lnTo>
                  <a:lnTo>
                    <a:pt x="438" y="450"/>
                  </a:lnTo>
                  <a:lnTo>
                    <a:pt x="432" y="450"/>
                  </a:lnTo>
                  <a:lnTo>
                    <a:pt x="426" y="456"/>
                  </a:lnTo>
                  <a:lnTo>
                    <a:pt x="420" y="456"/>
                  </a:lnTo>
                  <a:lnTo>
                    <a:pt x="414" y="456"/>
                  </a:lnTo>
                  <a:lnTo>
                    <a:pt x="408" y="462"/>
                  </a:lnTo>
                  <a:lnTo>
                    <a:pt x="402" y="462"/>
                  </a:lnTo>
                  <a:lnTo>
                    <a:pt x="402" y="468"/>
                  </a:lnTo>
                  <a:lnTo>
                    <a:pt x="396" y="468"/>
                  </a:lnTo>
                  <a:lnTo>
                    <a:pt x="396" y="474"/>
                  </a:lnTo>
                  <a:lnTo>
                    <a:pt x="390" y="474"/>
                  </a:lnTo>
                  <a:lnTo>
                    <a:pt x="390" y="480"/>
                  </a:lnTo>
                  <a:lnTo>
                    <a:pt x="390" y="486"/>
                  </a:lnTo>
                  <a:lnTo>
                    <a:pt x="390" y="492"/>
                  </a:lnTo>
                  <a:lnTo>
                    <a:pt x="390" y="498"/>
                  </a:lnTo>
                  <a:lnTo>
                    <a:pt x="390" y="504"/>
                  </a:lnTo>
                  <a:lnTo>
                    <a:pt x="390" y="510"/>
                  </a:lnTo>
                  <a:lnTo>
                    <a:pt x="384" y="516"/>
                  </a:lnTo>
                  <a:lnTo>
                    <a:pt x="378" y="522"/>
                  </a:lnTo>
                  <a:lnTo>
                    <a:pt x="372" y="522"/>
                  </a:lnTo>
                  <a:lnTo>
                    <a:pt x="360" y="528"/>
                  </a:lnTo>
                  <a:lnTo>
                    <a:pt x="354" y="534"/>
                  </a:lnTo>
                  <a:lnTo>
                    <a:pt x="348" y="534"/>
                  </a:lnTo>
                  <a:lnTo>
                    <a:pt x="342" y="540"/>
                  </a:lnTo>
                  <a:lnTo>
                    <a:pt x="336" y="546"/>
                  </a:lnTo>
                  <a:lnTo>
                    <a:pt x="324" y="546"/>
                  </a:lnTo>
                  <a:lnTo>
                    <a:pt x="318" y="552"/>
                  </a:lnTo>
                  <a:lnTo>
                    <a:pt x="312" y="558"/>
                  </a:lnTo>
                  <a:lnTo>
                    <a:pt x="306" y="564"/>
                  </a:lnTo>
                  <a:lnTo>
                    <a:pt x="300" y="564"/>
                  </a:lnTo>
                  <a:lnTo>
                    <a:pt x="294" y="564"/>
                  </a:lnTo>
                  <a:lnTo>
                    <a:pt x="294" y="570"/>
                  </a:lnTo>
                  <a:lnTo>
                    <a:pt x="288" y="570"/>
                  </a:lnTo>
                  <a:lnTo>
                    <a:pt x="288" y="576"/>
                  </a:lnTo>
                  <a:lnTo>
                    <a:pt x="282" y="576"/>
                  </a:lnTo>
                  <a:lnTo>
                    <a:pt x="282" y="582"/>
                  </a:lnTo>
                  <a:lnTo>
                    <a:pt x="276" y="582"/>
                  </a:lnTo>
                  <a:lnTo>
                    <a:pt x="276" y="588"/>
                  </a:lnTo>
                  <a:lnTo>
                    <a:pt x="270" y="588"/>
                  </a:lnTo>
                  <a:lnTo>
                    <a:pt x="270" y="594"/>
                  </a:lnTo>
                  <a:lnTo>
                    <a:pt x="264" y="594"/>
                  </a:lnTo>
                  <a:lnTo>
                    <a:pt x="258" y="600"/>
                  </a:lnTo>
                  <a:lnTo>
                    <a:pt x="252" y="600"/>
                  </a:lnTo>
                  <a:lnTo>
                    <a:pt x="246" y="600"/>
                  </a:lnTo>
                  <a:lnTo>
                    <a:pt x="240" y="600"/>
                  </a:lnTo>
                  <a:lnTo>
                    <a:pt x="234" y="600"/>
                  </a:lnTo>
                  <a:lnTo>
                    <a:pt x="228" y="600"/>
                  </a:lnTo>
                  <a:lnTo>
                    <a:pt x="222" y="600"/>
                  </a:lnTo>
                  <a:lnTo>
                    <a:pt x="222" y="606"/>
                  </a:lnTo>
                  <a:lnTo>
                    <a:pt x="216" y="606"/>
                  </a:lnTo>
                  <a:lnTo>
                    <a:pt x="216" y="612"/>
                  </a:lnTo>
                  <a:lnTo>
                    <a:pt x="210" y="612"/>
                  </a:lnTo>
                  <a:lnTo>
                    <a:pt x="210" y="618"/>
                  </a:lnTo>
                  <a:lnTo>
                    <a:pt x="204" y="618"/>
                  </a:lnTo>
                  <a:lnTo>
                    <a:pt x="198" y="618"/>
                  </a:lnTo>
                  <a:lnTo>
                    <a:pt x="198" y="612"/>
                  </a:lnTo>
                  <a:lnTo>
                    <a:pt x="192" y="612"/>
                  </a:lnTo>
                  <a:lnTo>
                    <a:pt x="186" y="612"/>
                  </a:lnTo>
                  <a:lnTo>
                    <a:pt x="180" y="612"/>
                  </a:lnTo>
                  <a:lnTo>
                    <a:pt x="174" y="612"/>
                  </a:lnTo>
                  <a:lnTo>
                    <a:pt x="168" y="606"/>
                  </a:lnTo>
                  <a:lnTo>
                    <a:pt x="162" y="606"/>
                  </a:lnTo>
                  <a:lnTo>
                    <a:pt x="156" y="612"/>
                  </a:lnTo>
                  <a:lnTo>
                    <a:pt x="156" y="618"/>
                  </a:lnTo>
                  <a:lnTo>
                    <a:pt x="150" y="618"/>
                  </a:lnTo>
                  <a:lnTo>
                    <a:pt x="150" y="624"/>
                  </a:lnTo>
                  <a:lnTo>
                    <a:pt x="150" y="630"/>
                  </a:lnTo>
                  <a:lnTo>
                    <a:pt x="144" y="630"/>
                  </a:lnTo>
                  <a:lnTo>
                    <a:pt x="144" y="636"/>
                  </a:lnTo>
                  <a:lnTo>
                    <a:pt x="138" y="636"/>
                  </a:lnTo>
                  <a:lnTo>
                    <a:pt x="132" y="636"/>
                  </a:lnTo>
                  <a:lnTo>
                    <a:pt x="132" y="642"/>
                  </a:lnTo>
                  <a:lnTo>
                    <a:pt x="126" y="642"/>
                  </a:lnTo>
                  <a:lnTo>
                    <a:pt x="120" y="642"/>
                  </a:lnTo>
                  <a:lnTo>
                    <a:pt x="120" y="648"/>
                  </a:lnTo>
                  <a:lnTo>
                    <a:pt x="114" y="648"/>
                  </a:lnTo>
                  <a:lnTo>
                    <a:pt x="108" y="648"/>
                  </a:lnTo>
                  <a:lnTo>
                    <a:pt x="108" y="654"/>
                  </a:lnTo>
                  <a:lnTo>
                    <a:pt x="102" y="654"/>
                  </a:lnTo>
                  <a:lnTo>
                    <a:pt x="102" y="660"/>
                  </a:lnTo>
                  <a:lnTo>
                    <a:pt x="96" y="660"/>
                  </a:lnTo>
                  <a:lnTo>
                    <a:pt x="96" y="666"/>
                  </a:lnTo>
                  <a:lnTo>
                    <a:pt x="90" y="672"/>
                  </a:lnTo>
                  <a:lnTo>
                    <a:pt x="90" y="678"/>
                  </a:lnTo>
                  <a:lnTo>
                    <a:pt x="84" y="678"/>
                  </a:lnTo>
                  <a:lnTo>
                    <a:pt x="84" y="684"/>
                  </a:lnTo>
                  <a:lnTo>
                    <a:pt x="78" y="684"/>
                  </a:lnTo>
                  <a:lnTo>
                    <a:pt x="72" y="684"/>
                  </a:lnTo>
                  <a:lnTo>
                    <a:pt x="66" y="684"/>
                  </a:lnTo>
                  <a:lnTo>
                    <a:pt x="60" y="684"/>
                  </a:lnTo>
                  <a:lnTo>
                    <a:pt x="60" y="690"/>
                  </a:lnTo>
                  <a:lnTo>
                    <a:pt x="54" y="690"/>
                  </a:lnTo>
                  <a:lnTo>
                    <a:pt x="48" y="690"/>
                  </a:lnTo>
                  <a:lnTo>
                    <a:pt x="42" y="690"/>
                  </a:lnTo>
                  <a:lnTo>
                    <a:pt x="36" y="690"/>
                  </a:lnTo>
                  <a:lnTo>
                    <a:pt x="36" y="696"/>
                  </a:lnTo>
                  <a:lnTo>
                    <a:pt x="30" y="696"/>
                  </a:lnTo>
                  <a:lnTo>
                    <a:pt x="24" y="696"/>
                  </a:lnTo>
                  <a:lnTo>
                    <a:pt x="24" y="702"/>
                  </a:lnTo>
                  <a:lnTo>
                    <a:pt x="18" y="702"/>
                  </a:lnTo>
                  <a:lnTo>
                    <a:pt x="18" y="708"/>
                  </a:lnTo>
                  <a:lnTo>
                    <a:pt x="12" y="708"/>
                  </a:lnTo>
                  <a:lnTo>
                    <a:pt x="12" y="714"/>
                  </a:lnTo>
                  <a:lnTo>
                    <a:pt x="12" y="708"/>
                  </a:lnTo>
                  <a:lnTo>
                    <a:pt x="12" y="702"/>
                  </a:lnTo>
                  <a:lnTo>
                    <a:pt x="12" y="696"/>
                  </a:lnTo>
                  <a:lnTo>
                    <a:pt x="12" y="690"/>
                  </a:lnTo>
                  <a:lnTo>
                    <a:pt x="12" y="678"/>
                  </a:lnTo>
                  <a:lnTo>
                    <a:pt x="12" y="672"/>
                  </a:lnTo>
                  <a:lnTo>
                    <a:pt x="6" y="666"/>
                  </a:lnTo>
                  <a:lnTo>
                    <a:pt x="6" y="660"/>
                  </a:lnTo>
                  <a:lnTo>
                    <a:pt x="6" y="654"/>
                  </a:lnTo>
                  <a:lnTo>
                    <a:pt x="12" y="648"/>
                  </a:lnTo>
                  <a:lnTo>
                    <a:pt x="6" y="642"/>
                  </a:lnTo>
                  <a:lnTo>
                    <a:pt x="6" y="630"/>
                  </a:lnTo>
                  <a:lnTo>
                    <a:pt x="6" y="624"/>
                  </a:lnTo>
                  <a:lnTo>
                    <a:pt x="0" y="618"/>
                  </a:lnTo>
                  <a:lnTo>
                    <a:pt x="0" y="612"/>
                  </a:lnTo>
                  <a:lnTo>
                    <a:pt x="6" y="612"/>
                  </a:lnTo>
                  <a:lnTo>
                    <a:pt x="6" y="606"/>
                  </a:lnTo>
                  <a:lnTo>
                    <a:pt x="12" y="606"/>
                  </a:lnTo>
                  <a:lnTo>
                    <a:pt x="18" y="600"/>
                  </a:lnTo>
                  <a:lnTo>
                    <a:pt x="12" y="600"/>
                  </a:lnTo>
                  <a:lnTo>
                    <a:pt x="12" y="594"/>
                  </a:lnTo>
                  <a:lnTo>
                    <a:pt x="12" y="588"/>
                  </a:lnTo>
                  <a:lnTo>
                    <a:pt x="12" y="582"/>
                  </a:lnTo>
                  <a:lnTo>
                    <a:pt x="18" y="582"/>
                  </a:lnTo>
                  <a:lnTo>
                    <a:pt x="18" y="570"/>
                  </a:lnTo>
                  <a:lnTo>
                    <a:pt x="18" y="564"/>
                  </a:lnTo>
                  <a:lnTo>
                    <a:pt x="12" y="564"/>
                  </a:lnTo>
                  <a:lnTo>
                    <a:pt x="18" y="558"/>
                  </a:lnTo>
                  <a:lnTo>
                    <a:pt x="24" y="546"/>
                  </a:lnTo>
                  <a:lnTo>
                    <a:pt x="18" y="546"/>
                  </a:lnTo>
                  <a:lnTo>
                    <a:pt x="24" y="540"/>
                  </a:lnTo>
                  <a:lnTo>
                    <a:pt x="24" y="534"/>
                  </a:lnTo>
                  <a:lnTo>
                    <a:pt x="24" y="528"/>
                  </a:lnTo>
                  <a:lnTo>
                    <a:pt x="24" y="522"/>
                  </a:lnTo>
                  <a:lnTo>
                    <a:pt x="18" y="522"/>
                  </a:lnTo>
                  <a:lnTo>
                    <a:pt x="24" y="522"/>
                  </a:lnTo>
                  <a:lnTo>
                    <a:pt x="24" y="516"/>
                  </a:lnTo>
                  <a:lnTo>
                    <a:pt x="18" y="516"/>
                  </a:lnTo>
                  <a:lnTo>
                    <a:pt x="24" y="516"/>
                  </a:lnTo>
                  <a:lnTo>
                    <a:pt x="24" y="510"/>
                  </a:lnTo>
                  <a:lnTo>
                    <a:pt x="24" y="504"/>
                  </a:lnTo>
                  <a:lnTo>
                    <a:pt x="24" y="498"/>
                  </a:lnTo>
                  <a:lnTo>
                    <a:pt x="48" y="498"/>
                  </a:lnTo>
                  <a:lnTo>
                    <a:pt x="54" y="498"/>
                  </a:lnTo>
                  <a:lnTo>
                    <a:pt x="60" y="498"/>
                  </a:lnTo>
                  <a:lnTo>
                    <a:pt x="66" y="492"/>
                  </a:lnTo>
                  <a:lnTo>
                    <a:pt x="78" y="492"/>
                  </a:lnTo>
                  <a:lnTo>
                    <a:pt x="90" y="486"/>
                  </a:lnTo>
                  <a:lnTo>
                    <a:pt x="96" y="492"/>
                  </a:lnTo>
                  <a:lnTo>
                    <a:pt x="102" y="498"/>
                  </a:lnTo>
                  <a:lnTo>
                    <a:pt x="108" y="498"/>
                  </a:lnTo>
                  <a:lnTo>
                    <a:pt x="114" y="498"/>
                  </a:lnTo>
                  <a:lnTo>
                    <a:pt x="120" y="498"/>
                  </a:lnTo>
                  <a:lnTo>
                    <a:pt x="126" y="492"/>
                  </a:lnTo>
                  <a:lnTo>
                    <a:pt x="132" y="492"/>
                  </a:lnTo>
                  <a:lnTo>
                    <a:pt x="144" y="486"/>
                  </a:lnTo>
                  <a:lnTo>
                    <a:pt x="150" y="474"/>
                  </a:lnTo>
                  <a:lnTo>
                    <a:pt x="150" y="462"/>
                  </a:lnTo>
                  <a:lnTo>
                    <a:pt x="156" y="450"/>
                  </a:lnTo>
                  <a:lnTo>
                    <a:pt x="162" y="450"/>
                  </a:lnTo>
                  <a:lnTo>
                    <a:pt x="162" y="438"/>
                  </a:lnTo>
                  <a:lnTo>
                    <a:pt x="162" y="432"/>
                  </a:lnTo>
                  <a:lnTo>
                    <a:pt x="162" y="426"/>
                  </a:lnTo>
                  <a:lnTo>
                    <a:pt x="162" y="420"/>
                  </a:lnTo>
                  <a:lnTo>
                    <a:pt x="168" y="414"/>
                  </a:lnTo>
                  <a:lnTo>
                    <a:pt x="174" y="414"/>
                  </a:lnTo>
                  <a:lnTo>
                    <a:pt x="174" y="408"/>
                  </a:lnTo>
                  <a:lnTo>
                    <a:pt x="174" y="402"/>
                  </a:lnTo>
                  <a:lnTo>
                    <a:pt x="174" y="396"/>
                  </a:lnTo>
                  <a:lnTo>
                    <a:pt x="168" y="390"/>
                  </a:lnTo>
                  <a:lnTo>
                    <a:pt x="174" y="378"/>
                  </a:lnTo>
                  <a:lnTo>
                    <a:pt x="168" y="378"/>
                  </a:lnTo>
                  <a:lnTo>
                    <a:pt x="162" y="354"/>
                  </a:lnTo>
                  <a:lnTo>
                    <a:pt x="162" y="348"/>
                  </a:lnTo>
                  <a:lnTo>
                    <a:pt x="162" y="342"/>
                  </a:lnTo>
                  <a:lnTo>
                    <a:pt x="168" y="330"/>
                  </a:lnTo>
                  <a:lnTo>
                    <a:pt x="174" y="330"/>
                  </a:lnTo>
                  <a:lnTo>
                    <a:pt x="174" y="324"/>
                  </a:lnTo>
                  <a:lnTo>
                    <a:pt x="180" y="324"/>
                  </a:lnTo>
                  <a:lnTo>
                    <a:pt x="186" y="324"/>
                  </a:lnTo>
                  <a:lnTo>
                    <a:pt x="186" y="318"/>
                  </a:lnTo>
                  <a:lnTo>
                    <a:pt x="192" y="306"/>
                  </a:lnTo>
                  <a:lnTo>
                    <a:pt x="198" y="306"/>
                  </a:lnTo>
                  <a:lnTo>
                    <a:pt x="204" y="300"/>
                  </a:lnTo>
                  <a:lnTo>
                    <a:pt x="204" y="294"/>
                  </a:lnTo>
                  <a:lnTo>
                    <a:pt x="204" y="288"/>
                  </a:lnTo>
                  <a:lnTo>
                    <a:pt x="210" y="282"/>
                  </a:lnTo>
                  <a:lnTo>
                    <a:pt x="210" y="270"/>
                  </a:lnTo>
                  <a:lnTo>
                    <a:pt x="216" y="264"/>
                  </a:lnTo>
                  <a:lnTo>
                    <a:pt x="222" y="258"/>
                  </a:lnTo>
                  <a:lnTo>
                    <a:pt x="228" y="258"/>
                  </a:lnTo>
                  <a:lnTo>
                    <a:pt x="234" y="264"/>
                  </a:lnTo>
                  <a:lnTo>
                    <a:pt x="246" y="258"/>
                  </a:lnTo>
                  <a:lnTo>
                    <a:pt x="252" y="252"/>
                  </a:lnTo>
                  <a:lnTo>
                    <a:pt x="252" y="246"/>
                  </a:lnTo>
                  <a:lnTo>
                    <a:pt x="246" y="240"/>
                  </a:lnTo>
                  <a:lnTo>
                    <a:pt x="246" y="234"/>
                  </a:lnTo>
                  <a:lnTo>
                    <a:pt x="240" y="228"/>
                  </a:lnTo>
                  <a:lnTo>
                    <a:pt x="240" y="222"/>
                  </a:lnTo>
                  <a:lnTo>
                    <a:pt x="240" y="216"/>
                  </a:lnTo>
                  <a:lnTo>
                    <a:pt x="240" y="204"/>
                  </a:lnTo>
                  <a:lnTo>
                    <a:pt x="252" y="198"/>
                  </a:lnTo>
                  <a:lnTo>
                    <a:pt x="258" y="192"/>
                  </a:lnTo>
                  <a:lnTo>
                    <a:pt x="264" y="192"/>
                  </a:lnTo>
                  <a:lnTo>
                    <a:pt x="282" y="186"/>
                  </a:lnTo>
                  <a:lnTo>
                    <a:pt x="294" y="180"/>
                  </a:lnTo>
                  <a:lnTo>
                    <a:pt x="300" y="180"/>
                  </a:lnTo>
                  <a:lnTo>
                    <a:pt x="312" y="180"/>
                  </a:lnTo>
                  <a:lnTo>
                    <a:pt x="318" y="180"/>
                  </a:lnTo>
                  <a:lnTo>
                    <a:pt x="324" y="180"/>
                  </a:lnTo>
                  <a:lnTo>
                    <a:pt x="330" y="174"/>
                  </a:lnTo>
                  <a:lnTo>
                    <a:pt x="336" y="168"/>
                  </a:lnTo>
                  <a:lnTo>
                    <a:pt x="336" y="162"/>
                  </a:lnTo>
                  <a:lnTo>
                    <a:pt x="336" y="156"/>
                  </a:lnTo>
                  <a:lnTo>
                    <a:pt x="348" y="150"/>
                  </a:lnTo>
                  <a:lnTo>
                    <a:pt x="354" y="144"/>
                  </a:lnTo>
                  <a:lnTo>
                    <a:pt x="354" y="132"/>
                  </a:lnTo>
                  <a:lnTo>
                    <a:pt x="354" y="126"/>
                  </a:lnTo>
                  <a:lnTo>
                    <a:pt x="354" y="120"/>
                  </a:lnTo>
                  <a:lnTo>
                    <a:pt x="354" y="108"/>
                  </a:lnTo>
                  <a:lnTo>
                    <a:pt x="354" y="102"/>
                  </a:lnTo>
                  <a:lnTo>
                    <a:pt x="354" y="96"/>
                  </a:lnTo>
                  <a:lnTo>
                    <a:pt x="360" y="90"/>
                  </a:lnTo>
                  <a:lnTo>
                    <a:pt x="366" y="84"/>
                  </a:lnTo>
                  <a:lnTo>
                    <a:pt x="372" y="84"/>
                  </a:lnTo>
                  <a:lnTo>
                    <a:pt x="378" y="84"/>
                  </a:lnTo>
                  <a:lnTo>
                    <a:pt x="378" y="78"/>
                  </a:lnTo>
                  <a:lnTo>
                    <a:pt x="378" y="66"/>
                  </a:lnTo>
                  <a:lnTo>
                    <a:pt x="384" y="60"/>
                  </a:lnTo>
                  <a:lnTo>
                    <a:pt x="384" y="54"/>
                  </a:lnTo>
                  <a:lnTo>
                    <a:pt x="378" y="54"/>
                  </a:lnTo>
                  <a:lnTo>
                    <a:pt x="372" y="54"/>
                  </a:lnTo>
                  <a:lnTo>
                    <a:pt x="366" y="48"/>
                  </a:lnTo>
                  <a:lnTo>
                    <a:pt x="360" y="42"/>
                  </a:lnTo>
                  <a:lnTo>
                    <a:pt x="354" y="36"/>
                  </a:lnTo>
                  <a:lnTo>
                    <a:pt x="348" y="30"/>
                  </a:lnTo>
                  <a:lnTo>
                    <a:pt x="348" y="24"/>
                  </a:lnTo>
                  <a:lnTo>
                    <a:pt x="342" y="18"/>
                  </a:lnTo>
                  <a:lnTo>
                    <a:pt x="342" y="12"/>
                  </a:lnTo>
                  <a:lnTo>
                    <a:pt x="348" y="0"/>
                  </a:lnTo>
                  <a:lnTo>
                    <a:pt x="366" y="6"/>
                  </a:lnTo>
                  <a:lnTo>
                    <a:pt x="402" y="84"/>
                  </a:lnTo>
                  <a:lnTo>
                    <a:pt x="492" y="132"/>
                  </a:lnTo>
                  <a:lnTo>
                    <a:pt x="528" y="186"/>
                  </a:lnTo>
                  <a:lnTo>
                    <a:pt x="594" y="198"/>
                  </a:lnTo>
                  <a:lnTo>
                    <a:pt x="630" y="198"/>
                  </a:lnTo>
                  <a:lnTo>
                    <a:pt x="684" y="198"/>
                  </a:lnTo>
                  <a:lnTo>
                    <a:pt x="708" y="198"/>
                  </a:lnTo>
                  <a:lnTo>
                    <a:pt x="732" y="186"/>
                  </a:lnTo>
                  <a:lnTo>
                    <a:pt x="756" y="198"/>
                  </a:lnTo>
                  <a:lnTo>
                    <a:pt x="756" y="210"/>
                  </a:lnTo>
                  <a:lnTo>
                    <a:pt x="756" y="246"/>
                  </a:lnTo>
                  <a:lnTo>
                    <a:pt x="744" y="288"/>
                  </a:lnTo>
                  <a:lnTo>
                    <a:pt x="732" y="336"/>
                  </a:lnTo>
                  <a:lnTo>
                    <a:pt x="732" y="360"/>
                  </a:lnTo>
                  <a:lnTo>
                    <a:pt x="768" y="372"/>
                  </a:lnTo>
                  <a:lnTo>
                    <a:pt x="780" y="396"/>
                  </a:lnTo>
                  <a:lnTo>
                    <a:pt x="780" y="426"/>
                  </a:lnTo>
                  <a:lnTo>
                    <a:pt x="822" y="462"/>
                  </a:lnTo>
                  <a:lnTo>
                    <a:pt x="834" y="462"/>
                  </a:lnTo>
                  <a:lnTo>
                    <a:pt x="858" y="474"/>
                  </a:lnTo>
                  <a:lnTo>
                    <a:pt x="882" y="450"/>
                  </a:lnTo>
                  <a:lnTo>
                    <a:pt x="906" y="426"/>
                  </a:lnTo>
                  <a:lnTo>
                    <a:pt x="906" y="438"/>
                  </a:lnTo>
                  <a:lnTo>
                    <a:pt x="960" y="486"/>
                  </a:lnTo>
                  <a:lnTo>
                    <a:pt x="984" y="510"/>
                  </a:lnTo>
                  <a:lnTo>
                    <a:pt x="1008" y="552"/>
                  </a:lnTo>
                  <a:lnTo>
                    <a:pt x="1044" y="564"/>
                  </a:lnTo>
                  <a:lnTo>
                    <a:pt x="1086" y="564"/>
                  </a:lnTo>
                  <a:lnTo>
                    <a:pt x="1098" y="564"/>
                  </a:lnTo>
                  <a:lnTo>
                    <a:pt x="1134" y="600"/>
                  </a:lnTo>
                  <a:lnTo>
                    <a:pt x="1212" y="624"/>
                  </a:lnTo>
                  <a:lnTo>
                    <a:pt x="1236" y="624"/>
                  </a:lnTo>
                  <a:lnTo>
                    <a:pt x="1284" y="648"/>
                  </a:lnTo>
                  <a:lnTo>
                    <a:pt x="1338" y="648"/>
                  </a:lnTo>
                  <a:lnTo>
                    <a:pt x="1350" y="636"/>
                  </a:lnTo>
                  <a:lnTo>
                    <a:pt x="1362" y="636"/>
                  </a:lnTo>
                  <a:lnTo>
                    <a:pt x="1398" y="636"/>
                  </a:lnTo>
                  <a:close/>
                </a:path>
              </a:pathLst>
            </a:custGeom>
            <a:solidFill>
              <a:srgbClr val="272727"/>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5" name="Freeform 27">
              <a:extLst>
                <a:ext uri="{FF2B5EF4-FFF2-40B4-BE49-F238E27FC236}">
                  <a16:creationId xmlns:a16="http://schemas.microsoft.com/office/drawing/2014/main" id="{0C22BECE-9A30-F57C-4732-3B89755549A9}"/>
                </a:ext>
              </a:extLst>
            </p:cNvPr>
            <p:cNvSpPr>
              <a:spLocks/>
            </p:cNvSpPr>
            <p:nvPr/>
          </p:nvSpPr>
          <p:spPr bwMode="auto">
            <a:xfrm>
              <a:off x="413385" y="1061720"/>
              <a:ext cx="1636395" cy="1327785"/>
            </a:xfrm>
            <a:custGeom>
              <a:avLst/>
              <a:gdLst>
                <a:gd name="T0" fmla="*/ 162 w 1524"/>
                <a:gd name="T1" fmla="*/ 126 h 1266"/>
                <a:gd name="T2" fmla="*/ 258 w 1524"/>
                <a:gd name="T3" fmla="*/ 132 h 1266"/>
                <a:gd name="T4" fmla="*/ 318 w 1524"/>
                <a:gd name="T5" fmla="*/ 174 h 1266"/>
                <a:gd name="T6" fmla="*/ 402 w 1524"/>
                <a:gd name="T7" fmla="*/ 162 h 1266"/>
                <a:gd name="T8" fmla="*/ 450 w 1524"/>
                <a:gd name="T9" fmla="*/ 210 h 1266"/>
                <a:gd name="T10" fmla="*/ 432 w 1524"/>
                <a:gd name="T11" fmla="*/ 294 h 1266"/>
                <a:gd name="T12" fmla="*/ 378 w 1524"/>
                <a:gd name="T13" fmla="*/ 348 h 1266"/>
                <a:gd name="T14" fmla="*/ 372 w 1524"/>
                <a:gd name="T15" fmla="*/ 420 h 1266"/>
                <a:gd name="T16" fmla="*/ 384 w 1524"/>
                <a:gd name="T17" fmla="*/ 480 h 1266"/>
                <a:gd name="T18" fmla="*/ 444 w 1524"/>
                <a:gd name="T19" fmla="*/ 462 h 1266"/>
                <a:gd name="T20" fmla="*/ 498 w 1524"/>
                <a:gd name="T21" fmla="*/ 444 h 1266"/>
                <a:gd name="T22" fmla="*/ 534 w 1524"/>
                <a:gd name="T23" fmla="*/ 390 h 1266"/>
                <a:gd name="T24" fmla="*/ 492 w 1524"/>
                <a:gd name="T25" fmla="*/ 324 h 1266"/>
                <a:gd name="T26" fmla="*/ 516 w 1524"/>
                <a:gd name="T27" fmla="*/ 264 h 1266"/>
                <a:gd name="T28" fmla="*/ 576 w 1524"/>
                <a:gd name="T29" fmla="*/ 246 h 1266"/>
                <a:gd name="T30" fmla="*/ 582 w 1524"/>
                <a:gd name="T31" fmla="*/ 204 h 1266"/>
                <a:gd name="T32" fmla="*/ 576 w 1524"/>
                <a:gd name="T33" fmla="*/ 120 h 1266"/>
                <a:gd name="T34" fmla="*/ 486 w 1524"/>
                <a:gd name="T35" fmla="*/ 90 h 1266"/>
                <a:gd name="T36" fmla="*/ 498 w 1524"/>
                <a:gd name="T37" fmla="*/ 24 h 1266"/>
                <a:gd name="T38" fmla="*/ 588 w 1524"/>
                <a:gd name="T39" fmla="*/ 12 h 1266"/>
                <a:gd name="T40" fmla="*/ 672 w 1524"/>
                <a:gd name="T41" fmla="*/ 0 h 1266"/>
                <a:gd name="T42" fmla="*/ 702 w 1524"/>
                <a:gd name="T43" fmla="*/ 84 h 1266"/>
                <a:gd name="T44" fmla="*/ 756 w 1524"/>
                <a:gd name="T45" fmla="*/ 144 h 1266"/>
                <a:gd name="T46" fmla="*/ 840 w 1524"/>
                <a:gd name="T47" fmla="*/ 150 h 1266"/>
                <a:gd name="T48" fmla="*/ 918 w 1524"/>
                <a:gd name="T49" fmla="*/ 138 h 1266"/>
                <a:gd name="T50" fmla="*/ 984 w 1524"/>
                <a:gd name="T51" fmla="*/ 120 h 1266"/>
                <a:gd name="T52" fmla="*/ 1026 w 1524"/>
                <a:gd name="T53" fmla="*/ 192 h 1266"/>
                <a:gd name="T54" fmla="*/ 1002 w 1524"/>
                <a:gd name="T55" fmla="*/ 258 h 1266"/>
                <a:gd name="T56" fmla="*/ 996 w 1524"/>
                <a:gd name="T57" fmla="*/ 330 h 1266"/>
                <a:gd name="T58" fmla="*/ 1062 w 1524"/>
                <a:gd name="T59" fmla="*/ 360 h 1266"/>
                <a:gd name="T60" fmla="*/ 1116 w 1524"/>
                <a:gd name="T61" fmla="*/ 306 h 1266"/>
                <a:gd name="T62" fmla="*/ 1182 w 1524"/>
                <a:gd name="T63" fmla="*/ 306 h 1266"/>
                <a:gd name="T64" fmla="*/ 1260 w 1524"/>
                <a:gd name="T65" fmla="*/ 282 h 1266"/>
                <a:gd name="T66" fmla="*/ 1320 w 1524"/>
                <a:gd name="T67" fmla="*/ 312 h 1266"/>
                <a:gd name="T68" fmla="*/ 1356 w 1524"/>
                <a:gd name="T69" fmla="*/ 384 h 1266"/>
                <a:gd name="T70" fmla="*/ 1374 w 1524"/>
                <a:gd name="T71" fmla="*/ 444 h 1266"/>
                <a:gd name="T72" fmla="*/ 1320 w 1524"/>
                <a:gd name="T73" fmla="*/ 486 h 1266"/>
                <a:gd name="T74" fmla="*/ 1410 w 1524"/>
                <a:gd name="T75" fmla="*/ 510 h 1266"/>
                <a:gd name="T76" fmla="*/ 1476 w 1524"/>
                <a:gd name="T77" fmla="*/ 534 h 1266"/>
                <a:gd name="T78" fmla="*/ 1452 w 1524"/>
                <a:gd name="T79" fmla="*/ 612 h 1266"/>
                <a:gd name="T80" fmla="*/ 1488 w 1524"/>
                <a:gd name="T81" fmla="*/ 666 h 1266"/>
                <a:gd name="T82" fmla="*/ 1464 w 1524"/>
                <a:gd name="T83" fmla="*/ 732 h 1266"/>
                <a:gd name="T84" fmla="*/ 1470 w 1524"/>
                <a:gd name="T85" fmla="*/ 798 h 1266"/>
                <a:gd name="T86" fmla="*/ 1482 w 1524"/>
                <a:gd name="T87" fmla="*/ 876 h 1266"/>
                <a:gd name="T88" fmla="*/ 1422 w 1524"/>
                <a:gd name="T89" fmla="*/ 888 h 1266"/>
                <a:gd name="T90" fmla="*/ 1326 w 1524"/>
                <a:gd name="T91" fmla="*/ 858 h 1266"/>
                <a:gd name="T92" fmla="*/ 1278 w 1524"/>
                <a:gd name="T93" fmla="*/ 912 h 1266"/>
                <a:gd name="T94" fmla="*/ 1284 w 1524"/>
                <a:gd name="T95" fmla="*/ 1002 h 1266"/>
                <a:gd name="T96" fmla="*/ 1284 w 1524"/>
                <a:gd name="T97" fmla="*/ 1098 h 1266"/>
                <a:gd name="T98" fmla="*/ 1278 w 1524"/>
                <a:gd name="T99" fmla="*/ 1206 h 1266"/>
                <a:gd name="T100" fmla="*/ 1218 w 1524"/>
                <a:gd name="T101" fmla="*/ 1230 h 1266"/>
                <a:gd name="T102" fmla="*/ 1152 w 1524"/>
                <a:gd name="T103" fmla="*/ 1170 h 1266"/>
                <a:gd name="T104" fmla="*/ 1122 w 1524"/>
                <a:gd name="T105" fmla="*/ 1086 h 1266"/>
                <a:gd name="T106" fmla="*/ 1062 w 1524"/>
                <a:gd name="T107" fmla="*/ 1050 h 1266"/>
                <a:gd name="T108" fmla="*/ 558 w 1524"/>
                <a:gd name="T109" fmla="*/ 852 h 1266"/>
                <a:gd name="T110" fmla="*/ 360 w 1524"/>
                <a:gd name="T111" fmla="*/ 612 h 1266"/>
                <a:gd name="T112" fmla="*/ 18 w 1524"/>
                <a:gd name="T113" fmla="*/ 366 h 1266"/>
                <a:gd name="T114" fmla="*/ 90 w 1524"/>
                <a:gd name="T115" fmla="*/ 324 h 1266"/>
                <a:gd name="T116" fmla="*/ 60 w 1524"/>
                <a:gd name="T117" fmla="*/ 204 h 1266"/>
                <a:gd name="T118" fmla="*/ 48 w 1524"/>
                <a:gd name="T119" fmla="*/ 102 h 12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24"/>
                <a:gd name="T181" fmla="*/ 0 h 1266"/>
                <a:gd name="T182" fmla="*/ 1524 w 1524"/>
                <a:gd name="T183" fmla="*/ 1266 h 12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24" h="1266">
                  <a:moveTo>
                    <a:pt x="54" y="90"/>
                  </a:moveTo>
                  <a:lnTo>
                    <a:pt x="66" y="90"/>
                  </a:lnTo>
                  <a:lnTo>
                    <a:pt x="72" y="96"/>
                  </a:lnTo>
                  <a:lnTo>
                    <a:pt x="78" y="96"/>
                  </a:lnTo>
                  <a:lnTo>
                    <a:pt x="84" y="102"/>
                  </a:lnTo>
                  <a:lnTo>
                    <a:pt x="90" y="102"/>
                  </a:lnTo>
                  <a:lnTo>
                    <a:pt x="96" y="102"/>
                  </a:lnTo>
                  <a:lnTo>
                    <a:pt x="108" y="108"/>
                  </a:lnTo>
                  <a:lnTo>
                    <a:pt x="114" y="108"/>
                  </a:lnTo>
                  <a:lnTo>
                    <a:pt x="120" y="108"/>
                  </a:lnTo>
                  <a:lnTo>
                    <a:pt x="126" y="114"/>
                  </a:lnTo>
                  <a:lnTo>
                    <a:pt x="132" y="114"/>
                  </a:lnTo>
                  <a:lnTo>
                    <a:pt x="138" y="114"/>
                  </a:lnTo>
                  <a:lnTo>
                    <a:pt x="150" y="120"/>
                  </a:lnTo>
                  <a:lnTo>
                    <a:pt x="156" y="120"/>
                  </a:lnTo>
                  <a:lnTo>
                    <a:pt x="162" y="126"/>
                  </a:lnTo>
                  <a:lnTo>
                    <a:pt x="168" y="126"/>
                  </a:lnTo>
                  <a:lnTo>
                    <a:pt x="174" y="126"/>
                  </a:lnTo>
                  <a:lnTo>
                    <a:pt x="180" y="126"/>
                  </a:lnTo>
                  <a:lnTo>
                    <a:pt x="186" y="126"/>
                  </a:lnTo>
                  <a:lnTo>
                    <a:pt x="192" y="126"/>
                  </a:lnTo>
                  <a:lnTo>
                    <a:pt x="204" y="126"/>
                  </a:lnTo>
                  <a:lnTo>
                    <a:pt x="210" y="126"/>
                  </a:lnTo>
                  <a:lnTo>
                    <a:pt x="216" y="126"/>
                  </a:lnTo>
                  <a:lnTo>
                    <a:pt x="222" y="126"/>
                  </a:lnTo>
                  <a:lnTo>
                    <a:pt x="228" y="120"/>
                  </a:lnTo>
                  <a:lnTo>
                    <a:pt x="234" y="120"/>
                  </a:lnTo>
                  <a:lnTo>
                    <a:pt x="246" y="120"/>
                  </a:lnTo>
                  <a:lnTo>
                    <a:pt x="246" y="126"/>
                  </a:lnTo>
                  <a:lnTo>
                    <a:pt x="252" y="126"/>
                  </a:lnTo>
                  <a:lnTo>
                    <a:pt x="252" y="132"/>
                  </a:lnTo>
                  <a:lnTo>
                    <a:pt x="258" y="132"/>
                  </a:lnTo>
                  <a:lnTo>
                    <a:pt x="258" y="138"/>
                  </a:lnTo>
                  <a:lnTo>
                    <a:pt x="264" y="138"/>
                  </a:lnTo>
                  <a:lnTo>
                    <a:pt x="264" y="144"/>
                  </a:lnTo>
                  <a:lnTo>
                    <a:pt x="270" y="144"/>
                  </a:lnTo>
                  <a:lnTo>
                    <a:pt x="270" y="150"/>
                  </a:lnTo>
                  <a:lnTo>
                    <a:pt x="276" y="150"/>
                  </a:lnTo>
                  <a:lnTo>
                    <a:pt x="276" y="156"/>
                  </a:lnTo>
                  <a:lnTo>
                    <a:pt x="282" y="156"/>
                  </a:lnTo>
                  <a:lnTo>
                    <a:pt x="282" y="162"/>
                  </a:lnTo>
                  <a:lnTo>
                    <a:pt x="288" y="162"/>
                  </a:lnTo>
                  <a:lnTo>
                    <a:pt x="294" y="162"/>
                  </a:lnTo>
                  <a:lnTo>
                    <a:pt x="300" y="168"/>
                  </a:lnTo>
                  <a:lnTo>
                    <a:pt x="306" y="168"/>
                  </a:lnTo>
                  <a:lnTo>
                    <a:pt x="312" y="168"/>
                  </a:lnTo>
                  <a:lnTo>
                    <a:pt x="318" y="168"/>
                  </a:lnTo>
                  <a:lnTo>
                    <a:pt x="318" y="174"/>
                  </a:lnTo>
                  <a:lnTo>
                    <a:pt x="324" y="174"/>
                  </a:lnTo>
                  <a:lnTo>
                    <a:pt x="330" y="174"/>
                  </a:lnTo>
                  <a:lnTo>
                    <a:pt x="336" y="174"/>
                  </a:lnTo>
                  <a:lnTo>
                    <a:pt x="342" y="174"/>
                  </a:lnTo>
                  <a:lnTo>
                    <a:pt x="348" y="174"/>
                  </a:lnTo>
                  <a:lnTo>
                    <a:pt x="348" y="168"/>
                  </a:lnTo>
                  <a:lnTo>
                    <a:pt x="354" y="168"/>
                  </a:lnTo>
                  <a:lnTo>
                    <a:pt x="360" y="168"/>
                  </a:lnTo>
                  <a:lnTo>
                    <a:pt x="366" y="168"/>
                  </a:lnTo>
                  <a:lnTo>
                    <a:pt x="372" y="168"/>
                  </a:lnTo>
                  <a:lnTo>
                    <a:pt x="378" y="168"/>
                  </a:lnTo>
                  <a:lnTo>
                    <a:pt x="384" y="168"/>
                  </a:lnTo>
                  <a:lnTo>
                    <a:pt x="390" y="168"/>
                  </a:lnTo>
                  <a:lnTo>
                    <a:pt x="396" y="168"/>
                  </a:lnTo>
                  <a:lnTo>
                    <a:pt x="402" y="168"/>
                  </a:lnTo>
                  <a:lnTo>
                    <a:pt x="402" y="162"/>
                  </a:lnTo>
                  <a:lnTo>
                    <a:pt x="408" y="162"/>
                  </a:lnTo>
                  <a:lnTo>
                    <a:pt x="414" y="162"/>
                  </a:lnTo>
                  <a:lnTo>
                    <a:pt x="420" y="162"/>
                  </a:lnTo>
                  <a:lnTo>
                    <a:pt x="426" y="162"/>
                  </a:lnTo>
                  <a:lnTo>
                    <a:pt x="432" y="162"/>
                  </a:lnTo>
                  <a:lnTo>
                    <a:pt x="438" y="162"/>
                  </a:lnTo>
                  <a:lnTo>
                    <a:pt x="438" y="168"/>
                  </a:lnTo>
                  <a:lnTo>
                    <a:pt x="444" y="168"/>
                  </a:lnTo>
                  <a:lnTo>
                    <a:pt x="444" y="174"/>
                  </a:lnTo>
                  <a:lnTo>
                    <a:pt x="450" y="174"/>
                  </a:lnTo>
                  <a:lnTo>
                    <a:pt x="450" y="180"/>
                  </a:lnTo>
                  <a:lnTo>
                    <a:pt x="450" y="186"/>
                  </a:lnTo>
                  <a:lnTo>
                    <a:pt x="450" y="192"/>
                  </a:lnTo>
                  <a:lnTo>
                    <a:pt x="450" y="198"/>
                  </a:lnTo>
                  <a:lnTo>
                    <a:pt x="450" y="204"/>
                  </a:lnTo>
                  <a:lnTo>
                    <a:pt x="450" y="210"/>
                  </a:lnTo>
                  <a:lnTo>
                    <a:pt x="444" y="210"/>
                  </a:lnTo>
                  <a:lnTo>
                    <a:pt x="444" y="216"/>
                  </a:lnTo>
                  <a:lnTo>
                    <a:pt x="444" y="222"/>
                  </a:lnTo>
                  <a:lnTo>
                    <a:pt x="444" y="228"/>
                  </a:lnTo>
                  <a:lnTo>
                    <a:pt x="444" y="234"/>
                  </a:lnTo>
                  <a:lnTo>
                    <a:pt x="444" y="240"/>
                  </a:lnTo>
                  <a:lnTo>
                    <a:pt x="444" y="246"/>
                  </a:lnTo>
                  <a:lnTo>
                    <a:pt x="444" y="252"/>
                  </a:lnTo>
                  <a:lnTo>
                    <a:pt x="444" y="258"/>
                  </a:lnTo>
                  <a:lnTo>
                    <a:pt x="438" y="258"/>
                  </a:lnTo>
                  <a:lnTo>
                    <a:pt x="438" y="264"/>
                  </a:lnTo>
                  <a:lnTo>
                    <a:pt x="438" y="270"/>
                  </a:lnTo>
                  <a:lnTo>
                    <a:pt x="438" y="276"/>
                  </a:lnTo>
                  <a:lnTo>
                    <a:pt x="438" y="282"/>
                  </a:lnTo>
                  <a:lnTo>
                    <a:pt x="432" y="288"/>
                  </a:lnTo>
                  <a:lnTo>
                    <a:pt x="432" y="294"/>
                  </a:lnTo>
                  <a:lnTo>
                    <a:pt x="426" y="294"/>
                  </a:lnTo>
                  <a:lnTo>
                    <a:pt x="426" y="300"/>
                  </a:lnTo>
                  <a:lnTo>
                    <a:pt x="420" y="300"/>
                  </a:lnTo>
                  <a:lnTo>
                    <a:pt x="414" y="306"/>
                  </a:lnTo>
                  <a:lnTo>
                    <a:pt x="408" y="306"/>
                  </a:lnTo>
                  <a:lnTo>
                    <a:pt x="408" y="312"/>
                  </a:lnTo>
                  <a:lnTo>
                    <a:pt x="402" y="312"/>
                  </a:lnTo>
                  <a:lnTo>
                    <a:pt x="402" y="318"/>
                  </a:lnTo>
                  <a:lnTo>
                    <a:pt x="396" y="318"/>
                  </a:lnTo>
                  <a:lnTo>
                    <a:pt x="396" y="324"/>
                  </a:lnTo>
                  <a:lnTo>
                    <a:pt x="390" y="324"/>
                  </a:lnTo>
                  <a:lnTo>
                    <a:pt x="390" y="330"/>
                  </a:lnTo>
                  <a:lnTo>
                    <a:pt x="384" y="330"/>
                  </a:lnTo>
                  <a:lnTo>
                    <a:pt x="384" y="336"/>
                  </a:lnTo>
                  <a:lnTo>
                    <a:pt x="384" y="342"/>
                  </a:lnTo>
                  <a:lnTo>
                    <a:pt x="378" y="348"/>
                  </a:lnTo>
                  <a:lnTo>
                    <a:pt x="378" y="354"/>
                  </a:lnTo>
                  <a:lnTo>
                    <a:pt x="372" y="354"/>
                  </a:lnTo>
                  <a:lnTo>
                    <a:pt x="372" y="360"/>
                  </a:lnTo>
                  <a:lnTo>
                    <a:pt x="372" y="366"/>
                  </a:lnTo>
                  <a:lnTo>
                    <a:pt x="366" y="366"/>
                  </a:lnTo>
                  <a:lnTo>
                    <a:pt x="366" y="372"/>
                  </a:lnTo>
                  <a:lnTo>
                    <a:pt x="366" y="378"/>
                  </a:lnTo>
                  <a:lnTo>
                    <a:pt x="366" y="384"/>
                  </a:lnTo>
                  <a:lnTo>
                    <a:pt x="360" y="384"/>
                  </a:lnTo>
                  <a:lnTo>
                    <a:pt x="360" y="390"/>
                  </a:lnTo>
                  <a:lnTo>
                    <a:pt x="360" y="396"/>
                  </a:lnTo>
                  <a:lnTo>
                    <a:pt x="360" y="402"/>
                  </a:lnTo>
                  <a:lnTo>
                    <a:pt x="366" y="408"/>
                  </a:lnTo>
                  <a:lnTo>
                    <a:pt x="366" y="414"/>
                  </a:lnTo>
                  <a:lnTo>
                    <a:pt x="372" y="414"/>
                  </a:lnTo>
                  <a:lnTo>
                    <a:pt x="372" y="420"/>
                  </a:lnTo>
                  <a:lnTo>
                    <a:pt x="372" y="426"/>
                  </a:lnTo>
                  <a:lnTo>
                    <a:pt x="378" y="426"/>
                  </a:lnTo>
                  <a:lnTo>
                    <a:pt x="378" y="432"/>
                  </a:lnTo>
                  <a:lnTo>
                    <a:pt x="378" y="438"/>
                  </a:lnTo>
                  <a:lnTo>
                    <a:pt x="384" y="438"/>
                  </a:lnTo>
                  <a:lnTo>
                    <a:pt x="384" y="444"/>
                  </a:lnTo>
                  <a:lnTo>
                    <a:pt x="384" y="450"/>
                  </a:lnTo>
                  <a:lnTo>
                    <a:pt x="384" y="456"/>
                  </a:lnTo>
                  <a:lnTo>
                    <a:pt x="384" y="462"/>
                  </a:lnTo>
                  <a:lnTo>
                    <a:pt x="378" y="462"/>
                  </a:lnTo>
                  <a:lnTo>
                    <a:pt x="378" y="468"/>
                  </a:lnTo>
                  <a:lnTo>
                    <a:pt x="378" y="474"/>
                  </a:lnTo>
                  <a:lnTo>
                    <a:pt x="372" y="474"/>
                  </a:lnTo>
                  <a:lnTo>
                    <a:pt x="372" y="480"/>
                  </a:lnTo>
                  <a:lnTo>
                    <a:pt x="378" y="480"/>
                  </a:lnTo>
                  <a:lnTo>
                    <a:pt x="384" y="480"/>
                  </a:lnTo>
                  <a:lnTo>
                    <a:pt x="390" y="480"/>
                  </a:lnTo>
                  <a:lnTo>
                    <a:pt x="390" y="486"/>
                  </a:lnTo>
                  <a:lnTo>
                    <a:pt x="396" y="486"/>
                  </a:lnTo>
                  <a:lnTo>
                    <a:pt x="402" y="486"/>
                  </a:lnTo>
                  <a:lnTo>
                    <a:pt x="408" y="492"/>
                  </a:lnTo>
                  <a:lnTo>
                    <a:pt x="414" y="492"/>
                  </a:lnTo>
                  <a:lnTo>
                    <a:pt x="420" y="498"/>
                  </a:lnTo>
                  <a:lnTo>
                    <a:pt x="426" y="498"/>
                  </a:lnTo>
                  <a:lnTo>
                    <a:pt x="432" y="498"/>
                  </a:lnTo>
                  <a:lnTo>
                    <a:pt x="438" y="498"/>
                  </a:lnTo>
                  <a:lnTo>
                    <a:pt x="444" y="492"/>
                  </a:lnTo>
                  <a:lnTo>
                    <a:pt x="444" y="486"/>
                  </a:lnTo>
                  <a:lnTo>
                    <a:pt x="444" y="480"/>
                  </a:lnTo>
                  <a:lnTo>
                    <a:pt x="444" y="474"/>
                  </a:lnTo>
                  <a:lnTo>
                    <a:pt x="444" y="468"/>
                  </a:lnTo>
                  <a:lnTo>
                    <a:pt x="444" y="462"/>
                  </a:lnTo>
                  <a:lnTo>
                    <a:pt x="438" y="462"/>
                  </a:lnTo>
                  <a:lnTo>
                    <a:pt x="438" y="456"/>
                  </a:lnTo>
                  <a:lnTo>
                    <a:pt x="438" y="450"/>
                  </a:lnTo>
                  <a:lnTo>
                    <a:pt x="438" y="444"/>
                  </a:lnTo>
                  <a:lnTo>
                    <a:pt x="444" y="444"/>
                  </a:lnTo>
                  <a:lnTo>
                    <a:pt x="444" y="438"/>
                  </a:lnTo>
                  <a:lnTo>
                    <a:pt x="444" y="432"/>
                  </a:lnTo>
                  <a:lnTo>
                    <a:pt x="450" y="432"/>
                  </a:lnTo>
                  <a:lnTo>
                    <a:pt x="456" y="432"/>
                  </a:lnTo>
                  <a:lnTo>
                    <a:pt x="462" y="432"/>
                  </a:lnTo>
                  <a:lnTo>
                    <a:pt x="468" y="432"/>
                  </a:lnTo>
                  <a:lnTo>
                    <a:pt x="474" y="438"/>
                  </a:lnTo>
                  <a:lnTo>
                    <a:pt x="480" y="438"/>
                  </a:lnTo>
                  <a:lnTo>
                    <a:pt x="486" y="438"/>
                  </a:lnTo>
                  <a:lnTo>
                    <a:pt x="492" y="444"/>
                  </a:lnTo>
                  <a:lnTo>
                    <a:pt x="498" y="444"/>
                  </a:lnTo>
                  <a:lnTo>
                    <a:pt x="504" y="444"/>
                  </a:lnTo>
                  <a:lnTo>
                    <a:pt x="510" y="444"/>
                  </a:lnTo>
                  <a:lnTo>
                    <a:pt x="516" y="438"/>
                  </a:lnTo>
                  <a:lnTo>
                    <a:pt x="522" y="438"/>
                  </a:lnTo>
                  <a:lnTo>
                    <a:pt x="528" y="438"/>
                  </a:lnTo>
                  <a:lnTo>
                    <a:pt x="528" y="432"/>
                  </a:lnTo>
                  <a:lnTo>
                    <a:pt x="534" y="432"/>
                  </a:lnTo>
                  <a:lnTo>
                    <a:pt x="534" y="426"/>
                  </a:lnTo>
                  <a:lnTo>
                    <a:pt x="540" y="420"/>
                  </a:lnTo>
                  <a:lnTo>
                    <a:pt x="540" y="414"/>
                  </a:lnTo>
                  <a:lnTo>
                    <a:pt x="546" y="414"/>
                  </a:lnTo>
                  <a:lnTo>
                    <a:pt x="546" y="408"/>
                  </a:lnTo>
                  <a:lnTo>
                    <a:pt x="546" y="402"/>
                  </a:lnTo>
                  <a:lnTo>
                    <a:pt x="540" y="396"/>
                  </a:lnTo>
                  <a:lnTo>
                    <a:pt x="540" y="390"/>
                  </a:lnTo>
                  <a:lnTo>
                    <a:pt x="534" y="390"/>
                  </a:lnTo>
                  <a:lnTo>
                    <a:pt x="528" y="384"/>
                  </a:lnTo>
                  <a:lnTo>
                    <a:pt x="522" y="378"/>
                  </a:lnTo>
                  <a:lnTo>
                    <a:pt x="522" y="372"/>
                  </a:lnTo>
                  <a:lnTo>
                    <a:pt x="522" y="366"/>
                  </a:lnTo>
                  <a:lnTo>
                    <a:pt x="522" y="360"/>
                  </a:lnTo>
                  <a:lnTo>
                    <a:pt x="522" y="354"/>
                  </a:lnTo>
                  <a:lnTo>
                    <a:pt x="516" y="354"/>
                  </a:lnTo>
                  <a:lnTo>
                    <a:pt x="516" y="348"/>
                  </a:lnTo>
                  <a:lnTo>
                    <a:pt x="510" y="348"/>
                  </a:lnTo>
                  <a:lnTo>
                    <a:pt x="504" y="348"/>
                  </a:lnTo>
                  <a:lnTo>
                    <a:pt x="498" y="348"/>
                  </a:lnTo>
                  <a:lnTo>
                    <a:pt x="498" y="342"/>
                  </a:lnTo>
                  <a:lnTo>
                    <a:pt x="492" y="342"/>
                  </a:lnTo>
                  <a:lnTo>
                    <a:pt x="492" y="336"/>
                  </a:lnTo>
                  <a:lnTo>
                    <a:pt x="492" y="330"/>
                  </a:lnTo>
                  <a:lnTo>
                    <a:pt x="492" y="324"/>
                  </a:lnTo>
                  <a:lnTo>
                    <a:pt x="492" y="318"/>
                  </a:lnTo>
                  <a:lnTo>
                    <a:pt x="492" y="312"/>
                  </a:lnTo>
                  <a:lnTo>
                    <a:pt x="492" y="306"/>
                  </a:lnTo>
                  <a:lnTo>
                    <a:pt x="486" y="300"/>
                  </a:lnTo>
                  <a:lnTo>
                    <a:pt x="486" y="294"/>
                  </a:lnTo>
                  <a:lnTo>
                    <a:pt x="486" y="288"/>
                  </a:lnTo>
                  <a:lnTo>
                    <a:pt x="486" y="282"/>
                  </a:lnTo>
                  <a:lnTo>
                    <a:pt x="486" y="276"/>
                  </a:lnTo>
                  <a:lnTo>
                    <a:pt x="486" y="270"/>
                  </a:lnTo>
                  <a:lnTo>
                    <a:pt x="486" y="264"/>
                  </a:lnTo>
                  <a:lnTo>
                    <a:pt x="492" y="264"/>
                  </a:lnTo>
                  <a:lnTo>
                    <a:pt x="498" y="264"/>
                  </a:lnTo>
                  <a:lnTo>
                    <a:pt x="504" y="258"/>
                  </a:lnTo>
                  <a:lnTo>
                    <a:pt x="510" y="258"/>
                  </a:lnTo>
                  <a:lnTo>
                    <a:pt x="510" y="264"/>
                  </a:lnTo>
                  <a:lnTo>
                    <a:pt x="516" y="264"/>
                  </a:lnTo>
                  <a:lnTo>
                    <a:pt x="522" y="264"/>
                  </a:lnTo>
                  <a:lnTo>
                    <a:pt x="522" y="258"/>
                  </a:lnTo>
                  <a:lnTo>
                    <a:pt x="522" y="264"/>
                  </a:lnTo>
                  <a:lnTo>
                    <a:pt x="528" y="264"/>
                  </a:lnTo>
                  <a:lnTo>
                    <a:pt x="534" y="264"/>
                  </a:lnTo>
                  <a:lnTo>
                    <a:pt x="540" y="264"/>
                  </a:lnTo>
                  <a:lnTo>
                    <a:pt x="540" y="270"/>
                  </a:lnTo>
                  <a:lnTo>
                    <a:pt x="546" y="270"/>
                  </a:lnTo>
                  <a:lnTo>
                    <a:pt x="546" y="264"/>
                  </a:lnTo>
                  <a:lnTo>
                    <a:pt x="552" y="258"/>
                  </a:lnTo>
                  <a:lnTo>
                    <a:pt x="558" y="252"/>
                  </a:lnTo>
                  <a:lnTo>
                    <a:pt x="564" y="252"/>
                  </a:lnTo>
                  <a:lnTo>
                    <a:pt x="570" y="252"/>
                  </a:lnTo>
                  <a:lnTo>
                    <a:pt x="570" y="246"/>
                  </a:lnTo>
                  <a:lnTo>
                    <a:pt x="576" y="240"/>
                  </a:lnTo>
                  <a:lnTo>
                    <a:pt x="576" y="246"/>
                  </a:lnTo>
                  <a:lnTo>
                    <a:pt x="582" y="246"/>
                  </a:lnTo>
                  <a:lnTo>
                    <a:pt x="588" y="246"/>
                  </a:lnTo>
                  <a:lnTo>
                    <a:pt x="594" y="246"/>
                  </a:lnTo>
                  <a:lnTo>
                    <a:pt x="594" y="240"/>
                  </a:lnTo>
                  <a:lnTo>
                    <a:pt x="600" y="240"/>
                  </a:lnTo>
                  <a:lnTo>
                    <a:pt x="606" y="240"/>
                  </a:lnTo>
                  <a:lnTo>
                    <a:pt x="612" y="240"/>
                  </a:lnTo>
                  <a:lnTo>
                    <a:pt x="612" y="234"/>
                  </a:lnTo>
                  <a:lnTo>
                    <a:pt x="612" y="228"/>
                  </a:lnTo>
                  <a:lnTo>
                    <a:pt x="612" y="222"/>
                  </a:lnTo>
                  <a:lnTo>
                    <a:pt x="606" y="222"/>
                  </a:lnTo>
                  <a:lnTo>
                    <a:pt x="600" y="216"/>
                  </a:lnTo>
                  <a:lnTo>
                    <a:pt x="594" y="216"/>
                  </a:lnTo>
                  <a:lnTo>
                    <a:pt x="588" y="216"/>
                  </a:lnTo>
                  <a:lnTo>
                    <a:pt x="582" y="210"/>
                  </a:lnTo>
                  <a:lnTo>
                    <a:pt x="582" y="204"/>
                  </a:lnTo>
                  <a:lnTo>
                    <a:pt x="582" y="198"/>
                  </a:lnTo>
                  <a:lnTo>
                    <a:pt x="582" y="192"/>
                  </a:lnTo>
                  <a:lnTo>
                    <a:pt x="588" y="186"/>
                  </a:lnTo>
                  <a:lnTo>
                    <a:pt x="588" y="180"/>
                  </a:lnTo>
                  <a:lnTo>
                    <a:pt x="588" y="174"/>
                  </a:lnTo>
                  <a:lnTo>
                    <a:pt x="588" y="168"/>
                  </a:lnTo>
                  <a:lnTo>
                    <a:pt x="588" y="162"/>
                  </a:lnTo>
                  <a:lnTo>
                    <a:pt x="588" y="156"/>
                  </a:lnTo>
                  <a:lnTo>
                    <a:pt x="588" y="150"/>
                  </a:lnTo>
                  <a:lnTo>
                    <a:pt x="582" y="150"/>
                  </a:lnTo>
                  <a:lnTo>
                    <a:pt x="582" y="144"/>
                  </a:lnTo>
                  <a:lnTo>
                    <a:pt x="582" y="138"/>
                  </a:lnTo>
                  <a:lnTo>
                    <a:pt x="582" y="132"/>
                  </a:lnTo>
                  <a:lnTo>
                    <a:pt x="576" y="132"/>
                  </a:lnTo>
                  <a:lnTo>
                    <a:pt x="576" y="126"/>
                  </a:lnTo>
                  <a:lnTo>
                    <a:pt x="576" y="120"/>
                  </a:lnTo>
                  <a:lnTo>
                    <a:pt x="570" y="120"/>
                  </a:lnTo>
                  <a:lnTo>
                    <a:pt x="564" y="120"/>
                  </a:lnTo>
                  <a:lnTo>
                    <a:pt x="558" y="120"/>
                  </a:lnTo>
                  <a:lnTo>
                    <a:pt x="552" y="120"/>
                  </a:lnTo>
                  <a:lnTo>
                    <a:pt x="546" y="120"/>
                  </a:lnTo>
                  <a:lnTo>
                    <a:pt x="546" y="114"/>
                  </a:lnTo>
                  <a:lnTo>
                    <a:pt x="540" y="108"/>
                  </a:lnTo>
                  <a:lnTo>
                    <a:pt x="534" y="102"/>
                  </a:lnTo>
                  <a:lnTo>
                    <a:pt x="528" y="96"/>
                  </a:lnTo>
                  <a:lnTo>
                    <a:pt x="522" y="96"/>
                  </a:lnTo>
                  <a:lnTo>
                    <a:pt x="516" y="96"/>
                  </a:lnTo>
                  <a:lnTo>
                    <a:pt x="510" y="96"/>
                  </a:lnTo>
                  <a:lnTo>
                    <a:pt x="504" y="96"/>
                  </a:lnTo>
                  <a:lnTo>
                    <a:pt x="498" y="90"/>
                  </a:lnTo>
                  <a:lnTo>
                    <a:pt x="492" y="90"/>
                  </a:lnTo>
                  <a:lnTo>
                    <a:pt x="486" y="90"/>
                  </a:lnTo>
                  <a:lnTo>
                    <a:pt x="480" y="84"/>
                  </a:lnTo>
                  <a:lnTo>
                    <a:pt x="480" y="78"/>
                  </a:lnTo>
                  <a:lnTo>
                    <a:pt x="474" y="78"/>
                  </a:lnTo>
                  <a:lnTo>
                    <a:pt x="474" y="72"/>
                  </a:lnTo>
                  <a:lnTo>
                    <a:pt x="474" y="66"/>
                  </a:lnTo>
                  <a:lnTo>
                    <a:pt x="474" y="60"/>
                  </a:lnTo>
                  <a:lnTo>
                    <a:pt x="474" y="54"/>
                  </a:lnTo>
                  <a:lnTo>
                    <a:pt x="474" y="48"/>
                  </a:lnTo>
                  <a:lnTo>
                    <a:pt x="480" y="48"/>
                  </a:lnTo>
                  <a:lnTo>
                    <a:pt x="480" y="42"/>
                  </a:lnTo>
                  <a:lnTo>
                    <a:pt x="486" y="42"/>
                  </a:lnTo>
                  <a:lnTo>
                    <a:pt x="486" y="36"/>
                  </a:lnTo>
                  <a:lnTo>
                    <a:pt x="492" y="36"/>
                  </a:lnTo>
                  <a:lnTo>
                    <a:pt x="492" y="30"/>
                  </a:lnTo>
                  <a:lnTo>
                    <a:pt x="498" y="30"/>
                  </a:lnTo>
                  <a:lnTo>
                    <a:pt x="498" y="24"/>
                  </a:lnTo>
                  <a:lnTo>
                    <a:pt x="504" y="24"/>
                  </a:lnTo>
                  <a:lnTo>
                    <a:pt x="510" y="24"/>
                  </a:lnTo>
                  <a:lnTo>
                    <a:pt x="516" y="24"/>
                  </a:lnTo>
                  <a:lnTo>
                    <a:pt x="516" y="18"/>
                  </a:lnTo>
                  <a:lnTo>
                    <a:pt x="522" y="18"/>
                  </a:lnTo>
                  <a:lnTo>
                    <a:pt x="528" y="18"/>
                  </a:lnTo>
                  <a:lnTo>
                    <a:pt x="534" y="18"/>
                  </a:lnTo>
                  <a:lnTo>
                    <a:pt x="540" y="18"/>
                  </a:lnTo>
                  <a:lnTo>
                    <a:pt x="546" y="18"/>
                  </a:lnTo>
                  <a:lnTo>
                    <a:pt x="552" y="18"/>
                  </a:lnTo>
                  <a:lnTo>
                    <a:pt x="558" y="18"/>
                  </a:lnTo>
                  <a:lnTo>
                    <a:pt x="564" y="18"/>
                  </a:lnTo>
                  <a:lnTo>
                    <a:pt x="570" y="18"/>
                  </a:lnTo>
                  <a:lnTo>
                    <a:pt x="576" y="18"/>
                  </a:lnTo>
                  <a:lnTo>
                    <a:pt x="582" y="12"/>
                  </a:lnTo>
                  <a:lnTo>
                    <a:pt x="588" y="12"/>
                  </a:lnTo>
                  <a:lnTo>
                    <a:pt x="588" y="6"/>
                  </a:lnTo>
                  <a:lnTo>
                    <a:pt x="594" y="6"/>
                  </a:lnTo>
                  <a:lnTo>
                    <a:pt x="600" y="6"/>
                  </a:lnTo>
                  <a:lnTo>
                    <a:pt x="606" y="6"/>
                  </a:lnTo>
                  <a:lnTo>
                    <a:pt x="612" y="6"/>
                  </a:lnTo>
                  <a:lnTo>
                    <a:pt x="618" y="6"/>
                  </a:lnTo>
                  <a:lnTo>
                    <a:pt x="624" y="6"/>
                  </a:lnTo>
                  <a:lnTo>
                    <a:pt x="624" y="0"/>
                  </a:lnTo>
                  <a:lnTo>
                    <a:pt x="630" y="0"/>
                  </a:lnTo>
                  <a:lnTo>
                    <a:pt x="636" y="0"/>
                  </a:lnTo>
                  <a:lnTo>
                    <a:pt x="642" y="0"/>
                  </a:lnTo>
                  <a:lnTo>
                    <a:pt x="648" y="0"/>
                  </a:lnTo>
                  <a:lnTo>
                    <a:pt x="654" y="0"/>
                  </a:lnTo>
                  <a:lnTo>
                    <a:pt x="660" y="0"/>
                  </a:lnTo>
                  <a:lnTo>
                    <a:pt x="666" y="0"/>
                  </a:lnTo>
                  <a:lnTo>
                    <a:pt x="672" y="0"/>
                  </a:lnTo>
                  <a:lnTo>
                    <a:pt x="678" y="6"/>
                  </a:lnTo>
                  <a:lnTo>
                    <a:pt x="684" y="6"/>
                  </a:lnTo>
                  <a:lnTo>
                    <a:pt x="684" y="12"/>
                  </a:lnTo>
                  <a:lnTo>
                    <a:pt x="690" y="12"/>
                  </a:lnTo>
                  <a:lnTo>
                    <a:pt x="690" y="18"/>
                  </a:lnTo>
                  <a:lnTo>
                    <a:pt x="696" y="24"/>
                  </a:lnTo>
                  <a:lnTo>
                    <a:pt x="696" y="30"/>
                  </a:lnTo>
                  <a:lnTo>
                    <a:pt x="696" y="36"/>
                  </a:lnTo>
                  <a:lnTo>
                    <a:pt x="696" y="42"/>
                  </a:lnTo>
                  <a:lnTo>
                    <a:pt x="696" y="48"/>
                  </a:lnTo>
                  <a:lnTo>
                    <a:pt x="696" y="54"/>
                  </a:lnTo>
                  <a:lnTo>
                    <a:pt x="696" y="60"/>
                  </a:lnTo>
                  <a:lnTo>
                    <a:pt x="696" y="66"/>
                  </a:lnTo>
                  <a:lnTo>
                    <a:pt x="696" y="72"/>
                  </a:lnTo>
                  <a:lnTo>
                    <a:pt x="702" y="78"/>
                  </a:lnTo>
                  <a:lnTo>
                    <a:pt x="702" y="84"/>
                  </a:lnTo>
                  <a:lnTo>
                    <a:pt x="702" y="90"/>
                  </a:lnTo>
                  <a:lnTo>
                    <a:pt x="702" y="96"/>
                  </a:lnTo>
                  <a:lnTo>
                    <a:pt x="702" y="102"/>
                  </a:lnTo>
                  <a:lnTo>
                    <a:pt x="702" y="108"/>
                  </a:lnTo>
                  <a:lnTo>
                    <a:pt x="708" y="108"/>
                  </a:lnTo>
                  <a:lnTo>
                    <a:pt x="708" y="114"/>
                  </a:lnTo>
                  <a:lnTo>
                    <a:pt x="708" y="120"/>
                  </a:lnTo>
                  <a:lnTo>
                    <a:pt x="714" y="126"/>
                  </a:lnTo>
                  <a:lnTo>
                    <a:pt x="720" y="132"/>
                  </a:lnTo>
                  <a:lnTo>
                    <a:pt x="726" y="138"/>
                  </a:lnTo>
                  <a:lnTo>
                    <a:pt x="732" y="138"/>
                  </a:lnTo>
                  <a:lnTo>
                    <a:pt x="732" y="144"/>
                  </a:lnTo>
                  <a:lnTo>
                    <a:pt x="738" y="144"/>
                  </a:lnTo>
                  <a:lnTo>
                    <a:pt x="744" y="144"/>
                  </a:lnTo>
                  <a:lnTo>
                    <a:pt x="750" y="144"/>
                  </a:lnTo>
                  <a:lnTo>
                    <a:pt x="756" y="144"/>
                  </a:lnTo>
                  <a:lnTo>
                    <a:pt x="762" y="144"/>
                  </a:lnTo>
                  <a:lnTo>
                    <a:pt x="768" y="144"/>
                  </a:lnTo>
                  <a:lnTo>
                    <a:pt x="774" y="144"/>
                  </a:lnTo>
                  <a:lnTo>
                    <a:pt x="780" y="144"/>
                  </a:lnTo>
                  <a:lnTo>
                    <a:pt x="780" y="150"/>
                  </a:lnTo>
                  <a:lnTo>
                    <a:pt x="786" y="150"/>
                  </a:lnTo>
                  <a:lnTo>
                    <a:pt x="792" y="150"/>
                  </a:lnTo>
                  <a:lnTo>
                    <a:pt x="798" y="150"/>
                  </a:lnTo>
                  <a:lnTo>
                    <a:pt x="804" y="150"/>
                  </a:lnTo>
                  <a:lnTo>
                    <a:pt x="810" y="156"/>
                  </a:lnTo>
                  <a:lnTo>
                    <a:pt x="810" y="150"/>
                  </a:lnTo>
                  <a:lnTo>
                    <a:pt x="816" y="150"/>
                  </a:lnTo>
                  <a:lnTo>
                    <a:pt x="822" y="150"/>
                  </a:lnTo>
                  <a:lnTo>
                    <a:pt x="828" y="150"/>
                  </a:lnTo>
                  <a:lnTo>
                    <a:pt x="834" y="150"/>
                  </a:lnTo>
                  <a:lnTo>
                    <a:pt x="840" y="150"/>
                  </a:lnTo>
                  <a:lnTo>
                    <a:pt x="846" y="150"/>
                  </a:lnTo>
                  <a:lnTo>
                    <a:pt x="852" y="150"/>
                  </a:lnTo>
                  <a:lnTo>
                    <a:pt x="858" y="150"/>
                  </a:lnTo>
                  <a:lnTo>
                    <a:pt x="864" y="144"/>
                  </a:lnTo>
                  <a:lnTo>
                    <a:pt x="870" y="144"/>
                  </a:lnTo>
                  <a:lnTo>
                    <a:pt x="870" y="150"/>
                  </a:lnTo>
                  <a:lnTo>
                    <a:pt x="876" y="150"/>
                  </a:lnTo>
                  <a:lnTo>
                    <a:pt x="876" y="144"/>
                  </a:lnTo>
                  <a:lnTo>
                    <a:pt x="882" y="144"/>
                  </a:lnTo>
                  <a:lnTo>
                    <a:pt x="888" y="144"/>
                  </a:lnTo>
                  <a:lnTo>
                    <a:pt x="894" y="144"/>
                  </a:lnTo>
                  <a:lnTo>
                    <a:pt x="900" y="144"/>
                  </a:lnTo>
                  <a:lnTo>
                    <a:pt x="906" y="144"/>
                  </a:lnTo>
                  <a:lnTo>
                    <a:pt x="906" y="138"/>
                  </a:lnTo>
                  <a:lnTo>
                    <a:pt x="912" y="138"/>
                  </a:lnTo>
                  <a:lnTo>
                    <a:pt x="918" y="138"/>
                  </a:lnTo>
                  <a:lnTo>
                    <a:pt x="924" y="132"/>
                  </a:lnTo>
                  <a:lnTo>
                    <a:pt x="930" y="132"/>
                  </a:lnTo>
                  <a:lnTo>
                    <a:pt x="936" y="132"/>
                  </a:lnTo>
                  <a:lnTo>
                    <a:pt x="936" y="126"/>
                  </a:lnTo>
                  <a:lnTo>
                    <a:pt x="942" y="126"/>
                  </a:lnTo>
                  <a:lnTo>
                    <a:pt x="942" y="120"/>
                  </a:lnTo>
                  <a:lnTo>
                    <a:pt x="948" y="120"/>
                  </a:lnTo>
                  <a:lnTo>
                    <a:pt x="948" y="114"/>
                  </a:lnTo>
                  <a:lnTo>
                    <a:pt x="954" y="114"/>
                  </a:lnTo>
                  <a:lnTo>
                    <a:pt x="954" y="108"/>
                  </a:lnTo>
                  <a:lnTo>
                    <a:pt x="960" y="108"/>
                  </a:lnTo>
                  <a:lnTo>
                    <a:pt x="966" y="108"/>
                  </a:lnTo>
                  <a:lnTo>
                    <a:pt x="972" y="108"/>
                  </a:lnTo>
                  <a:lnTo>
                    <a:pt x="978" y="114"/>
                  </a:lnTo>
                  <a:lnTo>
                    <a:pt x="984" y="114"/>
                  </a:lnTo>
                  <a:lnTo>
                    <a:pt x="984" y="120"/>
                  </a:lnTo>
                  <a:lnTo>
                    <a:pt x="990" y="126"/>
                  </a:lnTo>
                  <a:lnTo>
                    <a:pt x="996" y="126"/>
                  </a:lnTo>
                  <a:lnTo>
                    <a:pt x="996" y="132"/>
                  </a:lnTo>
                  <a:lnTo>
                    <a:pt x="1002" y="138"/>
                  </a:lnTo>
                  <a:lnTo>
                    <a:pt x="1008" y="144"/>
                  </a:lnTo>
                  <a:lnTo>
                    <a:pt x="1008" y="150"/>
                  </a:lnTo>
                  <a:lnTo>
                    <a:pt x="1014" y="150"/>
                  </a:lnTo>
                  <a:lnTo>
                    <a:pt x="1014" y="156"/>
                  </a:lnTo>
                  <a:lnTo>
                    <a:pt x="1020" y="156"/>
                  </a:lnTo>
                  <a:lnTo>
                    <a:pt x="1020" y="162"/>
                  </a:lnTo>
                  <a:lnTo>
                    <a:pt x="1020" y="168"/>
                  </a:lnTo>
                  <a:lnTo>
                    <a:pt x="1020" y="174"/>
                  </a:lnTo>
                  <a:lnTo>
                    <a:pt x="1020" y="180"/>
                  </a:lnTo>
                  <a:lnTo>
                    <a:pt x="1020" y="186"/>
                  </a:lnTo>
                  <a:lnTo>
                    <a:pt x="1020" y="192"/>
                  </a:lnTo>
                  <a:lnTo>
                    <a:pt x="1026" y="192"/>
                  </a:lnTo>
                  <a:lnTo>
                    <a:pt x="1026" y="198"/>
                  </a:lnTo>
                  <a:lnTo>
                    <a:pt x="1020" y="198"/>
                  </a:lnTo>
                  <a:lnTo>
                    <a:pt x="1014" y="198"/>
                  </a:lnTo>
                  <a:lnTo>
                    <a:pt x="1014" y="204"/>
                  </a:lnTo>
                  <a:lnTo>
                    <a:pt x="1020" y="204"/>
                  </a:lnTo>
                  <a:lnTo>
                    <a:pt x="1020" y="210"/>
                  </a:lnTo>
                  <a:lnTo>
                    <a:pt x="1014" y="210"/>
                  </a:lnTo>
                  <a:lnTo>
                    <a:pt x="1008" y="216"/>
                  </a:lnTo>
                  <a:lnTo>
                    <a:pt x="1008" y="222"/>
                  </a:lnTo>
                  <a:lnTo>
                    <a:pt x="1008" y="228"/>
                  </a:lnTo>
                  <a:lnTo>
                    <a:pt x="1008" y="234"/>
                  </a:lnTo>
                  <a:lnTo>
                    <a:pt x="1008" y="240"/>
                  </a:lnTo>
                  <a:lnTo>
                    <a:pt x="1008" y="246"/>
                  </a:lnTo>
                  <a:lnTo>
                    <a:pt x="1008" y="252"/>
                  </a:lnTo>
                  <a:lnTo>
                    <a:pt x="1002" y="252"/>
                  </a:lnTo>
                  <a:lnTo>
                    <a:pt x="1002" y="258"/>
                  </a:lnTo>
                  <a:lnTo>
                    <a:pt x="1008" y="258"/>
                  </a:lnTo>
                  <a:lnTo>
                    <a:pt x="1014" y="264"/>
                  </a:lnTo>
                  <a:lnTo>
                    <a:pt x="1014" y="270"/>
                  </a:lnTo>
                  <a:lnTo>
                    <a:pt x="1014" y="276"/>
                  </a:lnTo>
                  <a:lnTo>
                    <a:pt x="1014" y="282"/>
                  </a:lnTo>
                  <a:lnTo>
                    <a:pt x="1014" y="288"/>
                  </a:lnTo>
                  <a:lnTo>
                    <a:pt x="1014" y="294"/>
                  </a:lnTo>
                  <a:lnTo>
                    <a:pt x="1014" y="300"/>
                  </a:lnTo>
                  <a:lnTo>
                    <a:pt x="1014" y="306"/>
                  </a:lnTo>
                  <a:lnTo>
                    <a:pt x="1014" y="312"/>
                  </a:lnTo>
                  <a:lnTo>
                    <a:pt x="1014" y="318"/>
                  </a:lnTo>
                  <a:lnTo>
                    <a:pt x="1008" y="318"/>
                  </a:lnTo>
                  <a:lnTo>
                    <a:pt x="1008" y="324"/>
                  </a:lnTo>
                  <a:lnTo>
                    <a:pt x="1002" y="324"/>
                  </a:lnTo>
                  <a:lnTo>
                    <a:pt x="1002" y="330"/>
                  </a:lnTo>
                  <a:lnTo>
                    <a:pt x="996" y="330"/>
                  </a:lnTo>
                  <a:lnTo>
                    <a:pt x="996" y="336"/>
                  </a:lnTo>
                  <a:lnTo>
                    <a:pt x="1002" y="336"/>
                  </a:lnTo>
                  <a:lnTo>
                    <a:pt x="1002" y="342"/>
                  </a:lnTo>
                  <a:lnTo>
                    <a:pt x="1008" y="342"/>
                  </a:lnTo>
                  <a:lnTo>
                    <a:pt x="1014" y="348"/>
                  </a:lnTo>
                  <a:lnTo>
                    <a:pt x="1020" y="348"/>
                  </a:lnTo>
                  <a:lnTo>
                    <a:pt x="1020" y="354"/>
                  </a:lnTo>
                  <a:lnTo>
                    <a:pt x="1026" y="354"/>
                  </a:lnTo>
                  <a:lnTo>
                    <a:pt x="1026" y="360"/>
                  </a:lnTo>
                  <a:lnTo>
                    <a:pt x="1032" y="366"/>
                  </a:lnTo>
                  <a:lnTo>
                    <a:pt x="1038" y="372"/>
                  </a:lnTo>
                  <a:lnTo>
                    <a:pt x="1044" y="372"/>
                  </a:lnTo>
                  <a:lnTo>
                    <a:pt x="1050" y="372"/>
                  </a:lnTo>
                  <a:lnTo>
                    <a:pt x="1050" y="366"/>
                  </a:lnTo>
                  <a:lnTo>
                    <a:pt x="1056" y="366"/>
                  </a:lnTo>
                  <a:lnTo>
                    <a:pt x="1062" y="360"/>
                  </a:lnTo>
                  <a:lnTo>
                    <a:pt x="1068" y="354"/>
                  </a:lnTo>
                  <a:lnTo>
                    <a:pt x="1068" y="348"/>
                  </a:lnTo>
                  <a:lnTo>
                    <a:pt x="1074" y="348"/>
                  </a:lnTo>
                  <a:lnTo>
                    <a:pt x="1074" y="342"/>
                  </a:lnTo>
                  <a:lnTo>
                    <a:pt x="1074" y="336"/>
                  </a:lnTo>
                  <a:lnTo>
                    <a:pt x="1080" y="336"/>
                  </a:lnTo>
                  <a:lnTo>
                    <a:pt x="1080" y="330"/>
                  </a:lnTo>
                  <a:lnTo>
                    <a:pt x="1086" y="324"/>
                  </a:lnTo>
                  <a:lnTo>
                    <a:pt x="1092" y="324"/>
                  </a:lnTo>
                  <a:lnTo>
                    <a:pt x="1092" y="318"/>
                  </a:lnTo>
                  <a:lnTo>
                    <a:pt x="1098" y="318"/>
                  </a:lnTo>
                  <a:lnTo>
                    <a:pt x="1098" y="312"/>
                  </a:lnTo>
                  <a:lnTo>
                    <a:pt x="1104" y="312"/>
                  </a:lnTo>
                  <a:lnTo>
                    <a:pt x="1104" y="306"/>
                  </a:lnTo>
                  <a:lnTo>
                    <a:pt x="1110" y="306"/>
                  </a:lnTo>
                  <a:lnTo>
                    <a:pt x="1116" y="306"/>
                  </a:lnTo>
                  <a:lnTo>
                    <a:pt x="1116" y="300"/>
                  </a:lnTo>
                  <a:lnTo>
                    <a:pt x="1122" y="300"/>
                  </a:lnTo>
                  <a:lnTo>
                    <a:pt x="1128" y="300"/>
                  </a:lnTo>
                  <a:lnTo>
                    <a:pt x="1128" y="294"/>
                  </a:lnTo>
                  <a:lnTo>
                    <a:pt x="1134" y="294"/>
                  </a:lnTo>
                  <a:lnTo>
                    <a:pt x="1140" y="294"/>
                  </a:lnTo>
                  <a:lnTo>
                    <a:pt x="1146" y="294"/>
                  </a:lnTo>
                  <a:lnTo>
                    <a:pt x="1146" y="288"/>
                  </a:lnTo>
                  <a:lnTo>
                    <a:pt x="1152" y="288"/>
                  </a:lnTo>
                  <a:lnTo>
                    <a:pt x="1158" y="288"/>
                  </a:lnTo>
                  <a:lnTo>
                    <a:pt x="1164" y="294"/>
                  </a:lnTo>
                  <a:lnTo>
                    <a:pt x="1170" y="294"/>
                  </a:lnTo>
                  <a:lnTo>
                    <a:pt x="1170" y="300"/>
                  </a:lnTo>
                  <a:lnTo>
                    <a:pt x="1176" y="300"/>
                  </a:lnTo>
                  <a:lnTo>
                    <a:pt x="1182" y="300"/>
                  </a:lnTo>
                  <a:lnTo>
                    <a:pt x="1182" y="306"/>
                  </a:lnTo>
                  <a:lnTo>
                    <a:pt x="1188" y="306"/>
                  </a:lnTo>
                  <a:lnTo>
                    <a:pt x="1194" y="306"/>
                  </a:lnTo>
                  <a:lnTo>
                    <a:pt x="1200" y="306"/>
                  </a:lnTo>
                  <a:lnTo>
                    <a:pt x="1206" y="306"/>
                  </a:lnTo>
                  <a:lnTo>
                    <a:pt x="1206" y="300"/>
                  </a:lnTo>
                  <a:lnTo>
                    <a:pt x="1212" y="300"/>
                  </a:lnTo>
                  <a:lnTo>
                    <a:pt x="1218" y="294"/>
                  </a:lnTo>
                  <a:lnTo>
                    <a:pt x="1224" y="294"/>
                  </a:lnTo>
                  <a:lnTo>
                    <a:pt x="1230" y="294"/>
                  </a:lnTo>
                  <a:lnTo>
                    <a:pt x="1236" y="294"/>
                  </a:lnTo>
                  <a:lnTo>
                    <a:pt x="1242" y="294"/>
                  </a:lnTo>
                  <a:lnTo>
                    <a:pt x="1248" y="294"/>
                  </a:lnTo>
                  <a:lnTo>
                    <a:pt x="1248" y="288"/>
                  </a:lnTo>
                  <a:lnTo>
                    <a:pt x="1254" y="288"/>
                  </a:lnTo>
                  <a:lnTo>
                    <a:pt x="1254" y="282"/>
                  </a:lnTo>
                  <a:lnTo>
                    <a:pt x="1260" y="282"/>
                  </a:lnTo>
                  <a:lnTo>
                    <a:pt x="1266" y="282"/>
                  </a:lnTo>
                  <a:lnTo>
                    <a:pt x="1272" y="282"/>
                  </a:lnTo>
                  <a:lnTo>
                    <a:pt x="1278" y="282"/>
                  </a:lnTo>
                  <a:lnTo>
                    <a:pt x="1278" y="288"/>
                  </a:lnTo>
                  <a:lnTo>
                    <a:pt x="1284" y="288"/>
                  </a:lnTo>
                  <a:lnTo>
                    <a:pt x="1284" y="294"/>
                  </a:lnTo>
                  <a:lnTo>
                    <a:pt x="1290" y="294"/>
                  </a:lnTo>
                  <a:lnTo>
                    <a:pt x="1290" y="300"/>
                  </a:lnTo>
                  <a:lnTo>
                    <a:pt x="1290" y="306"/>
                  </a:lnTo>
                  <a:lnTo>
                    <a:pt x="1296" y="306"/>
                  </a:lnTo>
                  <a:lnTo>
                    <a:pt x="1296" y="312"/>
                  </a:lnTo>
                  <a:lnTo>
                    <a:pt x="1302" y="318"/>
                  </a:lnTo>
                  <a:lnTo>
                    <a:pt x="1308" y="318"/>
                  </a:lnTo>
                  <a:lnTo>
                    <a:pt x="1314" y="318"/>
                  </a:lnTo>
                  <a:lnTo>
                    <a:pt x="1314" y="312"/>
                  </a:lnTo>
                  <a:lnTo>
                    <a:pt x="1320" y="312"/>
                  </a:lnTo>
                  <a:lnTo>
                    <a:pt x="1326" y="312"/>
                  </a:lnTo>
                  <a:lnTo>
                    <a:pt x="1326" y="318"/>
                  </a:lnTo>
                  <a:lnTo>
                    <a:pt x="1332" y="318"/>
                  </a:lnTo>
                  <a:lnTo>
                    <a:pt x="1332" y="324"/>
                  </a:lnTo>
                  <a:lnTo>
                    <a:pt x="1332" y="330"/>
                  </a:lnTo>
                  <a:lnTo>
                    <a:pt x="1332" y="336"/>
                  </a:lnTo>
                  <a:lnTo>
                    <a:pt x="1332" y="342"/>
                  </a:lnTo>
                  <a:lnTo>
                    <a:pt x="1338" y="348"/>
                  </a:lnTo>
                  <a:lnTo>
                    <a:pt x="1338" y="354"/>
                  </a:lnTo>
                  <a:lnTo>
                    <a:pt x="1338" y="360"/>
                  </a:lnTo>
                  <a:lnTo>
                    <a:pt x="1338" y="366"/>
                  </a:lnTo>
                  <a:lnTo>
                    <a:pt x="1338" y="372"/>
                  </a:lnTo>
                  <a:lnTo>
                    <a:pt x="1338" y="378"/>
                  </a:lnTo>
                  <a:lnTo>
                    <a:pt x="1344" y="378"/>
                  </a:lnTo>
                  <a:lnTo>
                    <a:pt x="1350" y="378"/>
                  </a:lnTo>
                  <a:lnTo>
                    <a:pt x="1356" y="384"/>
                  </a:lnTo>
                  <a:lnTo>
                    <a:pt x="1362" y="384"/>
                  </a:lnTo>
                  <a:lnTo>
                    <a:pt x="1368" y="384"/>
                  </a:lnTo>
                  <a:lnTo>
                    <a:pt x="1368" y="390"/>
                  </a:lnTo>
                  <a:lnTo>
                    <a:pt x="1374" y="390"/>
                  </a:lnTo>
                  <a:lnTo>
                    <a:pt x="1380" y="390"/>
                  </a:lnTo>
                  <a:lnTo>
                    <a:pt x="1380" y="396"/>
                  </a:lnTo>
                  <a:lnTo>
                    <a:pt x="1386" y="396"/>
                  </a:lnTo>
                  <a:lnTo>
                    <a:pt x="1386" y="402"/>
                  </a:lnTo>
                  <a:lnTo>
                    <a:pt x="1392" y="408"/>
                  </a:lnTo>
                  <a:lnTo>
                    <a:pt x="1392" y="414"/>
                  </a:lnTo>
                  <a:lnTo>
                    <a:pt x="1386" y="420"/>
                  </a:lnTo>
                  <a:lnTo>
                    <a:pt x="1386" y="426"/>
                  </a:lnTo>
                  <a:lnTo>
                    <a:pt x="1380" y="426"/>
                  </a:lnTo>
                  <a:lnTo>
                    <a:pt x="1380" y="432"/>
                  </a:lnTo>
                  <a:lnTo>
                    <a:pt x="1374" y="438"/>
                  </a:lnTo>
                  <a:lnTo>
                    <a:pt x="1374" y="444"/>
                  </a:lnTo>
                  <a:lnTo>
                    <a:pt x="1368" y="444"/>
                  </a:lnTo>
                  <a:lnTo>
                    <a:pt x="1362" y="444"/>
                  </a:lnTo>
                  <a:lnTo>
                    <a:pt x="1362" y="450"/>
                  </a:lnTo>
                  <a:lnTo>
                    <a:pt x="1356" y="450"/>
                  </a:lnTo>
                  <a:lnTo>
                    <a:pt x="1356" y="456"/>
                  </a:lnTo>
                  <a:lnTo>
                    <a:pt x="1350" y="456"/>
                  </a:lnTo>
                  <a:lnTo>
                    <a:pt x="1350" y="462"/>
                  </a:lnTo>
                  <a:lnTo>
                    <a:pt x="1350" y="468"/>
                  </a:lnTo>
                  <a:lnTo>
                    <a:pt x="1344" y="468"/>
                  </a:lnTo>
                  <a:lnTo>
                    <a:pt x="1338" y="468"/>
                  </a:lnTo>
                  <a:lnTo>
                    <a:pt x="1332" y="468"/>
                  </a:lnTo>
                  <a:lnTo>
                    <a:pt x="1332" y="474"/>
                  </a:lnTo>
                  <a:lnTo>
                    <a:pt x="1326" y="474"/>
                  </a:lnTo>
                  <a:lnTo>
                    <a:pt x="1326" y="480"/>
                  </a:lnTo>
                  <a:lnTo>
                    <a:pt x="1320" y="480"/>
                  </a:lnTo>
                  <a:lnTo>
                    <a:pt x="1320" y="486"/>
                  </a:lnTo>
                  <a:lnTo>
                    <a:pt x="1320" y="492"/>
                  </a:lnTo>
                  <a:lnTo>
                    <a:pt x="1326" y="492"/>
                  </a:lnTo>
                  <a:lnTo>
                    <a:pt x="1332" y="498"/>
                  </a:lnTo>
                  <a:lnTo>
                    <a:pt x="1338" y="504"/>
                  </a:lnTo>
                  <a:lnTo>
                    <a:pt x="1344" y="504"/>
                  </a:lnTo>
                  <a:lnTo>
                    <a:pt x="1350" y="510"/>
                  </a:lnTo>
                  <a:lnTo>
                    <a:pt x="1356" y="510"/>
                  </a:lnTo>
                  <a:lnTo>
                    <a:pt x="1362" y="510"/>
                  </a:lnTo>
                  <a:lnTo>
                    <a:pt x="1368" y="510"/>
                  </a:lnTo>
                  <a:lnTo>
                    <a:pt x="1374" y="504"/>
                  </a:lnTo>
                  <a:lnTo>
                    <a:pt x="1380" y="504"/>
                  </a:lnTo>
                  <a:lnTo>
                    <a:pt x="1386" y="504"/>
                  </a:lnTo>
                  <a:lnTo>
                    <a:pt x="1392" y="504"/>
                  </a:lnTo>
                  <a:lnTo>
                    <a:pt x="1398" y="510"/>
                  </a:lnTo>
                  <a:lnTo>
                    <a:pt x="1404" y="510"/>
                  </a:lnTo>
                  <a:lnTo>
                    <a:pt x="1410" y="510"/>
                  </a:lnTo>
                  <a:lnTo>
                    <a:pt x="1410" y="516"/>
                  </a:lnTo>
                  <a:lnTo>
                    <a:pt x="1416" y="516"/>
                  </a:lnTo>
                  <a:lnTo>
                    <a:pt x="1422" y="516"/>
                  </a:lnTo>
                  <a:lnTo>
                    <a:pt x="1422" y="522"/>
                  </a:lnTo>
                  <a:lnTo>
                    <a:pt x="1428" y="522"/>
                  </a:lnTo>
                  <a:lnTo>
                    <a:pt x="1434" y="516"/>
                  </a:lnTo>
                  <a:lnTo>
                    <a:pt x="1440" y="516"/>
                  </a:lnTo>
                  <a:lnTo>
                    <a:pt x="1446" y="516"/>
                  </a:lnTo>
                  <a:lnTo>
                    <a:pt x="1452" y="516"/>
                  </a:lnTo>
                  <a:lnTo>
                    <a:pt x="1458" y="516"/>
                  </a:lnTo>
                  <a:lnTo>
                    <a:pt x="1464" y="516"/>
                  </a:lnTo>
                  <a:lnTo>
                    <a:pt x="1470" y="516"/>
                  </a:lnTo>
                  <a:lnTo>
                    <a:pt x="1470" y="522"/>
                  </a:lnTo>
                  <a:lnTo>
                    <a:pt x="1476" y="522"/>
                  </a:lnTo>
                  <a:lnTo>
                    <a:pt x="1476" y="528"/>
                  </a:lnTo>
                  <a:lnTo>
                    <a:pt x="1476" y="534"/>
                  </a:lnTo>
                  <a:lnTo>
                    <a:pt x="1476" y="546"/>
                  </a:lnTo>
                  <a:lnTo>
                    <a:pt x="1476" y="552"/>
                  </a:lnTo>
                  <a:lnTo>
                    <a:pt x="1476" y="558"/>
                  </a:lnTo>
                  <a:lnTo>
                    <a:pt x="1476" y="564"/>
                  </a:lnTo>
                  <a:lnTo>
                    <a:pt x="1476" y="570"/>
                  </a:lnTo>
                  <a:lnTo>
                    <a:pt x="1482" y="576"/>
                  </a:lnTo>
                  <a:lnTo>
                    <a:pt x="1482" y="588"/>
                  </a:lnTo>
                  <a:lnTo>
                    <a:pt x="1482" y="594"/>
                  </a:lnTo>
                  <a:lnTo>
                    <a:pt x="1482" y="600"/>
                  </a:lnTo>
                  <a:lnTo>
                    <a:pt x="1482" y="606"/>
                  </a:lnTo>
                  <a:lnTo>
                    <a:pt x="1476" y="606"/>
                  </a:lnTo>
                  <a:lnTo>
                    <a:pt x="1476" y="612"/>
                  </a:lnTo>
                  <a:lnTo>
                    <a:pt x="1470" y="612"/>
                  </a:lnTo>
                  <a:lnTo>
                    <a:pt x="1464" y="612"/>
                  </a:lnTo>
                  <a:lnTo>
                    <a:pt x="1458" y="612"/>
                  </a:lnTo>
                  <a:lnTo>
                    <a:pt x="1452" y="612"/>
                  </a:lnTo>
                  <a:lnTo>
                    <a:pt x="1452" y="618"/>
                  </a:lnTo>
                  <a:lnTo>
                    <a:pt x="1446" y="618"/>
                  </a:lnTo>
                  <a:lnTo>
                    <a:pt x="1446" y="624"/>
                  </a:lnTo>
                  <a:lnTo>
                    <a:pt x="1446" y="630"/>
                  </a:lnTo>
                  <a:lnTo>
                    <a:pt x="1452" y="630"/>
                  </a:lnTo>
                  <a:lnTo>
                    <a:pt x="1458" y="630"/>
                  </a:lnTo>
                  <a:lnTo>
                    <a:pt x="1458" y="636"/>
                  </a:lnTo>
                  <a:lnTo>
                    <a:pt x="1464" y="636"/>
                  </a:lnTo>
                  <a:lnTo>
                    <a:pt x="1470" y="636"/>
                  </a:lnTo>
                  <a:lnTo>
                    <a:pt x="1476" y="636"/>
                  </a:lnTo>
                  <a:lnTo>
                    <a:pt x="1476" y="642"/>
                  </a:lnTo>
                  <a:lnTo>
                    <a:pt x="1476" y="648"/>
                  </a:lnTo>
                  <a:lnTo>
                    <a:pt x="1476" y="654"/>
                  </a:lnTo>
                  <a:lnTo>
                    <a:pt x="1482" y="660"/>
                  </a:lnTo>
                  <a:lnTo>
                    <a:pt x="1488" y="660"/>
                  </a:lnTo>
                  <a:lnTo>
                    <a:pt x="1488" y="666"/>
                  </a:lnTo>
                  <a:lnTo>
                    <a:pt x="1488" y="672"/>
                  </a:lnTo>
                  <a:lnTo>
                    <a:pt x="1488" y="678"/>
                  </a:lnTo>
                  <a:lnTo>
                    <a:pt x="1488" y="684"/>
                  </a:lnTo>
                  <a:lnTo>
                    <a:pt x="1488" y="690"/>
                  </a:lnTo>
                  <a:lnTo>
                    <a:pt x="1482" y="696"/>
                  </a:lnTo>
                  <a:lnTo>
                    <a:pt x="1482" y="702"/>
                  </a:lnTo>
                  <a:lnTo>
                    <a:pt x="1482" y="708"/>
                  </a:lnTo>
                  <a:lnTo>
                    <a:pt x="1482" y="714"/>
                  </a:lnTo>
                  <a:lnTo>
                    <a:pt x="1482" y="720"/>
                  </a:lnTo>
                  <a:lnTo>
                    <a:pt x="1488" y="726"/>
                  </a:lnTo>
                  <a:lnTo>
                    <a:pt x="1482" y="726"/>
                  </a:lnTo>
                  <a:lnTo>
                    <a:pt x="1482" y="732"/>
                  </a:lnTo>
                  <a:lnTo>
                    <a:pt x="1476" y="726"/>
                  </a:lnTo>
                  <a:lnTo>
                    <a:pt x="1476" y="732"/>
                  </a:lnTo>
                  <a:lnTo>
                    <a:pt x="1470" y="732"/>
                  </a:lnTo>
                  <a:lnTo>
                    <a:pt x="1464" y="732"/>
                  </a:lnTo>
                  <a:lnTo>
                    <a:pt x="1458" y="738"/>
                  </a:lnTo>
                  <a:lnTo>
                    <a:pt x="1458" y="744"/>
                  </a:lnTo>
                  <a:lnTo>
                    <a:pt x="1452" y="744"/>
                  </a:lnTo>
                  <a:lnTo>
                    <a:pt x="1452" y="750"/>
                  </a:lnTo>
                  <a:lnTo>
                    <a:pt x="1452" y="756"/>
                  </a:lnTo>
                  <a:lnTo>
                    <a:pt x="1458" y="756"/>
                  </a:lnTo>
                  <a:lnTo>
                    <a:pt x="1458" y="762"/>
                  </a:lnTo>
                  <a:lnTo>
                    <a:pt x="1464" y="768"/>
                  </a:lnTo>
                  <a:lnTo>
                    <a:pt x="1470" y="768"/>
                  </a:lnTo>
                  <a:lnTo>
                    <a:pt x="1476" y="774"/>
                  </a:lnTo>
                  <a:lnTo>
                    <a:pt x="1482" y="774"/>
                  </a:lnTo>
                  <a:lnTo>
                    <a:pt x="1482" y="780"/>
                  </a:lnTo>
                  <a:lnTo>
                    <a:pt x="1476" y="786"/>
                  </a:lnTo>
                  <a:lnTo>
                    <a:pt x="1476" y="792"/>
                  </a:lnTo>
                  <a:lnTo>
                    <a:pt x="1470" y="792"/>
                  </a:lnTo>
                  <a:lnTo>
                    <a:pt x="1470" y="798"/>
                  </a:lnTo>
                  <a:lnTo>
                    <a:pt x="1470" y="804"/>
                  </a:lnTo>
                  <a:lnTo>
                    <a:pt x="1476" y="804"/>
                  </a:lnTo>
                  <a:lnTo>
                    <a:pt x="1482" y="804"/>
                  </a:lnTo>
                  <a:lnTo>
                    <a:pt x="1488" y="798"/>
                  </a:lnTo>
                  <a:lnTo>
                    <a:pt x="1494" y="798"/>
                  </a:lnTo>
                  <a:lnTo>
                    <a:pt x="1500" y="798"/>
                  </a:lnTo>
                  <a:lnTo>
                    <a:pt x="1506" y="798"/>
                  </a:lnTo>
                  <a:lnTo>
                    <a:pt x="1512" y="798"/>
                  </a:lnTo>
                  <a:lnTo>
                    <a:pt x="1518" y="804"/>
                  </a:lnTo>
                  <a:lnTo>
                    <a:pt x="1524" y="804"/>
                  </a:lnTo>
                  <a:lnTo>
                    <a:pt x="1500" y="846"/>
                  </a:lnTo>
                  <a:lnTo>
                    <a:pt x="1494" y="852"/>
                  </a:lnTo>
                  <a:lnTo>
                    <a:pt x="1494" y="858"/>
                  </a:lnTo>
                  <a:lnTo>
                    <a:pt x="1488" y="864"/>
                  </a:lnTo>
                  <a:lnTo>
                    <a:pt x="1482" y="870"/>
                  </a:lnTo>
                  <a:lnTo>
                    <a:pt x="1482" y="876"/>
                  </a:lnTo>
                  <a:lnTo>
                    <a:pt x="1476" y="882"/>
                  </a:lnTo>
                  <a:lnTo>
                    <a:pt x="1470" y="888"/>
                  </a:lnTo>
                  <a:lnTo>
                    <a:pt x="1470" y="894"/>
                  </a:lnTo>
                  <a:lnTo>
                    <a:pt x="1464" y="894"/>
                  </a:lnTo>
                  <a:lnTo>
                    <a:pt x="1464" y="900"/>
                  </a:lnTo>
                  <a:lnTo>
                    <a:pt x="1458" y="900"/>
                  </a:lnTo>
                  <a:lnTo>
                    <a:pt x="1458" y="906"/>
                  </a:lnTo>
                  <a:lnTo>
                    <a:pt x="1452" y="906"/>
                  </a:lnTo>
                  <a:lnTo>
                    <a:pt x="1446" y="906"/>
                  </a:lnTo>
                  <a:lnTo>
                    <a:pt x="1446" y="900"/>
                  </a:lnTo>
                  <a:lnTo>
                    <a:pt x="1440" y="900"/>
                  </a:lnTo>
                  <a:lnTo>
                    <a:pt x="1434" y="900"/>
                  </a:lnTo>
                  <a:lnTo>
                    <a:pt x="1434" y="894"/>
                  </a:lnTo>
                  <a:lnTo>
                    <a:pt x="1428" y="894"/>
                  </a:lnTo>
                  <a:lnTo>
                    <a:pt x="1422" y="894"/>
                  </a:lnTo>
                  <a:lnTo>
                    <a:pt x="1422" y="888"/>
                  </a:lnTo>
                  <a:lnTo>
                    <a:pt x="1416" y="888"/>
                  </a:lnTo>
                  <a:lnTo>
                    <a:pt x="1410" y="882"/>
                  </a:lnTo>
                  <a:lnTo>
                    <a:pt x="1404" y="882"/>
                  </a:lnTo>
                  <a:lnTo>
                    <a:pt x="1398" y="876"/>
                  </a:lnTo>
                  <a:lnTo>
                    <a:pt x="1392" y="876"/>
                  </a:lnTo>
                  <a:lnTo>
                    <a:pt x="1386" y="870"/>
                  </a:lnTo>
                  <a:lnTo>
                    <a:pt x="1380" y="864"/>
                  </a:lnTo>
                  <a:lnTo>
                    <a:pt x="1374" y="858"/>
                  </a:lnTo>
                  <a:lnTo>
                    <a:pt x="1368" y="858"/>
                  </a:lnTo>
                  <a:lnTo>
                    <a:pt x="1362" y="858"/>
                  </a:lnTo>
                  <a:lnTo>
                    <a:pt x="1356" y="858"/>
                  </a:lnTo>
                  <a:lnTo>
                    <a:pt x="1350" y="858"/>
                  </a:lnTo>
                  <a:lnTo>
                    <a:pt x="1344" y="858"/>
                  </a:lnTo>
                  <a:lnTo>
                    <a:pt x="1338" y="858"/>
                  </a:lnTo>
                  <a:lnTo>
                    <a:pt x="1332" y="858"/>
                  </a:lnTo>
                  <a:lnTo>
                    <a:pt x="1326" y="858"/>
                  </a:lnTo>
                  <a:lnTo>
                    <a:pt x="1320" y="858"/>
                  </a:lnTo>
                  <a:lnTo>
                    <a:pt x="1314" y="858"/>
                  </a:lnTo>
                  <a:lnTo>
                    <a:pt x="1308" y="858"/>
                  </a:lnTo>
                  <a:lnTo>
                    <a:pt x="1302" y="858"/>
                  </a:lnTo>
                  <a:lnTo>
                    <a:pt x="1296" y="858"/>
                  </a:lnTo>
                  <a:lnTo>
                    <a:pt x="1290" y="858"/>
                  </a:lnTo>
                  <a:lnTo>
                    <a:pt x="1284" y="858"/>
                  </a:lnTo>
                  <a:lnTo>
                    <a:pt x="1284" y="864"/>
                  </a:lnTo>
                  <a:lnTo>
                    <a:pt x="1284" y="870"/>
                  </a:lnTo>
                  <a:lnTo>
                    <a:pt x="1284" y="876"/>
                  </a:lnTo>
                  <a:lnTo>
                    <a:pt x="1284" y="882"/>
                  </a:lnTo>
                  <a:lnTo>
                    <a:pt x="1284" y="888"/>
                  </a:lnTo>
                  <a:lnTo>
                    <a:pt x="1278" y="894"/>
                  </a:lnTo>
                  <a:lnTo>
                    <a:pt x="1278" y="900"/>
                  </a:lnTo>
                  <a:lnTo>
                    <a:pt x="1278" y="906"/>
                  </a:lnTo>
                  <a:lnTo>
                    <a:pt x="1278" y="912"/>
                  </a:lnTo>
                  <a:lnTo>
                    <a:pt x="1278" y="918"/>
                  </a:lnTo>
                  <a:lnTo>
                    <a:pt x="1278" y="924"/>
                  </a:lnTo>
                  <a:lnTo>
                    <a:pt x="1278" y="930"/>
                  </a:lnTo>
                  <a:lnTo>
                    <a:pt x="1284" y="930"/>
                  </a:lnTo>
                  <a:lnTo>
                    <a:pt x="1284" y="936"/>
                  </a:lnTo>
                  <a:lnTo>
                    <a:pt x="1284" y="942"/>
                  </a:lnTo>
                  <a:lnTo>
                    <a:pt x="1284" y="948"/>
                  </a:lnTo>
                  <a:lnTo>
                    <a:pt x="1284" y="954"/>
                  </a:lnTo>
                  <a:lnTo>
                    <a:pt x="1284" y="960"/>
                  </a:lnTo>
                  <a:lnTo>
                    <a:pt x="1284" y="966"/>
                  </a:lnTo>
                  <a:lnTo>
                    <a:pt x="1284" y="972"/>
                  </a:lnTo>
                  <a:lnTo>
                    <a:pt x="1284" y="978"/>
                  </a:lnTo>
                  <a:lnTo>
                    <a:pt x="1284" y="984"/>
                  </a:lnTo>
                  <a:lnTo>
                    <a:pt x="1284" y="990"/>
                  </a:lnTo>
                  <a:lnTo>
                    <a:pt x="1284" y="996"/>
                  </a:lnTo>
                  <a:lnTo>
                    <a:pt x="1284" y="1002"/>
                  </a:lnTo>
                  <a:lnTo>
                    <a:pt x="1284" y="1008"/>
                  </a:lnTo>
                  <a:lnTo>
                    <a:pt x="1284" y="1014"/>
                  </a:lnTo>
                  <a:lnTo>
                    <a:pt x="1284" y="1020"/>
                  </a:lnTo>
                  <a:lnTo>
                    <a:pt x="1284" y="1026"/>
                  </a:lnTo>
                  <a:lnTo>
                    <a:pt x="1284" y="1032"/>
                  </a:lnTo>
                  <a:lnTo>
                    <a:pt x="1284" y="1038"/>
                  </a:lnTo>
                  <a:lnTo>
                    <a:pt x="1284" y="1044"/>
                  </a:lnTo>
                  <a:lnTo>
                    <a:pt x="1284" y="1050"/>
                  </a:lnTo>
                  <a:lnTo>
                    <a:pt x="1284" y="1056"/>
                  </a:lnTo>
                  <a:lnTo>
                    <a:pt x="1284" y="1062"/>
                  </a:lnTo>
                  <a:lnTo>
                    <a:pt x="1284" y="1068"/>
                  </a:lnTo>
                  <a:lnTo>
                    <a:pt x="1284" y="1074"/>
                  </a:lnTo>
                  <a:lnTo>
                    <a:pt x="1284" y="1080"/>
                  </a:lnTo>
                  <a:lnTo>
                    <a:pt x="1284" y="1086"/>
                  </a:lnTo>
                  <a:lnTo>
                    <a:pt x="1284" y="1092"/>
                  </a:lnTo>
                  <a:lnTo>
                    <a:pt x="1284" y="1098"/>
                  </a:lnTo>
                  <a:lnTo>
                    <a:pt x="1284" y="1104"/>
                  </a:lnTo>
                  <a:lnTo>
                    <a:pt x="1284" y="1110"/>
                  </a:lnTo>
                  <a:lnTo>
                    <a:pt x="1284" y="1116"/>
                  </a:lnTo>
                  <a:lnTo>
                    <a:pt x="1284" y="1122"/>
                  </a:lnTo>
                  <a:lnTo>
                    <a:pt x="1284" y="1128"/>
                  </a:lnTo>
                  <a:lnTo>
                    <a:pt x="1284" y="1134"/>
                  </a:lnTo>
                  <a:lnTo>
                    <a:pt x="1284" y="1140"/>
                  </a:lnTo>
                  <a:lnTo>
                    <a:pt x="1284" y="1146"/>
                  </a:lnTo>
                  <a:lnTo>
                    <a:pt x="1284" y="1152"/>
                  </a:lnTo>
                  <a:lnTo>
                    <a:pt x="1284" y="1158"/>
                  </a:lnTo>
                  <a:lnTo>
                    <a:pt x="1284" y="1164"/>
                  </a:lnTo>
                  <a:lnTo>
                    <a:pt x="1284" y="1170"/>
                  </a:lnTo>
                  <a:lnTo>
                    <a:pt x="1290" y="1170"/>
                  </a:lnTo>
                  <a:lnTo>
                    <a:pt x="1296" y="1170"/>
                  </a:lnTo>
                  <a:lnTo>
                    <a:pt x="1296" y="1176"/>
                  </a:lnTo>
                  <a:lnTo>
                    <a:pt x="1278" y="1206"/>
                  </a:lnTo>
                  <a:lnTo>
                    <a:pt x="1278" y="1212"/>
                  </a:lnTo>
                  <a:lnTo>
                    <a:pt x="1272" y="1218"/>
                  </a:lnTo>
                  <a:lnTo>
                    <a:pt x="1272" y="1224"/>
                  </a:lnTo>
                  <a:lnTo>
                    <a:pt x="1266" y="1236"/>
                  </a:lnTo>
                  <a:lnTo>
                    <a:pt x="1248" y="1266"/>
                  </a:lnTo>
                  <a:lnTo>
                    <a:pt x="1242" y="1266"/>
                  </a:lnTo>
                  <a:lnTo>
                    <a:pt x="1242" y="1260"/>
                  </a:lnTo>
                  <a:lnTo>
                    <a:pt x="1242" y="1254"/>
                  </a:lnTo>
                  <a:lnTo>
                    <a:pt x="1236" y="1254"/>
                  </a:lnTo>
                  <a:lnTo>
                    <a:pt x="1236" y="1248"/>
                  </a:lnTo>
                  <a:lnTo>
                    <a:pt x="1230" y="1248"/>
                  </a:lnTo>
                  <a:lnTo>
                    <a:pt x="1230" y="1242"/>
                  </a:lnTo>
                  <a:lnTo>
                    <a:pt x="1224" y="1242"/>
                  </a:lnTo>
                  <a:lnTo>
                    <a:pt x="1224" y="1236"/>
                  </a:lnTo>
                  <a:lnTo>
                    <a:pt x="1218" y="1236"/>
                  </a:lnTo>
                  <a:lnTo>
                    <a:pt x="1218" y="1230"/>
                  </a:lnTo>
                  <a:lnTo>
                    <a:pt x="1212" y="1230"/>
                  </a:lnTo>
                  <a:lnTo>
                    <a:pt x="1212" y="1224"/>
                  </a:lnTo>
                  <a:lnTo>
                    <a:pt x="1206" y="1218"/>
                  </a:lnTo>
                  <a:lnTo>
                    <a:pt x="1200" y="1218"/>
                  </a:lnTo>
                  <a:lnTo>
                    <a:pt x="1200" y="1212"/>
                  </a:lnTo>
                  <a:lnTo>
                    <a:pt x="1194" y="1206"/>
                  </a:lnTo>
                  <a:lnTo>
                    <a:pt x="1188" y="1200"/>
                  </a:lnTo>
                  <a:lnTo>
                    <a:pt x="1182" y="1194"/>
                  </a:lnTo>
                  <a:lnTo>
                    <a:pt x="1176" y="1194"/>
                  </a:lnTo>
                  <a:lnTo>
                    <a:pt x="1176" y="1188"/>
                  </a:lnTo>
                  <a:lnTo>
                    <a:pt x="1170" y="1188"/>
                  </a:lnTo>
                  <a:lnTo>
                    <a:pt x="1170" y="1182"/>
                  </a:lnTo>
                  <a:lnTo>
                    <a:pt x="1164" y="1182"/>
                  </a:lnTo>
                  <a:lnTo>
                    <a:pt x="1164" y="1176"/>
                  </a:lnTo>
                  <a:lnTo>
                    <a:pt x="1158" y="1176"/>
                  </a:lnTo>
                  <a:lnTo>
                    <a:pt x="1152" y="1170"/>
                  </a:lnTo>
                  <a:lnTo>
                    <a:pt x="1146" y="1170"/>
                  </a:lnTo>
                  <a:lnTo>
                    <a:pt x="1146" y="1164"/>
                  </a:lnTo>
                  <a:lnTo>
                    <a:pt x="1146" y="1158"/>
                  </a:lnTo>
                  <a:lnTo>
                    <a:pt x="1140" y="1152"/>
                  </a:lnTo>
                  <a:lnTo>
                    <a:pt x="1140" y="1146"/>
                  </a:lnTo>
                  <a:lnTo>
                    <a:pt x="1140" y="1140"/>
                  </a:lnTo>
                  <a:lnTo>
                    <a:pt x="1140" y="1134"/>
                  </a:lnTo>
                  <a:lnTo>
                    <a:pt x="1134" y="1128"/>
                  </a:lnTo>
                  <a:lnTo>
                    <a:pt x="1134" y="1122"/>
                  </a:lnTo>
                  <a:lnTo>
                    <a:pt x="1134" y="1116"/>
                  </a:lnTo>
                  <a:lnTo>
                    <a:pt x="1134" y="1110"/>
                  </a:lnTo>
                  <a:lnTo>
                    <a:pt x="1128" y="1110"/>
                  </a:lnTo>
                  <a:lnTo>
                    <a:pt x="1128" y="1104"/>
                  </a:lnTo>
                  <a:lnTo>
                    <a:pt x="1128" y="1098"/>
                  </a:lnTo>
                  <a:lnTo>
                    <a:pt x="1122" y="1092"/>
                  </a:lnTo>
                  <a:lnTo>
                    <a:pt x="1122" y="1086"/>
                  </a:lnTo>
                  <a:lnTo>
                    <a:pt x="1122" y="1080"/>
                  </a:lnTo>
                  <a:lnTo>
                    <a:pt x="1116" y="1080"/>
                  </a:lnTo>
                  <a:lnTo>
                    <a:pt x="1116" y="1074"/>
                  </a:lnTo>
                  <a:lnTo>
                    <a:pt x="1110" y="1068"/>
                  </a:lnTo>
                  <a:lnTo>
                    <a:pt x="1110" y="1062"/>
                  </a:lnTo>
                  <a:lnTo>
                    <a:pt x="1104" y="1062"/>
                  </a:lnTo>
                  <a:lnTo>
                    <a:pt x="1098" y="1062"/>
                  </a:lnTo>
                  <a:lnTo>
                    <a:pt x="1092" y="1056"/>
                  </a:lnTo>
                  <a:lnTo>
                    <a:pt x="1086" y="1056"/>
                  </a:lnTo>
                  <a:lnTo>
                    <a:pt x="1086" y="1050"/>
                  </a:lnTo>
                  <a:lnTo>
                    <a:pt x="1080" y="1050"/>
                  </a:lnTo>
                  <a:lnTo>
                    <a:pt x="1074" y="1050"/>
                  </a:lnTo>
                  <a:lnTo>
                    <a:pt x="1074" y="1044"/>
                  </a:lnTo>
                  <a:lnTo>
                    <a:pt x="1068" y="1044"/>
                  </a:lnTo>
                  <a:lnTo>
                    <a:pt x="1062" y="1044"/>
                  </a:lnTo>
                  <a:lnTo>
                    <a:pt x="1062" y="1050"/>
                  </a:lnTo>
                  <a:lnTo>
                    <a:pt x="1056" y="1050"/>
                  </a:lnTo>
                  <a:lnTo>
                    <a:pt x="1050" y="1050"/>
                  </a:lnTo>
                  <a:lnTo>
                    <a:pt x="1014" y="1050"/>
                  </a:lnTo>
                  <a:lnTo>
                    <a:pt x="1002" y="1050"/>
                  </a:lnTo>
                  <a:lnTo>
                    <a:pt x="990" y="1062"/>
                  </a:lnTo>
                  <a:lnTo>
                    <a:pt x="936" y="1062"/>
                  </a:lnTo>
                  <a:lnTo>
                    <a:pt x="888" y="1038"/>
                  </a:lnTo>
                  <a:lnTo>
                    <a:pt x="864" y="1038"/>
                  </a:lnTo>
                  <a:lnTo>
                    <a:pt x="786" y="1014"/>
                  </a:lnTo>
                  <a:lnTo>
                    <a:pt x="750" y="978"/>
                  </a:lnTo>
                  <a:lnTo>
                    <a:pt x="738" y="978"/>
                  </a:lnTo>
                  <a:lnTo>
                    <a:pt x="696" y="978"/>
                  </a:lnTo>
                  <a:lnTo>
                    <a:pt x="660" y="966"/>
                  </a:lnTo>
                  <a:lnTo>
                    <a:pt x="636" y="924"/>
                  </a:lnTo>
                  <a:lnTo>
                    <a:pt x="612" y="900"/>
                  </a:lnTo>
                  <a:lnTo>
                    <a:pt x="558" y="852"/>
                  </a:lnTo>
                  <a:lnTo>
                    <a:pt x="558" y="840"/>
                  </a:lnTo>
                  <a:lnTo>
                    <a:pt x="534" y="864"/>
                  </a:lnTo>
                  <a:lnTo>
                    <a:pt x="510" y="888"/>
                  </a:lnTo>
                  <a:lnTo>
                    <a:pt x="486" y="876"/>
                  </a:lnTo>
                  <a:lnTo>
                    <a:pt x="474" y="876"/>
                  </a:lnTo>
                  <a:lnTo>
                    <a:pt x="432" y="840"/>
                  </a:lnTo>
                  <a:lnTo>
                    <a:pt x="432" y="810"/>
                  </a:lnTo>
                  <a:lnTo>
                    <a:pt x="420" y="786"/>
                  </a:lnTo>
                  <a:lnTo>
                    <a:pt x="384" y="774"/>
                  </a:lnTo>
                  <a:lnTo>
                    <a:pt x="384" y="750"/>
                  </a:lnTo>
                  <a:lnTo>
                    <a:pt x="396" y="702"/>
                  </a:lnTo>
                  <a:lnTo>
                    <a:pt x="408" y="660"/>
                  </a:lnTo>
                  <a:lnTo>
                    <a:pt x="408" y="624"/>
                  </a:lnTo>
                  <a:lnTo>
                    <a:pt x="408" y="612"/>
                  </a:lnTo>
                  <a:lnTo>
                    <a:pt x="384" y="600"/>
                  </a:lnTo>
                  <a:lnTo>
                    <a:pt x="360" y="612"/>
                  </a:lnTo>
                  <a:lnTo>
                    <a:pt x="336" y="612"/>
                  </a:lnTo>
                  <a:lnTo>
                    <a:pt x="282" y="612"/>
                  </a:lnTo>
                  <a:lnTo>
                    <a:pt x="246" y="612"/>
                  </a:lnTo>
                  <a:lnTo>
                    <a:pt x="180" y="600"/>
                  </a:lnTo>
                  <a:lnTo>
                    <a:pt x="144" y="546"/>
                  </a:lnTo>
                  <a:lnTo>
                    <a:pt x="54" y="498"/>
                  </a:lnTo>
                  <a:lnTo>
                    <a:pt x="18" y="420"/>
                  </a:lnTo>
                  <a:lnTo>
                    <a:pt x="0" y="414"/>
                  </a:lnTo>
                  <a:lnTo>
                    <a:pt x="6" y="408"/>
                  </a:lnTo>
                  <a:lnTo>
                    <a:pt x="6" y="396"/>
                  </a:lnTo>
                  <a:lnTo>
                    <a:pt x="12" y="390"/>
                  </a:lnTo>
                  <a:lnTo>
                    <a:pt x="12" y="384"/>
                  </a:lnTo>
                  <a:lnTo>
                    <a:pt x="18" y="384"/>
                  </a:lnTo>
                  <a:lnTo>
                    <a:pt x="18" y="378"/>
                  </a:lnTo>
                  <a:lnTo>
                    <a:pt x="18" y="372"/>
                  </a:lnTo>
                  <a:lnTo>
                    <a:pt x="18" y="366"/>
                  </a:lnTo>
                  <a:lnTo>
                    <a:pt x="30" y="360"/>
                  </a:lnTo>
                  <a:lnTo>
                    <a:pt x="36" y="354"/>
                  </a:lnTo>
                  <a:lnTo>
                    <a:pt x="42" y="360"/>
                  </a:lnTo>
                  <a:lnTo>
                    <a:pt x="48" y="360"/>
                  </a:lnTo>
                  <a:lnTo>
                    <a:pt x="54" y="366"/>
                  </a:lnTo>
                  <a:lnTo>
                    <a:pt x="60" y="372"/>
                  </a:lnTo>
                  <a:lnTo>
                    <a:pt x="66" y="372"/>
                  </a:lnTo>
                  <a:lnTo>
                    <a:pt x="72" y="372"/>
                  </a:lnTo>
                  <a:lnTo>
                    <a:pt x="72" y="378"/>
                  </a:lnTo>
                  <a:lnTo>
                    <a:pt x="78" y="378"/>
                  </a:lnTo>
                  <a:lnTo>
                    <a:pt x="84" y="360"/>
                  </a:lnTo>
                  <a:lnTo>
                    <a:pt x="84" y="354"/>
                  </a:lnTo>
                  <a:lnTo>
                    <a:pt x="84" y="348"/>
                  </a:lnTo>
                  <a:lnTo>
                    <a:pt x="84" y="336"/>
                  </a:lnTo>
                  <a:lnTo>
                    <a:pt x="90" y="330"/>
                  </a:lnTo>
                  <a:lnTo>
                    <a:pt x="90" y="324"/>
                  </a:lnTo>
                  <a:lnTo>
                    <a:pt x="96" y="312"/>
                  </a:lnTo>
                  <a:lnTo>
                    <a:pt x="102" y="306"/>
                  </a:lnTo>
                  <a:lnTo>
                    <a:pt x="102" y="300"/>
                  </a:lnTo>
                  <a:lnTo>
                    <a:pt x="102" y="294"/>
                  </a:lnTo>
                  <a:lnTo>
                    <a:pt x="102" y="270"/>
                  </a:lnTo>
                  <a:lnTo>
                    <a:pt x="102" y="264"/>
                  </a:lnTo>
                  <a:lnTo>
                    <a:pt x="96" y="258"/>
                  </a:lnTo>
                  <a:lnTo>
                    <a:pt x="96" y="252"/>
                  </a:lnTo>
                  <a:lnTo>
                    <a:pt x="90" y="252"/>
                  </a:lnTo>
                  <a:lnTo>
                    <a:pt x="84" y="246"/>
                  </a:lnTo>
                  <a:lnTo>
                    <a:pt x="78" y="240"/>
                  </a:lnTo>
                  <a:lnTo>
                    <a:pt x="72" y="228"/>
                  </a:lnTo>
                  <a:lnTo>
                    <a:pt x="66" y="216"/>
                  </a:lnTo>
                  <a:lnTo>
                    <a:pt x="66" y="210"/>
                  </a:lnTo>
                  <a:lnTo>
                    <a:pt x="60" y="210"/>
                  </a:lnTo>
                  <a:lnTo>
                    <a:pt x="60" y="204"/>
                  </a:lnTo>
                  <a:lnTo>
                    <a:pt x="66" y="198"/>
                  </a:lnTo>
                  <a:lnTo>
                    <a:pt x="66" y="186"/>
                  </a:lnTo>
                  <a:lnTo>
                    <a:pt x="72" y="180"/>
                  </a:lnTo>
                  <a:lnTo>
                    <a:pt x="72" y="174"/>
                  </a:lnTo>
                  <a:lnTo>
                    <a:pt x="72" y="168"/>
                  </a:lnTo>
                  <a:lnTo>
                    <a:pt x="72" y="156"/>
                  </a:lnTo>
                  <a:lnTo>
                    <a:pt x="66" y="156"/>
                  </a:lnTo>
                  <a:lnTo>
                    <a:pt x="66" y="138"/>
                  </a:lnTo>
                  <a:lnTo>
                    <a:pt x="66" y="132"/>
                  </a:lnTo>
                  <a:lnTo>
                    <a:pt x="54" y="132"/>
                  </a:lnTo>
                  <a:lnTo>
                    <a:pt x="48" y="132"/>
                  </a:lnTo>
                  <a:lnTo>
                    <a:pt x="48" y="126"/>
                  </a:lnTo>
                  <a:lnTo>
                    <a:pt x="48" y="120"/>
                  </a:lnTo>
                  <a:lnTo>
                    <a:pt x="54" y="114"/>
                  </a:lnTo>
                  <a:lnTo>
                    <a:pt x="48" y="108"/>
                  </a:lnTo>
                  <a:lnTo>
                    <a:pt x="48" y="102"/>
                  </a:lnTo>
                  <a:lnTo>
                    <a:pt x="54" y="96"/>
                  </a:lnTo>
                  <a:lnTo>
                    <a:pt x="54" y="90"/>
                  </a:lnTo>
                  <a:close/>
                </a:path>
              </a:pathLst>
            </a:custGeom>
            <a:solidFill>
              <a:srgbClr val="76923C"/>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6" name="Freeform 28">
              <a:extLst>
                <a:ext uri="{FF2B5EF4-FFF2-40B4-BE49-F238E27FC236}">
                  <a16:creationId xmlns:a16="http://schemas.microsoft.com/office/drawing/2014/main" id="{89BF784E-291E-D84F-1DE8-913B37810ED5}"/>
                </a:ext>
              </a:extLst>
            </p:cNvPr>
            <p:cNvSpPr>
              <a:spLocks/>
            </p:cNvSpPr>
            <p:nvPr/>
          </p:nvSpPr>
          <p:spPr bwMode="auto">
            <a:xfrm>
              <a:off x="958850" y="2442845"/>
              <a:ext cx="373380" cy="281940"/>
            </a:xfrm>
            <a:custGeom>
              <a:avLst/>
              <a:gdLst>
                <a:gd name="T0" fmla="*/ 108 w 348"/>
                <a:gd name="T1" fmla="*/ 18 h 270"/>
                <a:gd name="T2" fmla="*/ 120 w 348"/>
                <a:gd name="T3" fmla="*/ 24 h 270"/>
                <a:gd name="T4" fmla="*/ 132 w 348"/>
                <a:gd name="T5" fmla="*/ 30 h 270"/>
                <a:gd name="T6" fmla="*/ 150 w 348"/>
                <a:gd name="T7" fmla="*/ 30 h 270"/>
                <a:gd name="T8" fmla="*/ 162 w 348"/>
                <a:gd name="T9" fmla="*/ 36 h 270"/>
                <a:gd name="T10" fmla="*/ 174 w 348"/>
                <a:gd name="T11" fmla="*/ 36 h 270"/>
                <a:gd name="T12" fmla="*/ 186 w 348"/>
                <a:gd name="T13" fmla="*/ 24 h 270"/>
                <a:gd name="T14" fmla="*/ 192 w 348"/>
                <a:gd name="T15" fmla="*/ 12 h 270"/>
                <a:gd name="T16" fmla="*/ 204 w 348"/>
                <a:gd name="T17" fmla="*/ 0 h 270"/>
                <a:gd name="T18" fmla="*/ 222 w 348"/>
                <a:gd name="T19" fmla="*/ 0 h 270"/>
                <a:gd name="T20" fmla="*/ 240 w 348"/>
                <a:gd name="T21" fmla="*/ 0 h 270"/>
                <a:gd name="T22" fmla="*/ 246 w 348"/>
                <a:gd name="T23" fmla="*/ 18 h 270"/>
                <a:gd name="T24" fmla="*/ 258 w 348"/>
                <a:gd name="T25" fmla="*/ 24 h 270"/>
                <a:gd name="T26" fmla="*/ 276 w 348"/>
                <a:gd name="T27" fmla="*/ 18 h 270"/>
                <a:gd name="T28" fmla="*/ 288 w 348"/>
                <a:gd name="T29" fmla="*/ 12 h 270"/>
                <a:gd name="T30" fmla="*/ 306 w 348"/>
                <a:gd name="T31" fmla="*/ 12 h 270"/>
                <a:gd name="T32" fmla="*/ 312 w 348"/>
                <a:gd name="T33" fmla="*/ 24 h 270"/>
                <a:gd name="T34" fmla="*/ 318 w 348"/>
                <a:gd name="T35" fmla="*/ 42 h 270"/>
                <a:gd name="T36" fmla="*/ 306 w 348"/>
                <a:gd name="T37" fmla="*/ 48 h 270"/>
                <a:gd name="T38" fmla="*/ 300 w 348"/>
                <a:gd name="T39" fmla="*/ 66 h 270"/>
                <a:gd name="T40" fmla="*/ 288 w 348"/>
                <a:gd name="T41" fmla="*/ 72 h 270"/>
                <a:gd name="T42" fmla="*/ 294 w 348"/>
                <a:gd name="T43" fmla="*/ 84 h 270"/>
                <a:gd name="T44" fmla="*/ 294 w 348"/>
                <a:gd name="T45" fmla="*/ 102 h 270"/>
                <a:gd name="T46" fmla="*/ 306 w 348"/>
                <a:gd name="T47" fmla="*/ 108 h 270"/>
                <a:gd name="T48" fmla="*/ 324 w 348"/>
                <a:gd name="T49" fmla="*/ 114 h 270"/>
                <a:gd name="T50" fmla="*/ 336 w 348"/>
                <a:gd name="T51" fmla="*/ 120 h 270"/>
                <a:gd name="T52" fmla="*/ 282 w 348"/>
                <a:gd name="T53" fmla="*/ 228 h 270"/>
                <a:gd name="T54" fmla="*/ 168 w 348"/>
                <a:gd name="T55" fmla="*/ 252 h 270"/>
                <a:gd name="T56" fmla="*/ 72 w 348"/>
                <a:gd name="T57" fmla="*/ 240 h 270"/>
                <a:gd name="T58" fmla="*/ 24 w 348"/>
                <a:gd name="T59" fmla="*/ 246 h 270"/>
                <a:gd name="T60" fmla="*/ 12 w 348"/>
                <a:gd name="T61" fmla="*/ 234 h 270"/>
                <a:gd name="T62" fmla="*/ 6 w 348"/>
                <a:gd name="T63" fmla="*/ 222 h 270"/>
                <a:gd name="T64" fmla="*/ 0 w 348"/>
                <a:gd name="T65" fmla="*/ 204 h 270"/>
                <a:gd name="T66" fmla="*/ 6 w 348"/>
                <a:gd name="T67" fmla="*/ 192 h 270"/>
                <a:gd name="T68" fmla="*/ 6 w 348"/>
                <a:gd name="T69" fmla="*/ 174 h 270"/>
                <a:gd name="T70" fmla="*/ 12 w 348"/>
                <a:gd name="T71" fmla="*/ 156 h 270"/>
                <a:gd name="T72" fmla="*/ 12 w 348"/>
                <a:gd name="T73" fmla="*/ 138 h 270"/>
                <a:gd name="T74" fmla="*/ 12 w 348"/>
                <a:gd name="T75" fmla="*/ 120 h 270"/>
                <a:gd name="T76" fmla="*/ 6 w 348"/>
                <a:gd name="T77" fmla="*/ 108 h 270"/>
                <a:gd name="T78" fmla="*/ 12 w 348"/>
                <a:gd name="T79" fmla="*/ 96 h 270"/>
                <a:gd name="T80" fmla="*/ 30 w 348"/>
                <a:gd name="T81" fmla="*/ 90 h 270"/>
                <a:gd name="T82" fmla="*/ 42 w 348"/>
                <a:gd name="T83" fmla="*/ 78 h 270"/>
                <a:gd name="T84" fmla="*/ 60 w 348"/>
                <a:gd name="T85" fmla="*/ 72 h 270"/>
                <a:gd name="T86" fmla="*/ 78 w 348"/>
                <a:gd name="T87" fmla="*/ 60 h 270"/>
                <a:gd name="T88" fmla="*/ 84 w 348"/>
                <a:gd name="T89" fmla="*/ 42 h 270"/>
                <a:gd name="T90" fmla="*/ 96 w 348"/>
                <a:gd name="T91" fmla="*/ 30 h 2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8"/>
                <a:gd name="T139" fmla="*/ 0 h 270"/>
                <a:gd name="T140" fmla="*/ 348 w 348"/>
                <a:gd name="T141" fmla="*/ 270 h 2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8" h="270">
                  <a:moveTo>
                    <a:pt x="96" y="24"/>
                  </a:moveTo>
                  <a:lnTo>
                    <a:pt x="102" y="24"/>
                  </a:lnTo>
                  <a:lnTo>
                    <a:pt x="108" y="18"/>
                  </a:lnTo>
                  <a:lnTo>
                    <a:pt x="114" y="18"/>
                  </a:lnTo>
                  <a:lnTo>
                    <a:pt x="120" y="18"/>
                  </a:lnTo>
                  <a:lnTo>
                    <a:pt x="120" y="24"/>
                  </a:lnTo>
                  <a:lnTo>
                    <a:pt x="126" y="24"/>
                  </a:lnTo>
                  <a:lnTo>
                    <a:pt x="126" y="30"/>
                  </a:lnTo>
                  <a:lnTo>
                    <a:pt x="132" y="30"/>
                  </a:lnTo>
                  <a:lnTo>
                    <a:pt x="138" y="30"/>
                  </a:lnTo>
                  <a:lnTo>
                    <a:pt x="144" y="30"/>
                  </a:lnTo>
                  <a:lnTo>
                    <a:pt x="150" y="30"/>
                  </a:lnTo>
                  <a:lnTo>
                    <a:pt x="156" y="30"/>
                  </a:lnTo>
                  <a:lnTo>
                    <a:pt x="156" y="36"/>
                  </a:lnTo>
                  <a:lnTo>
                    <a:pt x="162" y="36"/>
                  </a:lnTo>
                  <a:lnTo>
                    <a:pt x="168" y="36"/>
                  </a:lnTo>
                  <a:lnTo>
                    <a:pt x="174" y="42"/>
                  </a:lnTo>
                  <a:lnTo>
                    <a:pt x="174" y="36"/>
                  </a:lnTo>
                  <a:lnTo>
                    <a:pt x="180" y="36"/>
                  </a:lnTo>
                  <a:lnTo>
                    <a:pt x="186" y="30"/>
                  </a:lnTo>
                  <a:lnTo>
                    <a:pt x="186" y="24"/>
                  </a:lnTo>
                  <a:lnTo>
                    <a:pt x="186" y="18"/>
                  </a:lnTo>
                  <a:lnTo>
                    <a:pt x="192" y="18"/>
                  </a:lnTo>
                  <a:lnTo>
                    <a:pt x="192" y="12"/>
                  </a:lnTo>
                  <a:lnTo>
                    <a:pt x="192" y="6"/>
                  </a:lnTo>
                  <a:lnTo>
                    <a:pt x="198" y="6"/>
                  </a:lnTo>
                  <a:lnTo>
                    <a:pt x="204" y="0"/>
                  </a:lnTo>
                  <a:lnTo>
                    <a:pt x="210" y="0"/>
                  </a:lnTo>
                  <a:lnTo>
                    <a:pt x="216" y="0"/>
                  </a:lnTo>
                  <a:lnTo>
                    <a:pt x="222" y="0"/>
                  </a:lnTo>
                  <a:lnTo>
                    <a:pt x="228" y="0"/>
                  </a:lnTo>
                  <a:lnTo>
                    <a:pt x="234" y="0"/>
                  </a:lnTo>
                  <a:lnTo>
                    <a:pt x="240" y="0"/>
                  </a:lnTo>
                  <a:lnTo>
                    <a:pt x="246" y="6"/>
                  </a:lnTo>
                  <a:lnTo>
                    <a:pt x="246" y="12"/>
                  </a:lnTo>
                  <a:lnTo>
                    <a:pt x="246" y="18"/>
                  </a:lnTo>
                  <a:lnTo>
                    <a:pt x="252" y="18"/>
                  </a:lnTo>
                  <a:lnTo>
                    <a:pt x="252" y="24"/>
                  </a:lnTo>
                  <a:lnTo>
                    <a:pt x="258" y="24"/>
                  </a:lnTo>
                  <a:lnTo>
                    <a:pt x="264" y="24"/>
                  </a:lnTo>
                  <a:lnTo>
                    <a:pt x="270" y="18"/>
                  </a:lnTo>
                  <a:lnTo>
                    <a:pt x="276" y="18"/>
                  </a:lnTo>
                  <a:lnTo>
                    <a:pt x="282" y="18"/>
                  </a:lnTo>
                  <a:lnTo>
                    <a:pt x="282" y="12"/>
                  </a:lnTo>
                  <a:lnTo>
                    <a:pt x="288" y="12"/>
                  </a:lnTo>
                  <a:lnTo>
                    <a:pt x="294" y="12"/>
                  </a:lnTo>
                  <a:lnTo>
                    <a:pt x="300" y="12"/>
                  </a:lnTo>
                  <a:lnTo>
                    <a:pt x="306" y="12"/>
                  </a:lnTo>
                  <a:lnTo>
                    <a:pt x="306" y="18"/>
                  </a:lnTo>
                  <a:lnTo>
                    <a:pt x="312" y="18"/>
                  </a:lnTo>
                  <a:lnTo>
                    <a:pt x="312" y="24"/>
                  </a:lnTo>
                  <a:lnTo>
                    <a:pt x="318" y="30"/>
                  </a:lnTo>
                  <a:lnTo>
                    <a:pt x="318" y="36"/>
                  </a:lnTo>
                  <a:lnTo>
                    <a:pt x="318" y="42"/>
                  </a:lnTo>
                  <a:lnTo>
                    <a:pt x="312" y="42"/>
                  </a:lnTo>
                  <a:lnTo>
                    <a:pt x="312" y="48"/>
                  </a:lnTo>
                  <a:lnTo>
                    <a:pt x="306" y="48"/>
                  </a:lnTo>
                  <a:lnTo>
                    <a:pt x="306" y="54"/>
                  </a:lnTo>
                  <a:lnTo>
                    <a:pt x="306" y="60"/>
                  </a:lnTo>
                  <a:lnTo>
                    <a:pt x="300" y="66"/>
                  </a:lnTo>
                  <a:lnTo>
                    <a:pt x="294" y="66"/>
                  </a:lnTo>
                  <a:lnTo>
                    <a:pt x="288" y="66"/>
                  </a:lnTo>
                  <a:lnTo>
                    <a:pt x="288" y="72"/>
                  </a:lnTo>
                  <a:lnTo>
                    <a:pt x="288" y="78"/>
                  </a:lnTo>
                  <a:lnTo>
                    <a:pt x="294" y="78"/>
                  </a:lnTo>
                  <a:lnTo>
                    <a:pt x="294" y="84"/>
                  </a:lnTo>
                  <a:lnTo>
                    <a:pt x="294" y="90"/>
                  </a:lnTo>
                  <a:lnTo>
                    <a:pt x="294" y="96"/>
                  </a:lnTo>
                  <a:lnTo>
                    <a:pt x="294" y="102"/>
                  </a:lnTo>
                  <a:lnTo>
                    <a:pt x="300" y="102"/>
                  </a:lnTo>
                  <a:lnTo>
                    <a:pt x="300" y="108"/>
                  </a:lnTo>
                  <a:lnTo>
                    <a:pt x="306" y="108"/>
                  </a:lnTo>
                  <a:lnTo>
                    <a:pt x="312" y="108"/>
                  </a:lnTo>
                  <a:lnTo>
                    <a:pt x="318" y="114"/>
                  </a:lnTo>
                  <a:lnTo>
                    <a:pt x="324" y="114"/>
                  </a:lnTo>
                  <a:lnTo>
                    <a:pt x="330" y="114"/>
                  </a:lnTo>
                  <a:lnTo>
                    <a:pt x="330" y="120"/>
                  </a:lnTo>
                  <a:lnTo>
                    <a:pt x="336" y="120"/>
                  </a:lnTo>
                  <a:lnTo>
                    <a:pt x="348" y="126"/>
                  </a:lnTo>
                  <a:lnTo>
                    <a:pt x="306" y="156"/>
                  </a:lnTo>
                  <a:lnTo>
                    <a:pt x="282" y="228"/>
                  </a:lnTo>
                  <a:lnTo>
                    <a:pt x="258" y="270"/>
                  </a:lnTo>
                  <a:lnTo>
                    <a:pt x="210" y="270"/>
                  </a:lnTo>
                  <a:lnTo>
                    <a:pt x="168" y="252"/>
                  </a:lnTo>
                  <a:lnTo>
                    <a:pt x="132" y="252"/>
                  </a:lnTo>
                  <a:lnTo>
                    <a:pt x="96" y="240"/>
                  </a:lnTo>
                  <a:lnTo>
                    <a:pt x="72" y="240"/>
                  </a:lnTo>
                  <a:lnTo>
                    <a:pt x="54" y="252"/>
                  </a:lnTo>
                  <a:lnTo>
                    <a:pt x="24" y="252"/>
                  </a:lnTo>
                  <a:lnTo>
                    <a:pt x="24" y="246"/>
                  </a:lnTo>
                  <a:lnTo>
                    <a:pt x="18" y="240"/>
                  </a:lnTo>
                  <a:lnTo>
                    <a:pt x="18" y="234"/>
                  </a:lnTo>
                  <a:lnTo>
                    <a:pt x="12" y="234"/>
                  </a:lnTo>
                  <a:lnTo>
                    <a:pt x="12" y="228"/>
                  </a:lnTo>
                  <a:lnTo>
                    <a:pt x="6" y="228"/>
                  </a:lnTo>
                  <a:lnTo>
                    <a:pt x="6" y="222"/>
                  </a:lnTo>
                  <a:lnTo>
                    <a:pt x="0" y="216"/>
                  </a:lnTo>
                  <a:lnTo>
                    <a:pt x="0" y="210"/>
                  </a:lnTo>
                  <a:lnTo>
                    <a:pt x="0" y="204"/>
                  </a:lnTo>
                  <a:lnTo>
                    <a:pt x="0" y="198"/>
                  </a:lnTo>
                  <a:lnTo>
                    <a:pt x="6" y="198"/>
                  </a:lnTo>
                  <a:lnTo>
                    <a:pt x="6" y="192"/>
                  </a:lnTo>
                  <a:lnTo>
                    <a:pt x="6" y="186"/>
                  </a:lnTo>
                  <a:lnTo>
                    <a:pt x="6" y="180"/>
                  </a:lnTo>
                  <a:lnTo>
                    <a:pt x="6" y="174"/>
                  </a:lnTo>
                  <a:lnTo>
                    <a:pt x="6" y="168"/>
                  </a:lnTo>
                  <a:lnTo>
                    <a:pt x="12" y="162"/>
                  </a:lnTo>
                  <a:lnTo>
                    <a:pt x="12" y="156"/>
                  </a:lnTo>
                  <a:lnTo>
                    <a:pt x="12" y="150"/>
                  </a:lnTo>
                  <a:lnTo>
                    <a:pt x="12" y="144"/>
                  </a:lnTo>
                  <a:lnTo>
                    <a:pt x="12" y="138"/>
                  </a:lnTo>
                  <a:lnTo>
                    <a:pt x="12" y="132"/>
                  </a:lnTo>
                  <a:lnTo>
                    <a:pt x="12" y="126"/>
                  </a:lnTo>
                  <a:lnTo>
                    <a:pt x="12" y="120"/>
                  </a:lnTo>
                  <a:lnTo>
                    <a:pt x="12" y="114"/>
                  </a:lnTo>
                  <a:lnTo>
                    <a:pt x="12" y="108"/>
                  </a:lnTo>
                  <a:lnTo>
                    <a:pt x="6" y="108"/>
                  </a:lnTo>
                  <a:lnTo>
                    <a:pt x="6" y="102"/>
                  </a:lnTo>
                  <a:lnTo>
                    <a:pt x="12" y="102"/>
                  </a:lnTo>
                  <a:lnTo>
                    <a:pt x="12" y="96"/>
                  </a:lnTo>
                  <a:lnTo>
                    <a:pt x="18" y="96"/>
                  </a:lnTo>
                  <a:lnTo>
                    <a:pt x="24" y="90"/>
                  </a:lnTo>
                  <a:lnTo>
                    <a:pt x="30" y="90"/>
                  </a:lnTo>
                  <a:lnTo>
                    <a:pt x="30" y="84"/>
                  </a:lnTo>
                  <a:lnTo>
                    <a:pt x="36" y="84"/>
                  </a:lnTo>
                  <a:lnTo>
                    <a:pt x="42" y="78"/>
                  </a:lnTo>
                  <a:lnTo>
                    <a:pt x="48" y="78"/>
                  </a:lnTo>
                  <a:lnTo>
                    <a:pt x="54" y="72"/>
                  </a:lnTo>
                  <a:lnTo>
                    <a:pt x="60" y="72"/>
                  </a:lnTo>
                  <a:lnTo>
                    <a:pt x="66" y="66"/>
                  </a:lnTo>
                  <a:lnTo>
                    <a:pt x="72" y="60"/>
                  </a:lnTo>
                  <a:lnTo>
                    <a:pt x="78" y="60"/>
                  </a:lnTo>
                  <a:lnTo>
                    <a:pt x="78" y="54"/>
                  </a:lnTo>
                  <a:lnTo>
                    <a:pt x="84" y="48"/>
                  </a:lnTo>
                  <a:lnTo>
                    <a:pt x="84" y="42"/>
                  </a:lnTo>
                  <a:lnTo>
                    <a:pt x="90" y="36"/>
                  </a:lnTo>
                  <a:lnTo>
                    <a:pt x="90" y="30"/>
                  </a:lnTo>
                  <a:lnTo>
                    <a:pt x="96" y="30"/>
                  </a:lnTo>
                  <a:lnTo>
                    <a:pt x="96" y="24"/>
                  </a:lnTo>
                  <a:close/>
                </a:path>
              </a:pathLst>
            </a:custGeom>
            <a:solidFill>
              <a:srgbClr val="5F497A"/>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7" name="Freeform 29">
              <a:extLst>
                <a:ext uri="{FF2B5EF4-FFF2-40B4-BE49-F238E27FC236}">
                  <a16:creationId xmlns:a16="http://schemas.microsoft.com/office/drawing/2014/main" id="{91806F22-155C-FBAD-3A51-97ABD43E73F2}"/>
                </a:ext>
              </a:extLst>
            </p:cNvPr>
            <p:cNvSpPr>
              <a:spLocks/>
            </p:cNvSpPr>
            <p:nvPr/>
          </p:nvSpPr>
          <p:spPr bwMode="auto">
            <a:xfrm>
              <a:off x="744855" y="2568575"/>
              <a:ext cx="742950" cy="798195"/>
            </a:xfrm>
            <a:custGeom>
              <a:avLst/>
              <a:gdLst>
                <a:gd name="T0" fmla="*/ 624 w 690"/>
                <a:gd name="T1" fmla="*/ 66 h 762"/>
                <a:gd name="T2" fmla="*/ 642 w 690"/>
                <a:gd name="T3" fmla="*/ 78 h 762"/>
                <a:gd name="T4" fmla="*/ 654 w 690"/>
                <a:gd name="T5" fmla="*/ 90 h 762"/>
                <a:gd name="T6" fmla="*/ 678 w 690"/>
                <a:gd name="T7" fmla="*/ 96 h 762"/>
                <a:gd name="T8" fmla="*/ 690 w 690"/>
                <a:gd name="T9" fmla="*/ 108 h 762"/>
                <a:gd name="T10" fmla="*/ 606 w 690"/>
                <a:gd name="T11" fmla="*/ 198 h 762"/>
                <a:gd name="T12" fmla="*/ 558 w 690"/>
                <a:gd name="T13" fmla="*/ 402 h 762"/>
                <a:gd name="T14" fmla="*/ 444 w 690"/>
                <a:gd name="T15" fmla="*/ 360 h 762"/>
                <a:gd name="T16" fmla="*/ 306 w 690"/>
                <a:gd name="T17" fmla="*/ 384 h 762"/>
                <a:gd name="T18" fmla="*/ 270 w 690"/>
                <a:gd name="T19" fmla="*/ 528 h 762"/>
                <a:gd name="T20" fmla="*/ 300 w 690"/>
                <a:gd name="T21" fmla="*/ 654 h 762"/>
                <a:gd name="T22" fmla="*/ 294 w 690"/>
                <a:gd name="T23" fmla="*/ 678 h 762"/>
                <a:gd name="T24" fmla="*/ 276 w 690"/>
                <a:gd name="T25" fmla="*/ 702 h 762"/>
                <a:gd name="T26" fmla="*/ 264 w 690"/>
                <a:gd name="T27" fmla="*/ 726 h 762"/>
                <a:gd name="T28" fmla="*/ 246 w 690"/>
                <a:gd name="T29" fmla="*/ 756 h 762"/>
                <a:gd name="T30" fmla="*/ 228 w 690"/>
                <a:gd name="T31" fmla="*/ 744 h 762"/>
                <a:gd name="T32" fmla="*/ 198 w 690"/>
                <a:gd name="T33" fmla="*/ 708 h 762"/>
                <a:gd name="T34" fmla="*/ 156 w 690"/>
                <a:gd name="T35" fmla="*/ 666 h 762"/>
                <a:gd name="T36" fmla="*/ 108 w 690"/>
                <a:gd name="T37" fmla="*/ 624 h 762"/>
                <a:gd name="T38" fmla="*/ 72 w 690"/>
                <a:gd name="T39" fmla="*/ 600 h 762"/>
                <a:gd name="T40" fmla="*/ 30 w 690"/>
                <a:gd name="T41" fmla="*/ 570 h 762"/>
                <a:gd name="T42" fmla="*/ 90 w 690"/>
                <a:gd name="T43" fmla="*/ 570 h 762"/>
                <a:gd name="T44" fmla="*/ 78 w 690"/>
                <a:gd name="T45" fmla="*/ 558 h 762"/>
                <a:gd name="T46" fmla="*/ 54 w 690"/>
                <a:gd name="T47" fmla="*/ 534 h 762"/>
                <a:gd name="T48" fmla="*/ 72 w 690"/>
                <a:gd name="T49" fmla="*/ 522 h 762"/>
                <a:gd name="T50" fmla="*/ 90 w 690"/>
                <a:gd name="T51" fmla="*/ 504 h 762"/>
                <a:gd name="T52" fmla="*/ 90 w 690"/>
                <a:gd name="T53" fmla="*/ 480 h 762"/>
                <a:gd name="T54" fmla="*/ 84 w 690"/>
                <a:gd name="T55" fmla="*/ 456 h 762"/>
                <a:gd name="T56" fmla="*/ 66 w 690"/>
                <a:gd name="T57" fmla="*/ 462 h 762"/>
                <a:gd name="T58" fmla="*/ 54 w 690"/>
                <a:gd name="T59" fmla="*/ 474 h 762"/>
                <a:gd name="T60" fmla="*/ 30 w 690"/>
                <a:gd name="T61" fmla="*/ 474 h 762"/>
                <a:gd name="T62" fmla="*/ 12 w 690"/>
                <a:gd name="T63" fmla="*/ 456 h 762"/>
                <a:gd name="T64" fmla="*/ 6 w 690"/>
                <a:gd name="T65" fmla="*/ 432 h 762"/>
                <a:gd name="T66" fmla="*/ 6 w 690"/>
                <a:gd name="T67" fmla="*/ 414 h 762"/>
                <a:gd name="T68" fmla="*/ 18 w 690"/>
                <a:gd name="T69" fmla="*/ 402 h 762"/>
                <a:gd name="T70" fmla="*/ 36 w 690"/>
                <a:gd name="T71" fmla="*/ 396 h 762"/>
                <a:gd name="T72" fmla="*/ 48 w 690"/>
                <a:gd name="T73" fmla="*/ 384 h 762"/>
                <a:gd name="T74" fmla="*/ 66 w 690"/>
                <a:gd name="T75" fmla="*/ 372 h 762"/>
                <a:gd name="T76" fmla="*/ 72 w 690"/>
                <a:gd name="T77" fmla="*/ 354 h 762"/>
                <a:gd name="T78" fmla="*/ 72 w 690"/>
                <a:gd name="T79" fmla="*/ 330 h 762"/>
                <a:gd name="T80" fmla="*/ 78 w 690"/>
                <a:gd name="T81" fmla="*/ 312 h 762"/>
                <a:gd name="T82" fmla="*/ 90 w 690"/>
                <a:gd name="T83" fmla="*/ 300 h 762"/>
                <a:gd name="T84" fmla="*/ 90 w 690"/>
                <a:gd name="T85" fmla="*/ 276 h 762"/>
                <a:gd name="T86" fmla="*/ 102 w 690"/>
                <a:gd name="T87" fmla="*/ 264 h 762"/>
                <a:gd name="T88" fmla="*/ 114 w 690"/>
                <a:gd name="T89" fmla="*/ 252 h 762"/>
                <a:gd name="T90" fmla="*/ 132 w 690"/>
                <a:gd name="T91" fmla="*/ 246 h 762"/>
                <a:gd name="T92" fmla="*/ 138 w 690"/>
                <a:gd name="T93" fmla="*/ 228 h 762"/>
                <a:gd name="T94" fmla="*/ 162 w 690"/>
                <a:gd name="T95" fmla="*/ 234 h 762"/>
                <a:gd name="T96" fmla="*/ 186 w 690"/>
                <a:gd name="T97" fmla="*/ 234 h 762"/>
                <a:gd name="T98" fmla="*/ 180 w 690"/>
                <a:gd name="T99" fmla="*/ 210 h 762"/>
                <a:gd name="T100" fmla="*/ 174 w 690"/>
                <a:gd name="T101" fmla="*/ 192 h 762"/>
                <a:gd name="T102" fmla="*/ 180 w 690"/>
                <a:gd name="T103" fmla="*/ 174 h 762"/>
                <a:gd name="T104" fmla="*/ 198 w 690"/>
                <a:gd name="T105" fmla="*/ 168 h 762"/>
                <a:gd name="T106" fmla="*/ 216 w 690"/>
                <a:gd name="T107" fmla="*/ 156 h 762"/>
                <a:gd name="T108" fmla="*/ 222 w 690"/>
                <a:gd name="T109" fmla="*/ 138 h 762"/>
                <a:gd name="T110" fmla="*/ 294 w 690"/>
                <a:gd name="T111" fmla="*/ 120 h 762"/>
                <a:gd name="T112" fmla="*/ 456 w 690"/>
                <a:gd name="T113" fmla="*/ 150 h 762"/>
                <a:gd name="T114" fmla="*/ 552 w 690"/>
                <a:gd name="T115" fmla="*/ 6 h 762"/>
                <a:gd name="T116" fmla="*/ 576 w 690"/>
                <a:gd name="T117" fmla="*/ 18 h 762"/>
                <a:gd name="T118" fmla="*/ 594 w 690"/>
                <a:gd name="T119" fmla="*/ 6 h 762"/>
                <a:gd name="T120" fmla="*/ 612 w 690"/>
                <a:gd name="T121" fmla="*/ 0 h 762"/>
                <a:gd name="T122" fmla="*/ 612 w 690"/>
                <a:gd name="T123" fmla="*/ 24 h 762"/>
                <a:gd name="T124" fmla="*/ 612 w 690"/>
                <a:gd name="T125" fmla="*/ 42 h 7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90"/>
                <a:gd name="T190" fmla="*/ 0 h 762"/>
                <a:gd name="T191" fmla="*/ 690 w 690"/>
                <a:gd name="T192" fmla="*/ 762 h 7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90" h="762">
                  <a:moveTo>
                    <a:pt x="618" y="54"/>
                  </a:moveTo>
                  <a:lnTo>
                    <a:pt x="624" y="54"/>
                  </a:lnTo>
                  <a:lnTo>
                    <a:pt x="624" y="60"/>
                  </a:lnTo>
                  <a:lnTo>
                    <a:pt x="624" y="66"/>
                  </a:lnTo>
                  <a:lnTo>
                    <a:pt x="630" y="72"/>
                  </a:lnTo>
                  <a:lnTo>
                    <a:pt x="630" y="78"/>
                  </a:lnTo>
                  <a:lnTo>
                    <a:pt x="636" y="78"/>
                  </a:lnTo>
                  <a:lnTo>
                    <a:pt x="642" y="78"/>
                  </a:lnTo>
                  <a:lnTo>
                    <a:pt x="648" y="78"/>
                  </a:lnTo>
                  <a:lnTo>
                    <a:pt x="648" y="84"/>
                  </a:lnTo>
                  <a:lnTo>
                    <a:pt x="654" y="84"/>
                  </a:lnTo>
                  <a:lnTo>
                    <a:pt x="654" y="90"/>
                  </a:lnTo>
                  <a:lnTo>
                    <a:pt x="660" y="90"/>
                  </a:lnTo>
                  <a:lnTo>
                    <a:pt x="666" y="90"/>
                  </a:lnTo>
                  <a:lnTo>
                    <a:pt x="672" y="90"/>
                  </a:lnTo>
                  <a:lnTo>
                    <a:pt x="678" y="96"/>
                  </a:lnTo>
                  <a:lnTo>
                    <a:pt x="684" y="96"/>
                  </a:lnTo>
                  <a:lnTo>
                    <a:pt x="684" y="102"/>
                  </a:lnTo>
                  <a:lnTo>
                    <a:pt x="690" y="102"/>
                  </a:lnTo>
                  <a:lnTo>
                    <a:pt x="690" y="108"/>
                  </a:lnTo>
                  <a:lnTo>
                    <a:pt x="690" y="114"/>
                  </a:lnTo>
                  <a:lnTo>
                    <a:pt x="690" y="120"/>
                  </a:lnTo>
                  <a:lnTo>
                    <a:pt x="648" y="162"/>
                  </a:lnTo>
                  <a:lnTo>
                    <a:pt x="606" y="198"/>
                  </a:lnTo>
                  <a:lnTo>
                    <a:pt x="582" y="258"/>
                  </a:lnTo>
                  <a:lnTo>
                    <a:pt x="582" y="312"/>
                  </a:lnTo>
                  <a:lnTo>
                    <a:pt x="582" y="348"/>
                  </a:lnTo>
                  <a:lnTo>
                    <a:pt x="558" y="402"/>
                  </a:lnTo>
                  <a:lnTo>
                    <a:pt x="534" y="414"/>
                  </a:lnTo>
                  <a:lnTo>
                    <a:pt x="492" y="426"/>
                  </a:lnTo>
                  <a:lnTo>
                    <a:pt x="456" y="426"/>
                  </a:lnTo>
                  <a:lnTo>
                    <a:pt x="444" y="360"/>
                  </a:lnTo>
                  <a:lnTo>
                    <a:pt x="408" y="360"/>
                  </a:lnTo>
                  <a:lnTo>
                    <a:pt x="354" y="360"/>
                  </a:lnTo>
                  <a:lnTo>
                    <a:pt x="318" y="360"/>
                  </a:lnTo>
                  <a:lnTo>
                    <a:pt x="306" y="384"/>
                  </a:lnTo>
                  <a:lnTo>
                    <a:pt x="294" y="426"/>
                  </a:lnTo>
                  <a:lnTo>
                    <a:pt x="294" y="486"/>
                  </a:lnTo>
                  <a:lnTo>
                    <a:pt x="306" y="528"/>
                  </a:lnTo>
                  <a:lnTo>
                    <a:pt x="270" y="528"/>
                  </a:lnTo>
                  <a:lnTo>
                    <a:pt x="282" y="588"/>
                  </a:lnTo>
                  <a:lnTo>
                    <a:pt x="318" y="636"/>
                  </a:lnTo>
                  <a:lnTo>
                    <a:pt x="318" y="654"/>
                  </a:lnTo>
                  <a:lnTo>
                    <a:pt x="300" y="654"/>
                  </a:lnTo>
                  <a:lnTo>
                    <a:pt x="306" y="654"/>
                  </a:lnTo>
                  <a:lnTo>
                    <a:pt x="300" y="660"/>
                  </a:lnTo>
                  <a:lnTo>
                    <a:pt x="294" y="666"/>
                  </a:lnTo>
                  <a:lnTo>
                    <a:pt x="294" y="678"/>
                  </a:lnTo>
                  <a:lnTo>
                    <a:pt x="288" y="684"/>
                  </a:lnTo>
                  <a:lnTo>
                    <a:pt x="288" y="690"/>
                  </a:lnTo>
                  <a:lnTo>
                    <a:pt x="282" y="696"/>
                  </a:lnTo>
                  <a:lnTo>
                    <a:pt x="276" y="702"/>
                  </a:lnTo>
                  <a:lnTo>
                    <a:pt x="276" y="708"/>
                  </a:lnTo>
                  <a:lnTo>
                    <a:pt x="270" y="714"/>
                  </a:lnTo>
                  <a:lnTo>
                    <a:pt x="264" y="720"/>
                  </a:lnTo>
                  <a:lnTo>
                    <a:pt x="264" y="726"/>
                  </a:lnTo>
                  <a:lnTo>
                    <a:pt x="258" y="738"/>
                  </a:lnTo>
                  <a:lnTo>
                    <a:pt x="258" y="744"/>
                  </a:lnTo>
                  <a:lnTo>
                    <a:pt x="252" y="750"/>
                  </a:lnTo>
                  <a:lnTo>
                    <a:pt x="246" y="756"/>
                  </a:lnTo>
                  <a:lnTo>
                    <a:pt x="246" y="762"/>
                  </a:lnTo>
                  <a:lnTo>
                    <a:pt x="240" y="762"/>
                  </a:lnTo>
                  <a:lnTo>
                    <a:pt x="240" y="756"/>
                  </a:lnTo>
                  <a:lnTo>
                    <a:pt x="228" y="744"/>
                  </a:lnTo>
                  <a:lnTo>
                    <a:pt x="216" y="726"/>
                  </a:lnTo>
                  <a:lnTo>
                    <a:pt x="216" y="720"/>
                  </a:lnTo>
                  <a:lnTo>
                    <a:pt x="210" y="714"/>
                  </a:lnTo>
                  <a:lnTo>
                    <a:pt x="198" y="708"/>
                  </a:lnTo>
                  <a:lnTo>
                    <a:pt x="180" y="690"/>
                  </a:lnTo>
                  <a:lnTo>
                    <a:pt x="174" y="684"/>
                  </a:lnTo>
                  <a:lnTo>
                    <a:pt x="162" y="672"/>
                  </a:lnTo>
                  <a:lnTo>
                    <a:pt x="156" y="666"/>
                  </a:lnTo>
                  <a:lnTo>
                    <a:pt x="150" y="660"/>
                  </a:lnTo>
                  <a:lnTo>
                    <a:pt x="144" y="654"/>
                  </a:lnTo>
                  <a:lnTo>
                    <a:pt x="120" y="636"/>
                  </a:lnTo>
                  <a:lnTo>
                    <a:pt x="108" y="624"/>
                  </a:lnTo>
                  <a:lnTo>
                    <a:pt x="96" y="618"/>
                  </a:lnTo>
                  <a:lnTo>
                    <a:pt x="90" y="612"/>
                  </a:lnTo>
                  <a:lnTo>
                    <a:pt x="84" y="606"/>
                  </a:lnTo>
                  <a:lnTo>
                    <a:pt x="72" y="600"/>
                  </a:lnTo>
                  <a:lnTo>
                    <a:pt x="66" y="594"/>
                  </a:lnTo>
                  <a:lnTo>
                    <a:pt x="54" y="582"/>
                  </a:lnTo>
                  <a:lnTo>
                    <a:pt x="48" y="582"/>
                  </a:lnTo>
                  <a:lnTo>
                    <a:pt x="30" y="570"/>
                  </a:lnTo>
                  <a:lnTo>
                    <a:pt x="78" y="576"/>
                  </a:lnTo>
                  <a:lnTo>
                    <a:pt x="84" y="576"/>
                  </a:lnTo>
                  <a:lnTo>
                    <a:pt x="90" y="576"/>
                  </a:lnTo>
                  <a:lnTo>
                    <a:pt x="90" y="570"/>
                  </a:lnTo>
                  <a:lnTo>
                    <a:pt x="90" y="564"/>
                  </a:lnTo>
                  <a:lnTo>
                    <a:pt x="84" y="564"/>
                  </a:lnTo>
                  <a:lnTo>
                    <a:pt x="84" y="558"/>
                  </a:lnTo>
                  <a:lnTo>
                    <a:pt x="78" y="558"/>
                  </a:lnTo>
                  <a:lnTo>
                    <a:pt x="48" y="546"/>
                  </a:lnTo>
                  <a:lnTo>
                    <a:pt x="48" y="540"/>
                  </a:lnTo>
                  <a:lnTo>
                    <a:pt x="54" y="540"/>
                  </a:lnTo>
                  <a:lnTo>
                    <a:pt x="54" y="534"/>
                  </a:lnTo>
                  <a:lnTo>
                    <a:pt x="60" y="534"/>
                  </a:lnTo>
                  <a:lnTo>
                    <a:pt x="60" y="528"/>
                  </a:lnTo>
                  <a:lnTo>
                    <a:pt x="66" y="528"/>
                  </a:lnTo>
                  <a:lnTo>
                    <a:pt x="72" y="522"/>
                  </a:lnTo>
                  <a:lnTo>
                    <a:pt x="78" y="522"/>
                  </a:lnTo>
                  <a:lnTo>
                    <a:pt x="84" y="516"/>
                  </a:lnTo>
                  <a:lnTo>
                    <a:pt x="90" y="510"/>
                  </a:lnTo>
                  <a:lnTo>
                    <a:pt x="90" y="504"/>
                  </a:lnTo>
                  <a:lnTo>
                    <a:pt x="90" y="498"/>
                  </a:lnTo>
                  <a:lnTo>
                    <a:pt x="90" y="492"/>
                  </a:lnTo>
                  <a:lnTo>
                    <a:pt x="90" y="486"/>
                  </a:lnTo>
                  <a:lnTo>
                    <a:pt x="90" y="480"/>
                  </a:lnTo>
                  <a:lnTo>
                    <a:pt x="90" y="474"/>
                  </a:lnTo>
                  <a:lnTo>
                    <a:pt x="90" y="468"/>
                  </a:lnTo>
                  <a:lnTo>
                    <a:pt x="84" y="462"/>
                  </a:lnTo>
                  <a:lnTo>
                    <a:pt x="84" y="456"/>
                  </a:lnTo>
                  <a:lnTo>
                    <a:pt x="78" y="450"/>
                  </a:lnTo>
                  <a:lnTo>
                    <a:pt x="72" y="456"/>
                  </a:lnTo>
                  <a:lnTo>
                    <a:pt x="66" y="456"/>
                  </a:lnTo>
                  <a:lnTo>
                    <a:pt x="66" y="462"/>
                  </a:lnTo>
                  <a:lnTo>
                    <a:pt x="60" y="462"/>
                  </a:lnTo>
                  <a:lnTo>
                    <a:pt x="60" y="468"/>
                  </a:lnTo>
                  <a:lnTo>
                    <a:pt x="54" y="468"/>
                  </a:lnTo>
                  <a:lnTo>
                    <a:pt x="54" y="474"/>
                  </a:lnTo>
                  <a:lnTo>
                    <a:pt x="48" y="474"/>
                  </a:lnTo>
                  <a:lnTo>
                    <a:pt x="42" y="474"/>
                  </a:lnTo>
                  <a:lnTo>
                    <a:pt x="36" y="474"/>
                  </a:lnTo>
                  <a:lnTo>
                    <a:pt x="30" y="474"/>
                  </a:lnTo>
                  <a:lnTo>
                    <a:pt x="24" y="474"/>
                  </a:lnTo>
                  <a:lnTo>
                    <a:pt x="18" y="468"/>
                  </a:lnTo>
                  <a:lnTo>
                    <a:pt x="18" y="462"/>
                  </a:lnTo>
                  <a:lnTo>
                    <a:pt x="12" y="456"/>
                  </a:lnTo>
                  <a:lnTo>
                    <a:pt x="12" y="450"/>
                  </a:lnTo>
                  <a:lnTo>
                    <a:pt x="12" y="444"/>
                  </a:lnTo>
                  <a:lnTo>
                    <a:pt x="6" y="438"/>
                  </a:lnTo>
                  <a:lnTo>
                    <a:pt x="6" y="432"/>
                  </a:lnTo>
                  <a:lnTo>
                    <a:pt x="6" y="426"/>
                  </a:lnTo>
                  <a:lnTo>
                    <a:pt x="0" y="420"/>
                  </a:lnTo>
                  <a:lnTo>
                    <a:pt x="6" y="420"/>
                  </a:lnTo>
                  <a:lnTo>
                    <a:pt x="6" y="414"/>
                  </a:lnTo>
                  <a:lnTo>
                    <a:pt x="6" y="408"/>
                  </a:lnTo>
                  <a:lnTo>
                    <a:pt x="12" y="408"/>
                  </a:lnTo>
                  <a:lnTo>
                    <a:pt x="18" y="408"/>
                  </a:lnTo>
                  <a:lnTo>
                    <a:pt x="18" y="402"/>
                  </a:lnTo>
                  <a:lnTo>
                    <a:pt x="24" y="402"/>
                  </a:lnTo>
                  <a:lnTo>
                    <a:pt x="24" y="396"/>
                  </a:lnTo>
                  <a:lnTo>
                    <a:pt x="30" y="396"/>
                  </a:lnTo>
                  <a:lnTo>
                    <a:pt x="36" y="396"/>
                  </a:lnTo>
                  <a:lnTo>
                    <a:pt x="36" y="390"/>
                  </a:lnTo>
                  <a:lnTo>
                    <a:pt x="36" y="384"/>
                  </a:lnTo>
                  <a:lnTo>
                    <a:pt x="42" y="384"/>
                  </a:lnTo>
                  <a:lnTo>
                    <a:pt x="48" y="384"/>
                  </a:lnTo>
                  <a:lnTo>
                    <a:pt x="54" y="384"/>
                  </a:lnTo>
                  <a:lnTo>
                    <a:pt x="60" y="378"/>
                  </a:lnTo>
                  <a:lnTo>
                    <a:pt x="66" y="378"/>
                  </a:lnTo>
                  <a:lnTo>
                    <a:pt x="66" y="372"/>
                  </a:lnTo>
                  <a:lnTo>
                    <a:pt x="66" y="366"/>
                  </a:lnTo>
                  <a:lnTo>
                    <a:pt x="66" y="360"/>
                  </a:lnTo>
                  <a:lnTo>
                    <a:pt x="72" y="360"/>
                  </a:lnTo>
                  <a:lnTo>
                    <a:pt x="72" y="354"/>
                  </a:lnTo>
                  <a:lnTo>
                    <a:pt x="72" y="348"/>
                  </a:lnTo>
                  <a:lnTo>
                    <a:pt x="72" y="342"/>
                  </a:lnTo>
                  <a:lnTo>
                    <a:pt x="72" y="336"/>
                  </a:lnTo>
                  <a:lnTo>
                    <a:pt x="72" y="330"/>
                  </a:lnTo>
                  <a:lnTo>
                    <a:pt x="72" y="324"/>
                  </a:lnTo>
                  <a:lnTo>
                    <a:pt x="72" y="318"/>
                  </a:lnTo>
                  <a:lnTo>
                    <a:pt x="72" y="312"/>
                  </a:lnTo>
                  <a:lnTo>
                    <a:pt x="78" y="312"/>
                  </a:lnTo>
                  <a:lnTo>
                    <a:pt x="78" y="306"/>
                  </a:lnTo>
                  <a:lnTo>
                    <a:pt x="84" y="306"/>
                  </a:lnTo>
                  <a:lnTo>
                    <a:pt x="84" y="300"/>
                  </a:lnTo>
                  <a:lnTo>
                    <a:pt x="90" y="300"/>
                  </a:lnTo>
                  <a:lnTo>
                    <a:pt x="90" y="294"/>
                  </a:lnTo>
                  <a:lnTo>
                    <a:pt x="90" y="288"/>
                  </a:lnTo>
                  <a:lnTo>
                    <a:pt x="90" y="282"/>
                  </a:lnTo>
                  <a:lnTo>
                    <a:pt x="90" y="276"/>
                  </a:lnTo>
                  <a:lnTo>
                    <a:pt x="90" y="270"/>
                  </a:lnTo>
                  <a:lnTo>
                    <a:pt x="96" y="270"/>
                  </a:lnTo>
                  <a:lnTo>
                    <a:pt x="102" y="270"/>
                  </a:lnTo>
                  <a:lnTo>
                    <a:pt x="102" y="264"/>
                  </a:lnTo>
                  <a:lnTo>
                    <a:pt x="108" y="264"/>
                  </a:lnTo>
                  <a:lnTo>
                    <a:pt x="108" y="258"/>
                  </a:lnTo>
                  <a:lnTo>
                    <a:pt x="108" y="252"/>
                  </a:lnTo>
                  <a:lnTo>
                    <a:pt x="114" y="252"/>
                  </a:lnTo>
                  <a:lnTo>
                    <a:pt x="114" y="246"/>
                  </a:lnTo>
                  <a:lnTo>
                    <a:pt x="120" y="246"/>
                  </a:lnTo>
                  <a:lnTo>
                    <a:pt x="126" y="246"/>
                  </a:lnTo>
                  <a:lnTo>
                    <a:pt x="132" y="246"/>
                  </a:lnTo>
                  <a:lnTo>
                    <a:pt x="132" y="240"/>
                  </a:lnTo>
                  <a:lnTo>
                    <a:pt x="138" y="240"/>
                  </a:lnTo>
                  <a:lnTo>
                    <a:pt x="138" y="234"/>
                  </a:lnTo>
                  <a:lnTo>
                    <a:pt x="138" y="228"/>
                  </a:lnTo>
                  <a:lnTo>
                    <a:pt x="144" y="222"/>
                  </a:lnTo>
                  <a:lnTo>
                    <a:pt x="150" y="228"/>
                  </a:lnTo>
                  <a:lnTo>
                    <a:pt x="156" y="234"/>
                  </a:lnTo>
                  <a:lnTo>
                    <a:pt x="162" y="234"/>
                  </a:lnTo>
                  <a:lnTo>
                    <a:pt x="168" y="240"/>
                  </a:lnTo>
                  <a:lnTo>
                    <a:pt x="174" y="240"/>
                  </a:lnTo>
                  <a:lnTo>
                    <a:pt x="180" y="240"/>
                  </a:lnTo>
                  <a:lnTo>
                    <a:pt x="186" y="234"/>
                  </a:lnTo>
                  <a:lnTo>
                    <a:pt x="180" y="228"/>
                  </a:lnTo>
                  <a:lnTo>
                    <a:pt x="180" y="222"/>
                  </a:lnTo>
                  <a:lnTo>
                    <a:pt x="180" y="216"/>
                  </a:lnTo>
                  <a:lnTo>
                    <a:pt x="180" y="210"/>
                  </a:lnTo>
                  <a:lnTo>
                    <a:pt x="180" y="204"/>
                  </a:lnTo>
                  <a:lnTo>
                    <a:pt x="180" y="198"/>
                  </a:lnTo>
                  <a:lnTo>
                    <a:pt x="174" y="198"/>
                  </a:lnTo>
                  <a:lnTo>
                    <a:pt x="174" y="192"/>
                  </a:lnTo>
                  <a:lnTo>
                    <a:pt x="174" y="186"/>
                  </a:lnTo>
                  <a:lnTo>
                    <a:pt x="174" y="180"/>
                  </a:lnTo>
                  <a:lnTo>
                    <a:pt x="180" y="180"/>
                  </a:lnTo>
                  <a:lnTo>
                    <a:pt x="180" y="174"/>
                  </a:lnTo>
                  <a:lnTo>
                    <a:pt x="186" y="174"/>
                  </a:lnTo>
                  <a:lnTo>
                    <a:pt x="186" y="168"/>
                  </a:lnTo>
                  <a:lnTo>
                    <a:pt x="192" y="168"/>
                  </a:lnTo>
                  <a:lnTo>
                    <a:pt x="198" y="168"/>
                  </a:lnTo>
                  <a:lnTo>
                    <a:pt x="198" y="162"/>
                  </a:lnTo>
                  <a:lnTo>
                    <a:pt x="204" y="162"/>
                  </a:lnTo>
                  <a:lnTo>
                    <a:pt x="210" y="162"/>
                  </a:lnTo>
                  <a:lnTo>
                    <a:pt x="216" y="156"/>
                  </a:lnTo>
                  <a:lnTo>
                    <a:pt x="216" y="150"/>
                  </a:lnTo>
                  <a:lnTo>
                    <a:pt x="216" y="144"/>
                  </a:lnTo>
                  <a:lnTo>
                    <a:pt x="222" y="144"/>
                  </a:lnTo>
                  <a:lnTo>
                    <a:pt x="222" y="138"/>
                  </a:lnTo>
                  <a:lnTo>
                    <a:pt x="222" y="132"/>
                  </a:lnTo>
                  <a:lnTo>
                    <a:pt x="252" y="132"/>
                  </a:lnTo>
                  <a:lnTo>
                    <a:pt x="270" y="120"/>
                  </a:lnTo>
                  <a:lnTo>
                    <a:pt x="294" y="120"/>
                  </a:lnTo>
                  <a:lnTo>
                    <a:pt x="330" y="132"/>
                  </a:lnTo>
                  <a:lnTo>
                    <a:pt x="366" y="132"/>
                  </a:lnTo>
                  <a:lnTo>
                    <a:pt x="408" y="150"/>
                  </a:lnTo>
                  <a:lnTo>
                    <a:pt x="456" y="150"/>
                  </a:lnTo>
                  <a:lnTo>
                    <a:pt x="480" y="108"/>
                  </a:lnTo>
                  <a:lnTo>
                    <a:pt x="504" y="36"/>
                  </a:lnTo>
                  <a:lnTo>
                    <a:pt x="546" y="6"/>
                  </a:lnTo>
                  <a:lnTo>
                    <a:pt x="552" y="6"/>
                  </a:lnTo>
                  <a:lnTo>
                    <a:pt x="558" y="6"/>
                  </a:lnTo>
                  <a:lnTo>
                    <a:pt x="564" y="12"/>
                  </a:lnTo>
                  <a:lnTo>
                    <a:pt x="570" y="12"/>
                  </a:lnTo>
                  <a:lnTo>
                    <a:pt x="576" y="18"/>
                  </a:lnTo>
                  <a:lnTo>
                    <a:pt x="582" y="18"/>
                  </a:lnTo>
                  <a:lnTo>
                    <a:pt x="588" y="18"/>
                  </a:lnTo>
                  <a:lnTo>
                    <a:pt x="588" y="12"/>
                  </a:lnTo>
                  <a:lnTo>
                    <a:pt x="594" y="6"/>
                  </a:lnTo>
                  <a:lnTo>
                    <a:pt x="600" y="6"/>
                  </a:lnTo>
                  <a:lnTo>
                    <a:pt x="600" y="0"/>
                  </a:lnTo>
                  <a:lnTo>
                    <a:pt x="606" y="0"/>
                  </a:lnTo>
                  <a:lnTo>
                    <a:pt x="612" y="0"/>
                  </a:lnTo>
                  <a:lnTo>
                    <a:pt x="612" y="6"/>
                  </a:lnTo>
                  <a:lnTo>
                    <a:pt x="612" y="12"/>
                  </a:lnTo>
                  <a:lnTo>
                    <a:pt x="612" y="18"/>
                  </a:lnTo>
                  <a:lnTo>
                    <a:pt x="612" y="24"/>
                  </a:lnTo>
                  <a:lnTo>
                    <a:pt x="612" y="30"/>
                  </a:lnTo>
                  <a:lnTo>
                    <a:pt x="606" y="36"/>
                  </a:lnTo>
                  <a:lnTo>
                    <a:pt x="606" y="42"/>
                  </a:lnTo>
                  <a:lnTo>
                    <a:pt x="612" y="42"/>
                  </a:lnTo>
                  <a:lnTo>
                    <a:pt x="612" y="48"/>
                  </a:lnTo>
                  <a:lnTo>
                    <a:pt x="618" y="48"/>
                  </a:lnTo>
                  <a:lnTo>
                    <a:pt x="618" y="54"/>
                  </a:lnTo>
                  <a:close/>
                </a:path>
              </a:pathLst>
            </a:custGeom>
            <a:solidFill>
              <a:srgbClr val="5F497A"/>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8" name="Freeform 30">
              <a:extLst>
                <a:ext uri="{FF2B5EF4-FFF2-40B4-BE49-F238E27FC236}">
                  <a16:creationId xmlns:a16="http://schemas.microsoft.com/office/drawing/2014/main" id="{D945B017-BC5F-B24D-C760-B1E7F57F522E}"/>
                </a:ext>
              </a:extLst>
            </p:cNvPr>
            <p:cNvSpPr>
              <a:spLocks/>
            </p:cNvSpPr>
            <p:nvPr/>
          </p:nvSpPr>
          <p:spPr bwMode="auto">
            <a:xfrm>
              <a:off x="1037590" y="2695575"/>
              <a:ext cx="707390" cy="719455"/>
            </a:xfrm>
            <a:custGeom>
              <a:avLst/>
              <a:gdLst>
                <a:gd name="T0" fmla="*/ 420 w 660"/>
                <a:gd name="T1" fmla="*/ 12 h 690"/>
                <a:gd name="T2" fmla="*/ 420 w 660"/>
                <a:gd name="T3" fmla="*/ 18 h 690"/>
                <a:gd name="T4" fmla="*/ 438 w 660"/>
                <a:gd name="T5" fmla="*/ 18 h 690"/>
                <a:gd name="T6" fmla="*/ 456 w 660"/>
                <a:gd name="T7" fmla="*/ 18 h 690"/>
                <a:gd name="T8" fmla="*/ 468 w 660"/>
                <a:gd name="T9" fmla="*/ 12 h 690"/>
                <a:gd name="T10" fmla="*/ 480 w 660"/>
                <a:gd name="T11" fmla="*/ 18 h 690"/>
                <a:gd name="T12" fmla="*/ 492 w 660"/>
                <a:gd name="T13" fmla="*/ 24 h 690"/>
                <a:gd name="T14" fmla="*/ 504 w 660"/>
                <a:gd name="T15" fmla="*/ 30 h 690"/>
                <a:gd name="T16" fmla="*/ 510 w 660"/>
                <a:gd name="T17" fmla="*/ 42 h 690"/>
                <a:gd name="T18" fmla="*/ 522 w 660"/>
                <a:gd name="T19" fmla="*/ 48 h 690"/>
                <a:gd name="T20" fmla="*/ 528 w 660"/>
                <a:gd name="T21" fmla="*/ 60 h 690"/>
                <a:gd name="T22" fmla="*/ 540 w 660"/>
                <a:gd name="T23" fmla="*/ 66 h 690"/>
                <a:gd name="T24" fmla="*/ 552 w 660"/>
                <a:gd name="T25" fmla="*/ 72 h 690"/>
                <a:gd name="T26" fmla="*/ 564 w 660"/>
                <a:gd name="T27" fmla="*/ 66 h 690"/>
                <a:gd name="T28" fmla="*/ 582 w 660"/>
                <a:gd name="T29" fmla="*/ 66 h 690"/>
                <a:gd name="T30" fmla="*/ 594 w 660"/>
                <a:gd name="T31" fmla="*/ 78 h 690"/>
                <a:gd name="T32" fmla="*/ 600 w 660"/>
                <a:gd name="T33" fmla="*/ 90 h 690"/>
                <a:gd name="T34" fmla="*/ 612 w 660"/>
                <a:gd name="T35" fmla="*/ 84 h 690"/>
                <a:gd name="T36" fmla="*/ 630 w 660"/>
                <a:gd name="T37" fmla="*/ 78 h 690"/>
                <a:gd name="T38" fmla="*/ 642 w 660"/>
                <a:gd name="T39" fmla="*/ 72 h 690"/>
                <a:gd name="T40" fmla="*/ 654 w 660"/>
                <a:gd name="T41" fmla="*/ 84 h 690"/>
                <a:gd name="T42" fmla="*/ 654 w 660"/>
                <a:gd name="T43" fmla="*/ 102 h 690"/>
                <a:gd name="T44" fmla="*/ 660 w 660"/>
                <a:gd name="T45" fmla="*/ 120 h 690"/>
                <a:gd name="T46" fmla="*/ 660 w 660"/>
                <a:gd name="T47" fmla="*/ 138 h 690"/>
                <a:gd name="T48" fmla="*/ 654 w 660"/>
                <a:gd name="T49" fmla="*/ 156 h 690"/>
                <a:gd name="T50" fmla="*/ 648 w 660"/>
                <a:gd name="T51" fmla="*/ 168 h 690"/>
                <a:gd name="T52" fmla="*/ 648 w 660"/>
                <a:gd name="T53" fmla="*/ 186 h 690"/>
                <a:gd name="T54" fmla="*/ 648 w 660"/>
                <a:gd name="T55" fmla="*/ 204 h 690"/>
                <a:gd name="T56" fmla="*/ 648 w 660"/>
                <a:gd name="T57" fmla="*/ 222 h 690"/>
                <a:gd name="T58" fmla="*/ 642 w 660"/>
                <a:gd name="T59" fmla="*/ 240 h 690"/>
                <a:gd name="T60" fmla="*/ 636 w 660"/>
                <a:gd name="T61" fmla="*/ 252 h 690"/>
                <a:gd name="T62" fmla="*/ 630 w 660"/>
                <a:gd name="T63" fmla="*/ 264 h 690"/>
                <a:gd name="T64" fmla="*/ 636 w 660"/>
                <a:gd name="T65" fmla="*/ 276 h 690"/>
                <a:gd name="T66" fmla="*/ 630 w 660"/>
                <a:gd name="T67" fmla="*/ 282 h 690"/>
                <a:gd name="T68" fmla="*/ 630 w 660"/>
                <a:gd name="T69" fmla="*/ 300 h 690"/>
                <a:gd name="T70" fmla="*/ 630 w 660"/>
                <a:gd name="T71" fmla="*/ 318 h 690"/>
                <a:gd name="T72" fmla="*/ 630 w 660"/>
                <a:gd name="T73" fmla="*/ 336 h 690"/>
                <a:gd name="T74" fmla="*/ 636 w 660"/>
                <a:gd name="T75" fmla="*/ 348 h 690"/>
                <a:gd name="T76" fmla="*/ 642 w 660"/>
                <a:gd name="T77" fmla="*/ 360 h 690"/>
                <a:gd name="T78" fmla="*/ 594 w 660"/>
                <a:gd name="T79" fmla="*/ 390 h 690"/>
                <a:gd name="T80" fmla="*/ 534 w 660"/>
                <a:gd name="T81" fmla="*/ 426 h 690"/>
                <a:gd name="T82" fmla="*/ 468 w 660"/>
                <a:gd name="T83" fmla="*/ 468 h 690"/>
                <a:gd name="T84" fmla="*/ 420 w 660"/>
                <a:gd name="T85" fmla="*/ 438 h 690"/>
                <a:gd name="T86" fmla="*/ 432 w 660"/>
                <a:gd name="T87" fmla="*/ 534 h 690"/>
                <a:gd name="T88" fmla="*/ 468 w 660"/>
                <a:gd name="T89" fmla="*/ 606 h 690"/>
                <a:gd name="T90" fmla="*/ 378 w 660"/>
                <a:gd name="T91" fmla="*/ 684 h 690"/>
                <a:gd name="T92" fmla="*/ 342 w 660"/>
                <a:gd name="T93" fmla="*/ 654 h 690"/>
                <a:gd name="T94" fmla="*/ 294 w 660"/>
                <a:gd name="T95" fmla="*/ 582 h 690"/>
                <a:gd name="T96" fmla="*/ 216 w 660"/>
                <a:gd name="T97" fmla="*/ 576 h 690"/>
                <a:gd name="T98" fmla="*/ 126 w 660"/>
                <a:gd name="T99" fmla="*/ 570 h 690"/>
                <a:gd name="T100" fmla="*/ 90 w 660"/>
                <a:gd name="T101" fmla="*/ 600 h 690"/>
                <a:gd name="T102" fmla="*/ 78 w 660"/>
                <a:gd name="T103" fmla="*/ 546 h 690"/>
                <a:gd name="T104" fmla="*/ 48 w 660"/>
                <a:gd name="T105" fmla="*/ 516 h 690"/>
                <a:gd name="T106" fmla="*/ 36 w 660"/>
                <a:gd name="T107" fmla="*/ 408 h 690"/>
                <a:gd name="T108" fmla="*/ 36 w 660"/>
                <a:gd name="T109" fmla="*/ 264 h 690"/>
                <a:gd name="T110" fmla="*/ 138 w 660"/>
                <a:gd name="T111" fmla="*/ 240 h 690"/>
                <a:gd name="T112" fmla="*/ 222 w 660"/>
                <a:gd name="T113" fmla="*/ 306 h 690"/>
                <a:gd name="T114" fmla="*/ 312 w 660"/>
                <a:gd name="T115" fmla="*/ 228 h 690"/>
                <a:gd name="T116" fmla="*/ 336 w 660"/>
                <a:gd name="T117" fmla="*/ 78 h 6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0"/>
                <a:gd name="T178" fmla="*/ 0 h 690"/>
                <a:gd name="T179" fmla="*/ 660 w 660"/>
                <a:gd name="T180" fmla="*/ 690 h 6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0" h="690">
                  <a:moveTo>
                    <a:pt x="420" y="0"/>
                  </a:moveTo>
                  <a:lnTo>
                    <a:pt x="420" y="6"/>
                  </a:lnTo>
                  <a:lnTo>
                    <a:pt x="420" y="12"/>
                  </a:lnTo>
                  <a:lnTo>
                    <a:pt x="414" y="12"/>
                  </a:lnTo>
                  <a:lnTo>
                    <a:pt x="414" y="18"/>
                  </a:lnTo>
                  <a:lnTo>
                    <a:pt x="420" y="18"/>
                  </a:lnTo>
                  <a:lnTo>
                    <a:pt x="426" y="18"/>
                  </a:lnTo>
                  <a:lnTo>
                    <a:pt x="432" y="18"/>
                  </a:lnTo>
                  <a:lnTo>
                    <a:pt x="438" y="18"/>
                  </a:lnTo>
                  <a:lnTo>
                    <a:pt x="444" y="18"/>
                  </a:lnTo>
                  <a:lnTo>
                    <a:pt x="450" y="18"/>
                  </a:lnTo>
                  <a:lnTo>
                    <a:pt x="456" y="18"/>
                  </a:lnTo>
                  <a:lnTo>
                    <a:pt x="462" y="18"/>
                  </a:lnTo>
                  <a:lnTo>
                    <a:pt x="462" y="12"/>
                  </a:lnTo>
                  <a:lnTo>
                    <a:pt x="468" y="12"/>
                  </a:lnTo>
                  <a:lnTo>
                    <a:pt x="474" y="12"/>
                  </a:lnTo>
                  <a:lnTo>
                    <a:pt x="480" y="12"/>
                  </a:lnTo>
                  <a:lnTo>
                    <a:pt x="480" y="18"/>
                  </a:lnTo>
                  <a:lnTo>
                    <a:pt x="486" y="18"/>
                  </a:lnTo>
                  <a:lnTo>
                    <a:pt x="492" y="18"/>
                  </a:lnTo>
                  <a:lnTo>
                    <a:pt x="492" y="24"/>
                  </a:lnTo>
                  <a:lnTo>
                    <a:pt x="498" y="24"/>
                  </a:lnTo>
                  <a:lnTo>
                    <a:pt x="498" y="30"/>
                  </a:lnTo>
                  <a:lnTo>
                    <a:pt x="504" y="30"/>
                  </a:lnTo>
                  <a:lnTo>
                    <a:pt x="504" y="36"/>
                  </a:lnTo>
                  <a:lnTo>
                    <a:pt x="510" y="36"/>
                  </a:lnTo>
                  <a:lnTo>
                    <a:pt x="510" y="42"/>
                  </a:lnTo>
                  <a:lnTo>
                    <a:pt x="516" y="42"/>
                  </a:lnTo>
                  <a:lnTo>
                    <a:pt x="516" y="48"/>
                  </a:lnTo>
                  <a:lnTo>
                    <a:pt x="522" y="48"/>
                  </a:lnTo>
                  <a:lnTo>
                    <a:pt x="522" y="54"/>
                  </a:lnTo>
                  <a:lnTo>
                    <a:pt x="528" y="54"/>
                  </a:lnTo>
                  <a:lnTo>
                    <a:pt x="528" y="60"/>
                  </a:lnTo>
                  <a:lnTo>
                    <a:pt x="534" y="60"/>
                  </a:lnTo>
                  <a:lnTo>
                    <a:pt x="534" y="66"/>
                  </a:lnTo>
                  <a:lnTo>
                    <a:pt x="540" y="66"/>
                  </a:lnTo>
                  <a:lnTo>
                    <a:pt x="546" y="66"/>
                  </a:lnTo>
                  <a:lnTo>
                    <a:pt x="546" y="72"/>
                  </a:lnTo>
                  <a:lnTo>
                    <a:pt x="552" y="72"/>
                  </a:lnTo>
                  <a:lnTo>
                    <a:pt x="558" y="72"/>
                  </a:lnTo>
                  <a:lnTo>
                    <a:pt x="558" y="66"/>
                  </a:lnTo>
                  <a:lnTo>
                    <a:pt x="564" y="66"/>
                  </a:lnTo>
                  <a:lnTo>
                    <a:pt x="570" y="60"/>
                  </a:lnTo>
                  <a:lnTo>
                    <a:pt x="576" y="60"/>
                  </a:lnTo>
                  <a:lnTo>
                    <a:pt x="582" y="66"/>
                  </a:lnTo>
                  <a:lnTo>
                    <a:pt x="588" y="66"/>
                  </a:lnTo>
                  <a:lnTo>
                    <a:pt x="588" y="72"/>
                  </a:lnTo>
                  <a:lnTo>
                    <a:pt x="594" y="78"/>
                  </a:lnTo>
                  <a:lnTo>
                    <a:pt x="594" y="84"/>
                  </a:lnTo>
                  <a:lnTo>
                    <a:pt x="594" y="90"/>
                  </a:lnTo>
                  <a:lnTo>
                    <a:pt x="600" y="90"/>
                  </a:lnTo>
                  <a:lnTo>
                    <a:pt x="606" y="90"/>
                  </a:lnTo>
                  <a:lnTo>
                    <a:pt x="612" y="90"/>
                  </a:lnTo>
                  <a:lnTo>
                    <a:pt x="612" y="84"/>
                  </a:lnTo>
                  <a:lnTo>
                    <a:pt x="618" y="84"/>
                  </a:lnTo>
                  <a:lnTo>
                    <a:pt x="624" y="78"/>
                  </a:lnTo>
                  <a:lnTo>
                    <a:pt x="630" y="78"/>
                  </a:lnTo>
                  <a:lnTo>
                    <a:pt x="630" y="72"/>
                  </a:lnTo>
                  <a:lnTo>
                    <a:pt x="636" y="72"/>
                  </a:lnTo>
                  <a:lnTo>
                    <a:pt x="642" y="72"/>
                  </a:lnTo>
                  <a:lnTo>
                    <a:pt x="648" y="72"/>
                  </a:lnTo>
                  <a:lnTo>
                    <a:pt x="654" y="78"/>
                  </a:lnTo>
                  <a:lnTo>
                    <a:pt x="654" y="84"/>
                  </a:lnTo>
                  <a:lnTo>
                    <a:pt x="654" y="90"/>
                  </a:lnTo>
                  <a:lnTo>
                    <a:pt x="654" y="96"/>
                  </a:lnTo>
                  <a:lnTo>
                    <a:pt x="654" y="102"/>
                  </a:lnTo>
                  <a:lnTo>
                    <a:pt x="660" y="108"/>
                  </a:lnTo>
                  <a:lnTo>
                    <a:pt x="660" y="114"/>
                  </a:lnTo>
                  <a:lnTo>
                    <a:pt x="660" y="120"/>
                  </a:lnTo>
                  <a:lnTo>
                    <a:pt x="660" y="126"/>
                  </a:lnTo>
                  <a:lnTo>
                    <a:pt x="660" y="132"/>
                  </a:lnTo>
                  <a:lnTo>
                    <a:pt x="660" y="138"/>
                  </a:lnTo>
                  <a:lnTo>
                    <a:pt x="660" y="144"/>
                  </a:lnTo>
                  <a:lnTo>
                    <a:pt x="660" y="150"/>
                  </a:lnTo>
                  <a:lnTo>
                    <a:pt x="654" y="156"/>
                  </a:lnTo>
                  <a:lnTo>
                    <a:pt x="654" y="162"/>
                  </a:lnTo>
                  <a:lnTo>
                    <a:pt x="654" y="168"/>
                  </a:lnTo>
                  <a:lnTo>
                    <a:pt x="648" y="168"/>
                  </a:lnTo>
                  <a:lnTo>
                    <a:pt x="648" y="174"/>
                  </a:lnTo>
                  <a:lnTo>
                    <a:pt x="648" y="180"/>
                  </a:lnTo>
                  <a:lnTo>
                    <a:pt x="648" y="186"/>
                  </a:lnTo>
                  <a:lnTo>
                    <a:pt x="648" y="192"/>
                  </a:lnTo>
                  <a:lnTo>
                    <a:pt x="648" y="198"/>
                  </a:lnTo>
                  <a:lnTo>
                    <a:pt x="648" y="204"/>
                  </a:lnTo>
                  <a:lnTo>
                    <a:pt x="648" y="210"/>
                  </a:lnTo>
                  <a:lnTo>
                    <a:pt x="648" y="216"/>
                  </a:lnTo>
                  <a:lnTo>
                    <a:pt x="648" y="222"/>
                  </a:lnTo>
                  <a:lnTo>
                    <a:pt x="642" y="228"/>
                  </a:lnTo>
                  <a:lnTo>
                    <a:pt x="642" y="234"/>
                  </a:lnTo>
                  <a:lnTo>
                    <a:pt x="642" y="240"/>
                  </a:lnTo>
                  <a:lnTo>
                    <a:pt x="636" y="240"/>
                  </a:lnTo>
                  <a:lnTo>
                    <a:pt x="636" y="246"/>
                  </a:lnTo>
                  <a:lnTo>
                    <a:pt x="636" y="252"/>
                  </a:lnTo>
                  <a:lnTo>
                    <a:pt x="630" y="252"/>
                  </a:lnTo>
                  <a:lnTo>
                    <a:pt x="630" y="258"/>
                  </a:lnTo>
                  <a:lnTo>
                    <a:pt x="630" y="264"/>
                  </a:lnTo>
                  <a:lnTo>
                    <a:pt x="630" y="270"/>
                  </a:lnTo>
                  <a:lnTo>
                    <a:pt x="630" y="276"/>
                  </a:lnTo>
                  <a:lnTo>
                    <a:pt x="636" y="276"/>
                  </a:lnTo>
                  <a:lnTo>
                    <a:pt x="630" y="276"/>
                  </a:lnTo>
                  <a:lnTo>
                    <a:pt x="636" y="282"/>
                  </a:lnTo>
                  <a:lnTo>
                    <a:pt x="630" y="282"/>
                  </a:lnTo>
                  <a:lnTo>
                    <a:pt x="630" y="288"/>
                  </a:lnTo>
                  <a:lnTo>
                    <a:pt x="630" y="294"/>
                  </a:lnTo>
                  <a:lnTo>
                    <a:pt x="630" y="300"/>
                  </a:lnTo>
                  <a:lnTo>
                    <a:pt x="630" y="306"/>
                  </a:lnTo>
                  <a:lnTo>
                    <a:pt x="630" y="312"/>
                  </a:lnTo>
                  <a:lnTo>
                    <a:pt x="630" y="318"/>
                  </a:lnTo>
                  <a:lnTo>
                    <a:pt x="630" y="324"/>
                  </a:lnTo>
                  <a:lnTo>
                    <a:pt x="630" y="330"/>
                  </a:lnTo>
                  <a:lnTo>
                    <a:pt x="630" y="336"/>
                  </a:lnTo>
                  <a:lnTo>
                    <a:pt x="636" y="336"/>
                  </a:lnTo>
                  <a:lnTo>
                    <a:pt x="636" y="342"/>
                  </a:lnTo>
                  <a:lnTo>
                    <a:pt x="636" y="348"/>
                  </a:lnTo>
                  <a:lnTo>
                    <a:pt x="642" y="348"/>
                  </a:lnTo>
                  <a:lnTo>
                    <a:pt x="642" y="354"/>
                  </a:lnTo>
                  <a:lnTo>
                    <a:pt x="642" y="360"/>
                  </a:lnTo>
                  <a:lnTo>
                    <a:pt x="642" y="366"/>
                  </a:lnTo>
                  <a:lnTo>
                    <a:pt x="618" y="378"/>
                  </a:lnTo>
                  <a:lnTo>
                    <a:pt x="594" y="390"/>
                  </a:lnTo>
                  <a:lnTo>
                    <a:pt x="582" y="390"/>
                  </a:lnTo>
                  <a:lnTo>
                    <a:pt x="558" y="402"/>
                  </a:lnTo>
                  <a:lnTo>
                    <a:pt x="534" y="426"/>
                  </a:lnTo>
                  <a:lnTo>
                    <a:pt x="504" y="432"/>
                  </a:lnTo>
                  <a:lnTo>
                    <a:pt x="480" y="450"/>
                  </a:lnTo>
                  <a:lnTo>
                    <a:pt x="468" y="468"/>
                  </a:lnTo>
                  <a:lnTo>
                    <a:pt x="456" y="468"/>
                  </a:lnTo>
                  <a:lnTo>
                    <a:pt x="438" y="450"/>
                  </a:lnTo>
                  <a:lnTo>
                    <a:pt x="420" y="438"/>
                  </a:lnTo>
                  <a:lnTo>
                    <a:pt x="408" y="474"/>
                  </a:lnTo>
                  <a:lnTo>
                    <a:pt x="408" y="492"/>
                  </a:lnTo>
                  <a:lnTo>
                    <a:pt x="432" y="534"/>
                  </a:lnTo>
                  <a:lnTo>
                    <a:pt x="462" y="558"/>
                  </a:lnTo>
                  <a:lnTo>
                    <a:pt x="474" y="582"/>
                  </a:lnTo>
                  <a:lnTo>
                    <a:pt x="468" y="606"/>
                  </a:lnTo>
                  <a:lnTo>
                    <a:pt x="444" y="636"/>
                  </a:lnTo>
                  <a:lnTo>
                    <a:pt x="408" y="666"/>
                  </a:lnTo>
                  <a:lnTo>
                    <a:pt x="378" y="684"/>
                  </a:lnTo>
                  <a:lnTo>
                    <a:pt x="354" y="690"/>
                  </a:lnTo>
                  <a:lnTo>
                    <a:pt x="342" y="684"/>
                  </a:lnTo>
                  <a:lnTo>
                    <a:pt x="342" y="654"/>
                  </a:lnTo>
                  <a:lnTo>
                    <a:pt x="336" y="618"/>
                  </a:lnTo>
                  <a:lnTo>
                    <a:pt x="318" y="594"/>
                  </a:lnTo>
                  <a:lnTo>
                    <a:pt x="294" y="582"/>
                  </a:lnTo>
                  <a:lnTo>
                    <a:pt x="276" y="570"/>
                  </a:lnTo>
                  <a:lnTo>
                    <a:pt x="246" y="570"/>
                  </a:lnTo>
                  <a:lnTo>
                    <a:pt x="216" y="576"/>
                  </a:lnTo>
                  <a:lnTo>
                    <a:pt x="180" y="576"/>
                  </a:lnTo>
                  <a:lnTo>
                    <a:pt x="150" y="570"/>
                  </a:lnTo>
                  <a:lnTo>
                    <a:pt x="126" y="570"/>
                  </a:lnTo>
                  <a:lnTo>
                    <a:pt x="102" y="576"/>
                  </a:lnTo>
                  <a:lnTo>
                    <a:pt x="102" y="588"/>
                  </a:lnTo>
                  <a:lnTo>
                    <a:pt x="90" y="600"/>
                  </a:lnTo>
                  <a:lnTo>
                    <a:pt x="78" y="606"/>
                  </a:lnTo>
                  <a:lnTo>
                    <a:pt x="72" y="576"/>
                  </a:lnTo>
                  <a:lnTo>
                    <a:pt x="78" y="546"/>
                  </a:lnTo>
                  <a:lnTo>
                    <a:pt x="66" y="534"/>
                  </a:lnTo>
                  <a:lnTo>
                    <a:pt x="48" y="534"/>
                  </a:lnTo>
                  <a:lnTo>
                    <a:pt x="48" y="516"/>
                  </a:lnTo>
                  <a:lnTo>
                    <a:pt x="12" y="468"/>
                  </a:lnTo>
                  <a:lnTo>
                    <a:pt x="0" y="408"/>
                  </a:lnTo>
                  <a:lnTo>
                    <a:pt x="36" y="408"/>
                  </a:lnTo>
                  <a:lnTo>
                    <a:pt x="24" y="366"/>
                  </a:lnTo>
                  <a:lnTo>
                    <a:pt x="24" y="306"/>
                  </a:lnTo>
                  <a:lnTo>
                    <a:pt x="36" y="264"/>
                  </a:lnTo>
                  <a:lnTo>
                    <a:pt x="48" y="240"/>
                  </a:lnTo>
                  <a:lnTo>
                    <a:pt x="84" y="240"/>
                  </a:lnTo>
                  <a:lnTo>
                    <a:pt x="138" y="240"/>
                  </a:lnTo>
                  <a:lnTo>
                    <a:pt x="174" y="240"/>
                  </a:lnTo>
                  <a:lnTo>
                    <a:pt x="186" y="306"/>
                  </a:lnTo>
                  <a:lnTo>
                    <a:pt x="222" y="306"/>
                  </a:lnTo>
                  <a:lnTo>
                    <a:pt x="264" y="294"/>
                  </a:lnTo>
                  <a:lnTo>
                    <a:pt x="288" y="282"/>
                  </a:lnTo>
                  <a:lnTo>
                    <a:pt x="312" y="228"/>
                  </a:lnTo>
                  <a:lnTo>
                    <a:pt x="312" y="192"/>
                  </a:lnTo>
                  <a:lnTo>
                    <a:pt x="312" y="138"/>
                  </a:lnTo>
                  <a:lnTo>
                    <a:pt x="336" y="78"/>
                  </a:lnTo>
                  <a:lnTo>
                    <a:pt x="378" y="42"/>
                  </a:lnTo>
                  <a:lnTo>
                    <a:pt x="420" y="0"/>
                  </a:lnTo>
                  <a:close/>
                </a:path>
              </a:pathLst>
            </a:custGeom>
            <a:solidFill>
              <a:srgbClr val="E36C0A"/>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9" name="Freeform 31">
              <a:extLst>
                <a:ext uri="{FF2B5EF4-FFF2-40B4-BE49-F238E27FC236}">
                  <a16:creationId xmlns:a16="http://schemas.microsoft.com/office/drawing/2014/main" id="{74D6E482-A0A8-0F3B-5B7E-CD509808C8C9}"/>
                </a:ext>
              </a:extLst>
            </p:cNvPr>
            <p:cNvSpPr>
              <a:spLocks noEditPoints="1"/>
            </p:cNvSpPr>
            <p:nvPr/>
          </p:nvSpPr>
          <p:spPr bwMode="auto">
            <a:xfrm>
              <a:off x="1177925" y="3535045"/>
              <a:ext cx="535940" cy="495935"/>
            </a:xfrm>
            <a:custGeom>
              <a:avLst/>
              <a:gdLst>
                <a:gd name="T0" fmla="*/ 486 w 498"/>
                <a:gd name="T1" fmla="*/ 456 h 474"/>
                <a:gd name="T2" fmla="*/ 462 w 498"/>
                <a:gd name="T3" fmla="*/ 450 h 474"/>
                <a:gd name="T4" fmla="*/ 420 w 498"/>
                <a:gd name="T5" fmla="*/ 456 h 474"/>
                <a:gd name="T6" fmla="*/ 414 w 498"/>
                <a:gd name="T7" fmla="*/ 450 h 474"/>
                <a:gd name="T8" fmla="*/ 378 w 498"/>
                <a:gd name="T9" fmla="*/ 462 h 474"/>
                <a:gd name="T10" fmla="*/ 342 w 498"/>
                <a:gd name="T11" fmla="*/ 462 h 474"/>
                <a:gd name="T12" fmla="*/ 306 w 498"/>
                <a:gd name="T13" fmla="*/ 468 h 474"/>
                <a:gd name="T14" fmla="*/ 276 w 498"/>
                <a:gd name="T15" fmla="*/ 474 h 474"/>
                <a:gd name="T16" fmla="*/ 264 w 498"/>
                <a:gd name="T17" fmla="*/ 462 h 474"/>
                <a:gd name="T18" fmla="*/ 240 w 498"/>
                <a:gd name="T19" fmla="*/ 462 h 474"/>
                <a:gd name="T20" fmla="*/ 186 w 498"/>
                <a:gd name="T21" fmla="*/ 420 h 474"/>
                <a:gd name="T22" fmla="*/ 162 w 498"/>
                <a:gd name="T23" fmla="*/ 408 h 474"/>
                <a:gd name="T24" fmla="*/ 144 w 498"/>
                <a:gd name="T25" fmla="*/ 384 h 474"/>
                <a:gd name="T26" fmla="*/ 120 w 498"/>
                <a:gd name="T27" fmla="*/ 366 h 474"/>
                <a:gd name="T28" fmla="*/ 90 w 498"/>
                <a:gd name="T29" fmla="*/ 336 h 474"/>
                <a:gd name="T30" fmla="*/ 60 w 498"/>
                <a:gd name="T31" fmla="*/ 294 h 474"/>
                <a:gd name="T32" fmla="*/ 48 w 498"/>
                <a:gd name="T33" fmla="*/ 264 h 474"/>
                <a:gd name="T34" fmla="*/ 24 w 498"/>
                <a:gd name="T35" fmla="*/ 222 h 474"/>
                <a:gd name="T36" fmla="*/ 24 w 498"/>
                <a:gd name="T37" fmla="*/ 204 h 474"/>
                <a:gd name="T38" fmla="*/ 12 w 498"/>
                <a:gd name="T39" fmla="*/ 168 h 474"/>
                <a:gd name="T40" fmla="*/ 36 w 498"/>
                <a:gd name="T41" fmla="*/ 150 h 474"/>
                <a:gd name="T42" fmla="*/ 54 w 498"/>
                <a:gd name="T43" fmla="*/ 156 h 474"/>
                <a:gd name="T44" fmla="*/ 78 w 498"/>
                <a:gd name="T45" fmla="*/ 162 h 474"/>
                <a:gd name="T46" fmla="*/ 90 w 498"/>
                <a:gd name="T47" fmla="*/ 174 h 474"/>
                <a:gd name="T48" fmla="*/ 114 w 498"/>
                <a:gd name="T49" fmla="*/ 180 h 474"/>
                <a:gd name="T50" fmla="*/ 132 w 498"/>
                <a:gd name="T51" fmla="*/ 186 h 474"/>
                <a:gd name="T52" fmla="*/ 150 w 498"/>
                <a:gd name="T53" fmla="*/ 174 h 474"/>
                <a:gd name="T54" fmla="*/ 174 w 498"/>
                <a:gd name="T55" fmla="*/ 162 h 474"/>
                <a:gd name="T56" fmla="*/ 192 w 498"/>
                <a:gd name="T57" fmla="*/ 156 h 474"/>
                <a:gd name="T58" fmla="*/ 204 w 498"/>
                <a:gd name="T59" fmla="*/ 138 h 474"/>
                <a:gd name="T60" fmla="*/ 216 w 498"/>
                <a:gd name="T61" fmla="*/ 126 h 474"/>
                <a:gd name="T62" fmla="*/ 228 w 498"/>
                <a:gd name="T63" fmla="*/ 132 h 474"/>
                <a:gd name="T64" fmla="*/ 252 w 498"/>
                <a:gd name="T65" fmla="*/ 138 h 474"/>
                <a:gd name="T66" fmla="*/ 270 w 498"/>
                <a:gd name="T67" fmla="*/ 138 h 474"/>
                <a:gd name="T68" fmla="*/ 282 w 498"/>
                <a:gd name="T69" fmla="*/ 126 h 474"/>
                <a:gd name="T70" fmla="*/ 300 w 498"/>
                <a:gd name="T71" fmla="*/ 126 h 474"/>
                <a:gd name="T72" fmla="*/ 318 w 498"/>
                <a:gd name="T73" fmla="*/ 114 h 474"/>
                <a:gd name="T74" fmla="*/ 324 w 498"/>
                <a:gd name="T75" fmla="*/ 102 h 474"/>
                <a:gd name="T76" fmla="*/ 330 w 498"/>
                <a:gd name="T77" fmla="*/ 84 h 474"/>
                <a:gd name="T78" fmla="*/ 348 w 498"/>
                <a:gd name="T79" fmla="*/ 78 h 474"/>
                <a:gd name="T80" fmla="*/ 360 w 498"/>
                <a:gd name="T81" fmla="*/ 78 h 474"/>
                <a:gd name="T82" fmla="*/ 366 w 498"/>
                <a:gd name="T83" fmla="*/ 54 h 474"/>
                <a:gd name="T84" fmla="*/ 384 w 498"/>
                <a:gd name="T85" fmla="*/ 48 h 474"/>
                <a:gd name="T86" fmla="*/ 408 w 498"/>
                <a:gd name="T87" fmla="*/ 48 h 474"/>
                <a:gd name="T88" fmla="*/ 426 w 498"/>
                <a:gd name="T89" fmla="*/ 42 h 474"/>
                <a:gd name="T90" fmla="*/ 432 w 498"/>
                <a:gd name="T91" fmla="*/ 66 h 474"/>
                <a:gd name="T92" fmla="*/ 420 w 498"/>
                <a:gd name="T93" fmla="*/ 246 h 474"/>
                <a:gd name="T94" fmla="*/ 444 w 498"/>
                <a:gd name="T95" fmla="*/ 372 h 474"/>
                <a:gd name="T96" fmla="*/ 498 w 498"/>
                <a:gd name="T97" fmla="*/ 450 h 474"/>
                <a:gd name="T98" fmla="*/ 438 w 498"/>
                <a:gd name="T99" fmla="*/ 18 h 474"/>
                <a:gd name="T100" fmla="*/ 444 w 498"/>
                <a:gd name="T101" fmla="*/ 0 h 4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8"/>
                <a:gd name="T154" fmla="*/ 0 h 474"/>
                <a:gd name="T155" fmla="*/ 498 w 498"/>
                <a:gd name="T156" fmla="*/ 474 h 4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8" h="474">
                  <a:moveTo>
                    <a:pt x="498" y="450"/>
                  </a:moveTo>
                  <a:lnTo>
                    <a:pt x="492" y="450"/>
                  </a:lnTo>
                  <a:lnTo>
                    <a:pt x="492" y="456"/>
                  </a:lnTo>
                  <a:lnTo>
                    <a:pt x="486" y="456"/>
                  </a:lnTo>
                  <a:lnTo>
                    <a:pt x="486" y="450"/>
                  </a:lnTo>
                  <a:lnTo>
                    <a:pt x="480" y="450"/>
                  </a:lnTo>
                  <a:lnTo>
                    <a:pt x="474" y="450"/>
                  </a:lnTo>
                  <a:lnTo>
                    <a:pt x="462" y="450"/>
                  </a:lnTo>
                  <a:lnTo>
                    <a:pt x="438" y="456"/>
                  </a:lnTo>
                  <a:lnTo>
                    <a:pt x="432" y="456"/>
                  </a:lnTo>
                  <a:lnTo>
                    <a:pt x="426" y="456"/>
                  </a:lnTo>
                  <a:lnTo>
                    <a:pt x="420" y="456"/>
                  </a:lnTo>
                  <a:lnTo>
                    <a:pt x="414" y="450"/>
                  </a:lnTo>
                  <a:lnTo>
                    <a:pt x="420" y="450"/>
                  </a:lnTo>
                  <a:lnTo>
                    <a:pt x="414" y="444"/>
                  </a:lnTo>
                  <a:lnTo>
                    <a:pt x="414" y="450"/>
                  </a:lnTo>
                  <a:lnTo>
                    <a:pt x="408" y="450"/>
                  </a:lnTo>
                  <a:lnTo>
                    <a:pt x="402" y="450"/>
                  </a:lnTo>
                  <a:lnTo>
                    <a:pt x="408" y="462"/>
                  </a:lnTo>
                  <a:lnTo>
                    <a:pt x="378" y="462"/>
                  </a:lnTo>
                  <a:lnTo>
                    <a:pt x="366" y="462"/>
                  </a:lnTo>
                  <a:lnTo>
                    <a:pt x="360" y="468"/>
                  </a:lnTo>
                  <a:lnTo>
                    <a:pt x="342" y="468"/>
                  </a:lnTo>
                  <a:lnTo>
                    <a:pt x="342" y="462"/>
                  </a:lnTo>
                  <a:lnTo>
                    <a:pt x="336" y="462"/>
                  </a:lnTo>
                  <a:lnTo>
                    <a:pt x="336" y="468"/>
                  </a:lnTo>
                  <a:lnTo>
                    <a:pt x="330" y="468"/>
                  </a:lnTo>
                  <a:lnTo>
                    <a:pt x="306" y="468"/>
                  </a:lnTo>
                  <a:lnTo>
                    <a:pt x="300" y="474"/>
                  </a:lnTo>
                  <a:lnTo>
                    <a:pt x="288" y="474"/>
                  </a:lnTo>
                  <a:lnTo>
                    <a:pt x="282" y="474"/>
                  </a:lnTo>
                  <a:lnTo>
                    <a:pt x="276" y="474"/>
                  </a:lnTo>
                  <a:lnTo>
                    <a:pt x="276" y="468"/>
                  </a:lnTo>
                  <a:lnTo>
                    <a:pt x="270" y="468"/>
                  </a:lnTo>
                  <a:lnTo>
                    <a:pt x="264" y="468"/>
                  </a:lnTo>
                  <a:lnTo>
                    <a:pt x="264" y="462"/>
                  </a:lnTo>
                  <a:lnTo>
                    <a:pt x="258" y="462"/>
                  </a:lnTo>
                  <a:lnTo>
                    <a:pt x="252" y="462"/>
                  </a:lnTo>
                  <a:lnTo>
                    <a:pt x="246" y="456"/>
                  </a:lnTo>
                  <a:lnTo>
                    <a:pt x="240" y="462"/>
                  </a:lnTo>
                  <a:lnTo>
                    <a:pt x="228" y="450"/>
                  </a:lnTo>
                  <a:lnTo>
                    <a:pt x="198" y="432"/>
                  </a:lnTo>
                  <a:lnTo>
                    <a:pt x="186" y="426"/>
                  </a:lnTo>
                  <a:lnTo>
                    <a:pt x="186" y="420"/>
                  </a:lnTo>
                  <a:lnTo>
                    <a:pt x="180" y="420"/>
                  </a:lnTo>
                  <a:lnTo>
                    <a:pt x="174" y="414"/>
                  </a:lnTo>
                  <a:lnTo>
                    <a:pt x="168" y="408"/>
                  </a:lnTo>
                  <a:lnTo>
                    <a:pt x="162" y="408"/>
                  </a:lnTo>
                  <a:lnTo>
                    <a:pt x="156" y="402"/>
                  </a:lnTo>
                  <a:lnTo>
                    <a:pt x="150" y="396"/>
                  </a:lnTo>
                  <a:lnTo>
                    <a:pt x="144" y="390"/>
                  </a:lnTo>
                  <a:lnTo>
                    <a:pt x="144" y="384"/>
                  </a:lnTo>
                  <a:lnTo>
                    <a:pt x="138" y="378"/>
                  </a:lnTo>
                  <a:lnTo>
                    <a:pt x="126" y="372"/>
                  </a:lnTo>
                  <a:lnTo>
                    <a:pt x="126" y="366"/>
                  </a:lnTo>
                  <a:lnTo>
                    <a:pt x="120" y="366"/>
                  </a:lnTo>
                  <a:lnTo>
                    <a:pt x="114" y="366"/>
                  </a:lnTo>
                  <a:lnTo>
                    <a:pt x="114" y="360"/>
                  </a:lnTo>
                  <a:lnTo>
                    <a:pt x="102" y="348"/>
                  </a:lnTo>
                  <a:lnTo>
                    <a:pt x="90" y="336"/>
                  </a:lnTo>
                  <a:lnTo>
                    <a:pt x="84" y="330"/>
                  </a:lnTo>
                  <a:lnTo>
                    <a:pt x="78" y="318"/>
                  </a:lnTo>
                  <a:lnTo>
                    <a:pt x="72" y="306"/>
                  </a:lnTo>
                  <a:lnTo>
                    <a:pt x="60" y="294"/>
                  </a:lnTo>
                  <a:lnTo>
                    <a:pt x="60" y="288"/>
                  </a:lnTo>
                  <a:lnTo>
                    <a:pt x="48" y="276"/>
                  </a:lnTo>
                  <a:lnTo>
                    <a:pt x="48" y="270"/>
                  </a:lnTo>
                  <a:lnTo>
                    <a:pt x="48" y="264"/>
                  </a:lnTo>
                  <a:lnTo>
                    <a:pt x="36" y="246"/>
                  </a:lnTo>
                  <a:lnTo>
                    <a:pt x="24" y="228"/>
                  </a:lnTo>
                  <a:lnTo>
                    <a:pt x="30" y="222"/>
                  </a:lnTo>
                  <a:lnTo>
                    <a:pt x="24" y="222"/>
                  </a:lnTo>
                  <a:lnTo>
                    <a:pt x="24" y="216"/>
                  </a:lnTo>
                  <a:lnTo>
                    <a:pt x="24" y="210"/>
                  </a:lnTo>
                  <a:lnTo>
                    <a:pt x="18" y="210"/>
                  </a:lnTo>
                  <a:lnTo>
                    <a:pt x="24" y="204"/>
                  </a:lnTo>
                  <a:lnTo>
                    <a:pt x="18" y="198"/>
                  </a:lnTo>
                  <a:lnTo>
                    <a:pt x="18" y="186"/>
                  </a:lnTo>
                  <a:lnTo>
                    <a:pt x="12" y="174"/>
                  </a:lnTo>
                  <a:lnTo>
                    <a:pt x="12" y="168"/>
                  </a:lnTo>
                  <a:lnTo>
                    <a:pt x="6" y="156"/>
                  </a:lnTo>
                  <a:lnTo>
                    <a:pt x="0" y="156"/>
                  </a:lnTo>
                  <a:lnTo>
                    <a:pt x="30" y="150"/>
                  </a:lnTo>
                  <a:lnTo>
                    <a:pt x="36" y="150"/>
                  </a:lnTo>
                  <a:lnTo>
                    <a:pt x="42" y="150"/>
                  </a:lnTo>
                  <a:lnTo>
                    <a:pt x="48" y="150"/>
                  </a:lnTo>
                  <a:lnTo>
                    <a:pt x="54" y="150"/>
                  </a:lnTo>
                  <a:lnTo>
                    <a:pt x="54" y="156"/>
                  </a:lnTo>
                  <a:lnTo>
                    <a:pt x="60" y="162"/>
                  </a:lnTo>
                  <a:lnTo>
                    <a:pt x="66" y="162"/>
                  </a:lnTo>
                  <a:lnTo>
                    <a:pt x="72" y="162"/>
                  </a:lnTo>
                  <a:lnTo>
                    <a:pt x="78" y="162"/>
                  </a:lnTo>
                  <a:lnTo>
                    <a:pt x="78" y="168"/>
                  </a:lnTo>
                  <a:lnTo>
                    <a:pt x="84" y="168"/>
                  </a:lnTo>
                  <a:lnTo>
                    <a:pt x="90" y="168"/>
                  </a:lnTo>
                  <a:lnTo>
                    <a:pt x="90" y="174"/>
                  </a:lnTo>
                  <a:lnTo>
                    <a:pt x="96" y="174"/>
                  </a:lnTo>
                  <a:lnTo>
                    <a:pt x="102" y="180"/>
                  </a:lnTo>
                  <a:lnTo>
                    <a:pt x="108" y="180"/>
                  </a:lnTo>
                  <a:lnTo>
                    <a:pt x="114" y="180"/>
                  </a:lnTo>
                  <a:lnTo>
                    <a:pt x="114" y="186"/>
                  </a:lnTo>
                  <a:lnTo>
                    <a:pt x="120" y="186"/>
                  </a:lnTo>
                  <a:lnTo>
                    <a:pt x="126" y="186"/>
                  </a:lnTo>
                  <a:lnTo>
                    <a:pt x="132" y="186"/>
                  </a:lnTo>
                  <a:lnTo>
                    <a:pt x="138" y="186"/>
                  </a:lnTo>
                  <a:lnTo>
                    <a:pt x="138" y="180"/>
                  </a:lnTo>
                  <a:lnTo>
                    <a:pt x="144" y="180"/>
                  </a:lnTo>
                  <a:lnTo>
                    <a:pt x="150" y="174"/>
                  </a:lnTo>
                  <a:lnTo>
                    <a:pt x="156" y="168"/>
                  </a:lnTo>
                  <a:lnTo>
                    <a:pt x="162" y="168"/>
                  </a:lnTo>
                  <a:lnTo>
                    <a:pt x="168" y="168"/>
                  </a:lnTo>
                  <a:lnTo>
                    <a:pt x="174" y="162"/>
                  </a:lnTo>
                  <a:lnTo>
                    <a:pt x="180" y="162"/>
                  </a:lnTo>
                  <a:lnTo>
                    <a:pt x="186" y="162"/>
                  </a:lnTo>
                  <a:lnTo>
                    <a:pt x="186" y="156"/>
                  </a:lnTo>
                  <a:lnTo>
                    <a:pt x="192" y="156"/>
                  </a:lnTo>
                  <a:lnTo>
                    <a:pt x="192" y="150"/>
                  </a:lnTo>
                  <a:lnTo>
                    <a:pt x="198" y="144"/>
                  </a:lnTo>
                  <a:lnTo>
                    <a:pt x="204" y="144"/>
                  </a:lnTo>
                  <a:lnTo>
                    <a:pt x="204" y="138"/>
                  </a:lnTo>
                  <a:lnTo>
                    <a:pt x="210" y="138"/>
                  </a:lnTo>
                  <a:lnTo>
                    <a:pt x="210" y="132"/>
                  </a:lnTo>
                  <a:lnTo>
                    <a:pt x="216" y="132"/>
                  </a:lnTo>
                  <a:lnTo>
                    <a:pt x="216" y="126"/>
                  </a:lnTo>
                  <a:lnTo>
                    <a:pt x="222" y="120"/>
                  </a:lnTo>
                  <a:lnTo>
                    <a:pt x="222" y="126"/>
                  </a:lnTo>
                  <a:lnTo>
                    <a:pt x="228" y="126"/>
                  </a:lnTo>
                  <a:lnTo>
                    <a:pt x="228" y="132"/>
                  </a:lnTo>
                  <a:lnTo>
                    <a:pt x="234" y="132"/>
                  </a:lnTo>
                  <a:lnTo>
                    <a:pt x="240" y="132"/>
                  </a:lnTo>
                  <a:lnTo>
                    <a:pt x="246" y="138"/>
                  </a:lnTo>
                  <a:lnTo>
                    <a:pt x="252" y="138"/>
                  </a:lnTo>
                  <a:lnTo>
                    <a:pt x="258" y="144"/>
                  </a:lnTo>
                  <a:lnTo>
                    <a:pt x="264" y="144"/>
                  </a:lnTo>
                  <a:lnTo>
                    <a:pt x="270" y="144"/>
                  </a:lnTo>
                  <a:lnTo>
                    <a:pt x="270" y="138"/>
                  </a:lnTo>
                  <a:lnTo>
                    <a:pt x="276" y="138"/>
                  </a:lnTo>
                  <a:lnTo>
                    <a:pt x="276" y="132"/>
                  </a:lnTo>
                  <a:lnTo>
                    <a:pt x="276" y="126"/>
                  </a:lnTo>
                  <a:lnTo>
                    <a:pt x="282" y="126"/>
                  </a:lnTo>
                  <a:lnTo>
                    <a:pt x="288" y="120"/>
                  </a:lnTo>
                  <a:lnTo>
                    <a:pt x="288" y="126"/>
                  </a:lnTo>
                  <a:lnTo>
                    <a:pt x="294" y="126"/>
                  </a:lnTo>
                  <a:lnTo>
                    <a:pt x="300" y="126"/>
                  </a:lnTo>
                  <a:lnTo>
                    <a:pt x="306" y="126"/>
                  </a:lnTo>
                  <a:lnTo>
                    <a:pt x="312" y="120"/>
                  </a:lnTo>
                  <a:lnTo>
                    <a:pt x="312" y="114"/>
                  </a:lnTo>
                  <a:lnTo>
                    <a:pt x="318" y="114"/>
                  </a:lnTo>
                  <a:lnTo>
                    <a:pt x="324" y="114"/>
                  </a:lnTo>
                  <a:lnTo>
                    <a:pt x="330" y="108"/>
                  </a:lnTo>
                  <a:lnTo>
                    <a:pt x="330" y="102"/>
                  </a:lnTo>
                  <a:lnTo>
                    <a:pt x="324" y="102"/>
                  </a:lnTo>
                  <a:lnTo>
                    <a:pt x="324" y="96"/>
                  </a:lnTo>
                  <a:lnTo>
                    <a:pt x="324" y="90"/>
                  </a:lnTo>
                  <a:lnTo>
                    <a:pt x="324" y="84"/>
                  </a:lnTo>
                  <a:lnTo>
                    <a:pt x="330" y="84"/>
                  </a:lnTo>
                  <a:lnTo>
                    <a:pt x="330" y="78"/>
                  </a:lnTo>
                  <a:lnTo>
                    <a:pt x="336" y="78"/>
                  </a:lnTo>
                  <a:lnTo>
                    <a:pt x="342" y="78"/>
                  </a:lnTo>
                  <a:lnTo>
                    <a:pt x="348" y="78"/>
                  </a:lnTo>
                  <a:lnTo>
                    <a:pt x="354" y="78"/>
                  </a:lnTo>
                  <a:lnTo>
                    <a:pt x="354" y="84"/>
                  </a:lnTo>
                  <a:lnTo>
                    <a:pt x="360" y="84"/>
                  </a:lnTo>
                  <a:lnTo>
                    <a:pt x="360" y="78"/>
                  </a:lnTo>
                  <a:lnTo>
                    <a:pt x="360" y="72"/>
                  </a:lnTo>
                  <a:lnTo>
                    <a:pt x="360" y="66"/>
                  </a:lnTo>
                  <a:lnTo>
                    <a:pt x="366" y="60"/>
                  </a:lnTo>
                  <a:lnTo>
                    <a:pt x="366" y="54"/>
                  </a:lnTo>
                  <a:lnTo>
                    <a:pt x="372" y="54"/>
                  </a:lnTo>
                  <a:lnTo>
                    <a:pt x="372" y="48"/>
                  </a:lnTo>
                  <a:lnTo>
                    <a:pt x="378" y="48"/>
                  </a:lnTo>
                  <a:lnTo>
                    <a:pt x="384" y="48"/>
                  </a:lnTo>
                  <a:lnTo>
                    <a:pt x="390" y="48"/>
                  </a:lnTo>
                  <a:lnTo>
                    <a:pt x="396" y="48"/>
                  </a:lnTo>
                  <a:lnTo>
                    <a:pt x="402" y="48"/>
                  </a:lnTo>
                  <a:lnTo>
                    <a:pt x="408" y="48"/>
                  </a:lnTo>
                  <a:lnTo>
                    <a:pt x="408" y="42"/>
                  </a:lnTo>
                  <a:lnTo>
                    <a:pt x="414" y="42"/>
                  </a:lnTo>
                  <a:lnTo>
                    <a:pt x="420" y="42"/>
                  </a:lnTo>
                  <a:lnTo>
                    <a:pt x="426" y="42"/>
                  </a:lnTo>
                  <a:lnTo>
                    <a:pt x="426" y="36"/>
                  </a:lnTo>
                  <a:lnTo>
                    <a:pt x="432" y="36"/>
                  </a:lnTo>
                  <a:lnTo>
                    <a:pt x="438" y="36"/>
                  </a:lnTo>
                  <a:lnTo>
                    <a:pt x="432" y="66"/>
                  </a:lnTo>
                  <a:lnTo>
                    <a:pt x="384" y="78"/>
                  </a:lnTo>
                  <a:lnTo>
                    <a:pt x="384" y="120"/>
                  </a:lnTo>
                  <a:lnTo>
                    <a:pt x="396" y="192"/>
                  </a:lnTo>
                  <a:lnTo>
                    <a:pt x="420" y="246"/>
                  </a:lnTo>
                  <a:lnTo>
                    <a:pt x="420" y="270"/>
                  </a:lnTo>
                  <a:lnTo>
                    <a:pt x="432" y="318"/>
                  </a:lnTo>
                  <a:lnTo>
                    <a:pt x="444" y="342"/>
                  </a:lnTo>
                  <a:lnTo>
                    <a:pt x="444" y="372"/>
                  </a:lnTo>
                  <a:lnTo>
                    <a:pt x="468" y="396"/>
                  </a:lnTo>
                  <a:lnTo>
                    <a:pt x="480" y="408"/>
                  </a:lnTo>
                  <a:lnTo>
                    <a:pt x="498" y="444"/>
                  </a:lnTo>
                  <a:lnTo>
                    <a:pt x="498" y="450"/>
                  </a:lnTo>
                  <a:close/>
                  <a:moveTo>
                    <a:pt x="444" y="30"/>
                  </a:moveTo>
                  <a:lnTo>
                    <a:pt x="438" y="30"/>
                  </a:lnTo>
                  <a:lnTo>
                    <a:pt x="438" y="24"/>
                  </a:lnTo>
                  <a:lnTo>
                    <a:pt x="438" y="18"/>
                  </a:lnTo>
                  <a:lnTo>
                    <a:pt x="438" y="12"/>
                  </a:lnTo>
                  <a:lnTo>
                    <a:pt x="432" y="12"/>
                  </a:lnTo>
                  <a:lnTo>
                    <a:pt x="438" y="6"/>
                  </a:lnTo>
                  <a:lnTo>
                    <a:pt x="444" y="0"/>
                  </a:lnTo>
                  <a:lnTo>
                    <a:pt x="444" y="18"/>
                  </a:lnTo>
                  <a:lnTo>
                    <a:pt x="444" y="30"/>
                  </a:lnTo>
                  <a:close/>
                </a:path>
              </a:pathLst>
            </a:custGeom>
            <a:solidFill>
              <a:srgbClr val="E36C0A"/>
            </a:solidFill>
            <a:ln w="9525">
              <a:solidFill>
                <a:srgbClr val="66FF33"/>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0" name="Freeform 32">
              <a:extLst>
                <a:ext uri="{FF2B5EF4-FFF2-40B4-BE49-F238E27FC236}">
                  <a16:creationId xmlns:a16="http://schemas.microsoft.com/office/drawing/2014/main" id="{2FDED2AD-03C9-86CB-AC4C-7D880BC5F268}"/>
                </a:ext>
              </a:extLst>
            </p:cNvPr>
            <p:cNvSpPr>
              <a:spLocks/>
            </p:cNvSpPr>
            <p:nvPr/>
          </p:nvSpPr>
          <p:spPr bwMode="auto">
            <a:xfrm>
              <a:off x="1588770" y="3408680"/>
              <a:ext cx="556895" cy="596900"/>
            </a:xfrm>
            <a:custGeom>
              <a:avLst/>
              <a:gdLst>
                <a:gd name="T0" fmla="*/ 126 w 516"/>
                <a:gd name="T1" fmla="*/ 6 h 570"/>
                <a:gd name="T2" fmla="*/ 144 w 516"/>
                <a:gd name="T3" fmla="*/ 24 h 570"/>
                <a:gd name="T4" fmla="*/ 132 w 516"/>
                <a:gd name="T5" fmla="*/ 54 h 570"/>
                <a:gd name="T6" fmla="*/ 120 w 516"/>
                <a:gd name="T7" fmla="*/ 84 h 570"/>
                <a:gd name="T8" fmla="*/ 126 w 516"/>
                <a:gd name="T9" fmla="*/ 108 h 570"/>
                <a:gd name="T10" fmla="*/ 156 w 516"/>
                <a:gd name="T11" fmla="*/ 108 h 570"/>
                <a:gd name="T12" fmla="*/ 168 w 516"/>
                <a:gd name="T13" fmla="*/ 132 h 570"/>
                <a:gd name="T14" fmla="*/ 162 w 516"/>
                <a:gd name="T15" fmla="*/ 156 h 570"/>
                <a:gd name="T16" fmla="*/ 174 w 516"/>
                <a:gd name="T17" fmla="*/ 180 h 570"/>
                <a:gd name="T18" fmla="*/ 186 w 516"/>
                <a:gd name="T19" fmla="*/ 198 h 570"/>
                <a:gd name="T20" fmla="*/ 210 w 516"/>
                <a:gd name="T21" fmla="*/ 210 h 570"/>
                <a:gd name="T22" fmla="*/ 240 w 516"/>
                <a:gd name="T23" fmla="*/ 210 h 570"/>
                <a:gd name="T24" fmla="*/ 264 w 516"/>
                <a:gd name="T25" fmla="*/ 198 h 570"/>
                <a:gd name="T26" fmla="*/ 288 w 516"/>
                <a:gd name="T27" fmla="*/ 204 h 570"/>
                <a:gd name="T28" fmla="*/ 306 w 516"/>
                <a:gd name="T29" fmla="*/ 216 h 570"/>
                <a:gd name="T30" fmla="*/ 330 w 516"/>
                <a:gd name="T31" fmla="*/ 216 h 570"/>
                <a:gd name="T32" fmla="*/ 360 w 516"/>
                <a:gd name="T33" fmla="*/ 222 h 570"/>
                <a:gd name="T34" fmla="*/ 360 w 516"/>
                <a:gd name="T35" fmla="*/ 252 h 570"/>
                <a:gd name="T36" fmla="*/ 348 w 516"/>
                <a:gd name="T37" fmla="*/ 282 h 570"/>
                <a:gd name="T38" fmla="*/ 330 w 516"/>
                <a:gd name="T39" fmla="*/ 306 h 570"/>
                <a:gd name="T40" fmla="*/ 300 w 516"/>
                <a:gd name="T41" fmla="*/ 318 h 570"/>
                <a:gd name="T42" fmla="*/ 324 w 516"/>
                <a:gd name="T43" fmla="*/ 354 h 570"/>
                <a:gd name="T44" fmla="*/ 336 w 516"/>
                <a:gd name="T45" fmla="*/ 360 h 570"/>
                <a:gd name="T46" fmla="*/ 354 w 516"/>
                <a:gd name="T47" fmla="*/ 360 h 570"/>
                <a:gd name="T48" fmla="*/ 366 w 516"/>
                <a:gd name="T49" fmla="*/ 354 h 570"/>
                <a:gd name="T50" fmla="*/ 384 w 516"/>
                <a:gd name="T51" fmla="*/ 360 h 570"/>
                <a:gd name="T52" fmla="*/ 402 w 516"/>
                <a:gd name="T53" fmla="*/ 354 h 570"/>
                <a:gd name="T54" fmla="*/ 432 w 516"/>
                <a:gd name="T55" fmla="*/ 360 h 570"/>
                <a:gd name="T56" fmla="*/ 456 w 516"/>
                <a:gd name="T57" fmla="*/ 372 h 570"/>
                <a:gd name="T58" fmla="*/ 474 w 516"/>
                <a:gd name="T59" fmla="*/ 390 h 570"/>
                <a:gd name="T60" fmla="*/ 480 w 516"/>
                <a:gd name="T61" fmla="*/ 414 h 570"/>
                <a:gd name="T62" fmla="*/ 468 w 516"/>
                <a:gd name="T63" fmla="*/ 432 h 570"/>
                <a:gd name="T64" fmla="*/ 468 w 516"/>
                <a:gd name="T65" fmla="*/ 462 h 570"/>
                <a:gd name="T66" fmla="*/ 480 w 516"/>
                <a:gd name="T67" fmla="*/ 486 h 570"/>
                <a:gd name="T68" fmla="*/ 504 w 516"/>
                <a:gd name="T69" fmla="*/ 510 h 570"/>
                <a:gd name="T70" fmla="*/ 468 w 516"/>
                <a:gd name="T71" fmla="*/ 522 h 570"/>
                <a:gd name="T72" fmla="*/ 420 w 516"/>
                <a:gd name="T73" fmla="*/ 528 h 570"/>
                <a:gd name="T74" fmla="*/ 372 w 516"/>
                <a:gd name="T75" fmla="*/ 540 h 570"/>
                <a:gd name="T76" fmla="*/ 336 w 516"/>
                <a:gd name="T77" fmla="*/ 546 h 570"/>
                <a:gd name="T78" fmla="*/ 318 w 516"/>
                <a:gd name="T79" fmla="*/ 540 h 570"/>
                <a:gd name="T80" fmla="*/ 306 w 516"/>
                <a:gd name="T81" fmla="*/ 516 h 570"/>
                <a:gd name="T82" fmla="*/ 282 w 516"/>
                <a:gd name="T83" fmla="*/ 528 h 570"/>
                <a:gd name="T84" fmla="*/ 264 w 516"/>
                <a:gd name="T85" fmla="*/ 522 h 570"/>
                <a:gd name="T86" fmla="*/ 264 w 516"/>
                <a:gd name="T87" fmla="*/ 546 h 570"/>
                <a:gd name="T88" fmla="*/ 246 w 516"/>
                <a:gd name="T89" fmla="*/ 552 h 570"/>
                <a:gd name="T90" fmla="*/ 204 w 516"/>
                <a:gd name="T91" fmla="*/ 552 h 570"/>
                <a:gd name="T92" fmla="*/ 180 w 516"/>
                <a:gd name="T93" fmla="*/ 564 h 570"/>
                <a:gd name="T94" fmla="*/ 144 w 516"/>
                <a:gd name="T95" fmla="*/ 564 h 570"/>
                <a:gd name="T96" fmla="*/ 84 w 516"/>
                <a:gd name="T97" fmla="*/ 516 h 570"/>
                <a:gd name="T98" fmla="*/ 36 w 516"/>
                <a:gd name="T99" fmla="*/ 366 h 570"/>
                <a:gd name="T100" fmla="*/ 54 w 516"/>
                <a:gd name="T101" fmla="*/ 156 h 570"/>
                <a:gd name="T102" fmla="*/ 66 w 516"/>
                <a:gd name="T103" fmla="*/ 120 h 570"/>
                <a:gd name="T104" fmla="*/ 78 w 516"/>
                <a:gd name="T105" fmla="*/ 90 h 570"/>
                <a:gd name="T106" fmla="*/ 90 w 516"/>
                <a:gd name="T107" fmla="*/ 54 h 570"/>
                <a:gd name="T108" fmla="*/ 96 w 516"/>
                <a:gd name="T109" fmla="*/ 18 h 5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6"/>
                <a:gd name="T166" fmla="*/ 0 h 570"/>
                <a:gd name="T167" fmla="*/ 516 w 516"/>
                <a:gd name="T168" fmla="*/ 570 h 5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6" h="570">
                  <a:moveTo>
                    <a:pt x="102" y="0"/>
                  </a:moveTo>
                  <a:lnTo>
                    <a:pt x="108" y="0"/>
                  </a:lnTo>
                  <a:lnTo>
                    <a:pt x="114" y="0"/>
                  </a:lnTo>
                  <a:lnTo>
                    <a:pt x="120" y="0"/>
                  </a:lnTo>
                  <a:lnTo>
                    <a:pt x="126" y="6"/>
                  </a:lnTo>
                  <a:lnTo>
                    <a:pt x="132" y="6"/>
                  </a:lnTo>
                  <a:lnTo>
                    <a:pt x="138" y="6"/>
                  </a:lnTo>
                  <a:lnTo>
                    <a:pt x="144" y="6"/>
                  </a:lnTo>
                  <a:lnTo>
                    <a:pt x="144" y="12"/>
                  </a:lnTo>
                  <a:lnTo>
                    <a:pt x="144" y="24"/>
                  </a:lnTo>
                  <a:lnTo>
                    <a:pt x="144" y="30"/>
                  </a:lnTo>
                  <a:lnTo>
                    <a:pt x="138" y="36"/>
                  </a:lnTo>
                  <a:lnTo>
                    <a:pt x="138" y="42"/>
                  </a:lnTo>
                  <a:lnTo>
                    <a:pt x="138" y="48"/>
                  </a:lnTo>
                  <a:lnTo>
                    <a:pt x="132" y="54"/>
                  </a:lnTo>
                  <a:lnTo>
                    <a:pt x="132" y="60"/>
                  </a:lnTo>
                  <a:lnTo>
                    <a:pt x="126" y="66"/>
                  </a:lnTo>
                  <a:lnTo>
                    <a:pt x="126" y="72"/>
                  </a:lnTo>
                  <a:lnTo>
                    <a:pt x="126" y="78"/>
                  </a:lnTo>
                  <a:lnTo>
                    <a:pt x="120" y="84"/>
                  </a:lnTo>
                  <a:lnTo>
                    <a:pt x="120" y="90"/>
                  </a:lnTo>
                  <a:lnTo>
                    <a:pt x="120" y="96"/>
                  </a:lnTo>
                  <a:lnTo>
                    <a:pt x="120" y="102"/>
                  </a:lnTo>
                  <a:lnTo>
                    <a:pt x="126" y="102"/>
                  </a:lnTo>
                  <a:lnTo>
                    <a:pt x="126" y="108"/>
                  </a:lnTo>
                  <a:lnTo>
                    <a:pt x="132" y="108"/>
                  </a:lnTo>
                  <a:lnTo>
                    <a:pt x="138" y="108"/>
                  </a:lnTo>
                  <a:lnTo>
                    <a:pt x="144" y="108"/>
                  </a:lnTo>
                  <a:lnTo>
                    <a:pt x="150" y="108"/>
                  </a:lnTo>
                  <a:lnTo>
                    <a:pt x="156" y="108"/>
                  </a:lnTo>
                  <a:lnTo>
                    <a:pt x="162" y="108"/>
                  </a:lnTo>
                  <a:lnTo>
                    <a:pt x="162" y="114"/>
                  </a:lnTo>
                  <a:lnTo>
                    <a:pt x="162" y="120"/>
                  </a:lnTo>
                  <a:lnTo>
                    <a:pt x="168" y="126"/>
                  </a:lnTo>
                  <a:lnTo>
                    <a:pt x="168" y="132"/>
                  </a:lnTo>
                  <a:lnTo>
                    <a:pt x="168" y="138"/>
                  </a:lnTo>
                  <a:lnTo>
                    <a:pt x="162" y="138"/>
                  </a:lnTo>
                  <a:lnTo>
                    <a:pt x="162" y="144"/>
                  </a:lnTo>
                  <a:lnTo>
                    <a:pt x="162" y="150"/>
                  </a:lnTo>
                  <a:lnTo>
                    <a:pt x="162" y="156"/>
                  </a:lnTo>
                  <a:lnTo>
                    <a:pt x="162" y="162"/>
                  </a:lnTo>
                  <a:lnTo>
                    <a:pt x="168" y="168"/>
                  </a:lnTo>
                  <a:lnTo>
                    <a:pt x="168" y="174"/>
                  </a:lnTo>
                  <a:lnTo>
                    <a:pt x="174" y="174"/>
                  </a:lnTo>
                  <a:lnTo>
                    <a:pt x="174" y="180"/>
                  </a:lnTo>
                  <a:lnTo>
                    <a:pt x="174" y="186"/>
                  </a:lnTo>
                  <a:lnTo>
                    <a:pt x="180" y="186"/>
                  </a:lnTo>
                  <a:lnTo>
                    <a:pt x="180" y="192"/>
                  </a:lnTo>
                  <a:lnTo>
                    <a:pt x="186" y="192"/>
                  </a:lnTo>
                  <a:lnTo>
                    <a:pt x="186" y="198"/>
                  </a:lnTo>
                  <a:lnTo>
                    <a:pt x="192" y="198"/>
                  </a:lnTo>
                  <a:lnTo>
                    <a:pt x="198" y="204"/>
                  </a:lnTo>
                  <a:lnTo>
                    <a:pt x="204" y="204"/>
                  </a:lnTo>
                  <a:lnTo>
                    <a:pt x="210" y="204"/>
                  </a:lnTo>
                  <a:lnTo>
                    <a:pt x="210" y="210"/>
                  </a:lnTo>
                  <a:lnTo>
                    <a:pt x="216" y="210"/>
                  </a:lnTo>
                  <a:lnTo>
                    <a:pt x="222" y="210"/>
                  </a:lnTo>
                  <a:lnTo>
                    <a:pt x="228" y="210"/>
                  </a:lnTo>
                  <a:lnTo>
                    <a:pt x="234" y="210"/>
                  </a:lnTo>
                  <a:lnTo>
                    <a:pt x="240" y="210"/>
                  </a:lnTo>
                  <a:lnTo>
                    <a:pt x="240" y="204"/>
                  </a:lnTo>
                  <a:lnTo>
                    <a:pt x="246" y="204"/>
                  </a:lnTo>
                  <a:lnTo>
                    <a:pt x="252" y="198"/>
                  </a:lnTo>
                  <a:lnTo>
                    <a:pt x="258" y="198"/>
                  </a:lnTo>
                  <a:lnTo>
                    <a:pt x="264" y="198"/>
                  </a:lnTo>
                  <a:lnTo>
                    <a:pt x="270" y="198"/>
                  </a:lnTo>
                  <a:lnTo>
                    <a:pt x="276" y="198"/>
                  </a:lnTo>
                  <a:lnTo>
                    <a:pt x="276" y="204"/>
                  </a:lnTo>
                  <a:lnTo>
                    <a:pt x="282" y="204"/>
                  </a:lnTo>
                  <a:lnTo>
                    <a:pt x="288" y="204"/>
                  </a:lnTo>
                  <a:lnTo>
                    <a:pt x="288" y="210"/>
                  </a:lnTo>
                  <a:lnTo>
                    <a:pt x="294" y="210"/>
                  </a:lnTo>
                  <a:lnTo>
                    <a:pt x="300" y="210"/>
                  </a:lnTo>
                  <a:lnTo>
                    <a:pt x="300" y="216"/>
                  </a:lnTo>
                  <a:lnTo>
                    <a:pt x="306" y="216"/>
                  </a:lnTo>
                  <a:lnTo>
                    <a:pt x="312" y="216"/>
                  </a:lnTo>
                  <a:lnTo>
                    <a:pt x="312" y="222"/>
                  </a:lnTo>
                  <a:lnTo>
                    <a:pt x="318" y="222"/>
                  </a:lnTo>
                  <a:lnTo>
                    <a:pt x="324" y="222"/>
                  </a:lnTo>
                  <a:lnTo>
                    <a:pt x="330" y="216"/>
                  </a:lnTo>
                  <a:lnTo>
                    <a:pt x="336" y="216"/>
                  </a:lnTo>
                  <a:lnTo>
                    <a:pt x="342" y="216"/>
                  </a:lnTo>
                  <a:lnTo>
                    <a:pt x="348" y="216"/>
                  </a:lnTo>
                  <a:lnTo>
                    <a:pt x="354" y="222"/>
                  </a:lnTo>
                  <a:lnTo>
                    <a:pt x="360" y="222"/>
                  </a:lnTo>
                  <a:lnTo>
                    <a:pt x="360" y="228"/>
                  </a:lnTo>
                  <a:lnTo>
                    <a:pt x="366" y="228"/>
                  </a:lnTo>
                  <a:lnTo>
                    <a:pt x="366" y="234"/>
                  </a:lnTo>
                  <a:lnTo>
                    <a:pt x="360" y="246"/>
                  </a:lnTo>
                  <a:lnTo>
                    <a:pt x="360" y="252"/>
                  </a:lnTo>
                  <a:lnTo>
                    <a:pt x="354" y="258"/>
                  </a:lnTo>
                  <a:lnTo>
                    <a:pt x="354" y="264"/>
                  </a:lnTo>
                  <a:lnTo>
                    <a:pt x="348" y="270"/>
                  </a:lnTo>
                  <a:lnTo>
                    <a:pt x="348" y="276"/>
                  </a:lnTo>
                  <a:lnTo>
                    <a:pt x="348" y="282"/>
                  </a:lnTo>
                  <a:lnTo>
                    <a:pt x="342" y="288"/>
                  </a:lnTo>
                  <a:lnTo>
                    <a:pt x="342" y="294"/>
                  </a:lnTo>
                  <a:lnTo>
                    <a:pt x="336" y="300"/>
                  </a:lnTo>
                  <a:lnTo>
                    <a:pt x="336" y="306"/>
                  </a:lnTo>
                  <a:lnTo>
                    <a:pt x="330" y="306"/>
                  </a:lnTo>
                  <a:lnTo>
                    <a:pt x="324" y="312"/>
                  </a:lnTo>
                  <a:lnTo>
                    <a:pt x="318" y="312"/>
                  </a:lnTo>
                  <a:lnTo>
                    <a:pt x="312" y="312"/>
                  </a:lnTo>
                  <a:lnTo>
                    <a:pt x="306" y="318"/>
                  </a:lnTo>
                  <a:lnTo>
                    <a:pt x="300" y="318"/>
                  </a:lnTo>
                  <a:lnTo>
                    <a:pt x="300" y="324"/>
                  </a:lnTo>
                  <a:lnTo>
                    <a:pt x="300" y="330"/>
                  </a:lnTo>
                  <a:lnTo>
                    <a:pt x="300" y="336"/>
                  </a:lnTo>
                  <a:lnTo>
                    <a:pt x="300" y="342"/>
                  </a:lnTo>
                  <a:lnTo>
                    <a:pt x="324" y="354"/>
                  </a:lnTo>
                  <a:lnTo>
                    <a:pt x="324" y="348"/>
                  </a:lnTo>
                  <a:lnTo>
                    <a:pt x="324" y="354"/>
                  </a:lnTo>
                  <a:lnTo>
                    <a:pt x="330" y="354"/>
                  </a:lnTo>
                  <a:lnTo>
                    <a:pt x="336" y="354"/>
                  </a:lnTo>
                  <a:lnTo>
                    <a:pt x="336" y="360"/>
                  </a:lnTo>
                  <a:lnTo>
                    <a:pt x="342" y="360"/>
                  </a:lnTo>
                  <a:lnTo>
                    <a:pt x="342" y="366"/>
                  </a:lnTo>
                  <a:lnTo>
                    <a:pt x="348" y="366"/>
                  </a:lnTo>
                  <a:lnTo>
                    <a:pt x="354" y="366"/>
                  </a:lnTo>
                  <a:lnTo>
                    <a:pt x="354" y="360"/>
                  </a:lnTo>
                  <a:lnTo>
                    <a:pt x="360" y="360"/>
                  </a:lnTo>
                  <a:lnTo>
                    <a:pt x="360" y="366"/>
                  </a:lnTo>
                  <a:lnTo>
                    <a:pt x="360" y="360"/>
                  </a:lnTo>
                  <a:lnTo>
                    <a:pt x="366" y="360"/>
                  </a:lnTo>
                  <a:lnTo>
                    <a:pt x="366" y="354"/>
                  </a:lnTo>
                  <a:lnTo>
                    <a:pt x="372" y="354"/>
                  </a:lnTo>
                  <a:lnTo>
                    <a:pt x="372" y="360"/>
                  </a:lnTo>
                  <a:lnTo>
                    <a:pt x="372" y="354"/>
                  </a:lnTo>
                  <a:lnTo>
                    <a:pt x="378" y="354"/>
                  </a:lnTo>
                  <a:lnTo>
                    <a:pt x="384" y="360"/>
                  </a:lnTo>
                  <a:lnTo>
                    <a:pt x="384" y="354"/>
                  </a:lnTo>
                  <a:lnTo>
                    <a:pt x="390" y="354"/>
                  </a:lnTo>
                  <a:lnTo>
                    <a:pt x="396" y="354"/>
                  </a:lnTo>
                  <a:lnTo>
                    <a:pt x="396" y="360"/>
                  </a:lnTo>
                  <a:lnTo>
                    <a:pt x="402" y="354"/>
                  </a:lnTo>
                  <a:lnTo>
                    <a:pt x="408" y="360"/>
                  </a:lnTo>
                  <a:lnTo>
                    <a:pt x="414" y="360"/>
                  </a:lnTo>
                  <a:lnTo>
                    <a:pt x="420" y="360"/>
                  </a:lnTo>
                  <a:lnTo>
                    <a:pt x="426" y="360"/>
                  </a:lnTo>
                  <a:lnTo>
                    <a:pt x="432" y="360"/>
                  </a:lnTo>
                  <a:lnTo>
                    <a:pt x="438" y="360"/>
                  </a:lnTo>
                  <a:lnTo>
                    <a:pt x="438" y="366"/>
                  </a:lnTo>
                  <a:lnTo>
                    <a:pt x="444" y="366"/>
                  </a:lnTo>
                  <a:lnTo>
                    <a:pt x="450" y="372"/>
                  </a:lnTo>
                  <a:lnTo>
                    <a:pt x="456" y="372"/>
                  </a:lnTo>
                  <a:lnTo>
                    <a:pt x="456" y="378"/>
                  </a:lnTo>
                  <a:lnTo>
                    <a:pt x="462" y="384"/>
                  </a:lnTo>
                  <a:lnTo>
                    <a:pt x="468" y="384"/>
                  </a:lnTo>
                  <a:lnTo>
                    <a:pt x="468" y="390"/>
                  </a:lnTo>
                  <a:lnTo>
                    <a:pt x="474" y="390"/>
                  </a:lnTo>
                  <a:lnTo>
                    <a:pt x="474" y="396"/>
                  </a:lnTo>
                  <a:lnTo>
                    <a:pt x="474" y="402"/>
                  </a:lnTo>
                  <a:lnTo>
                    <a:pt x="474" y="408"/>
                  </a:lnTo>
                  <a:lnTo>
                    <a:pt x="474" y="414"/>
                  </a:lnTo>
                  <a:lnTo>
                    <a:pt x="480" y="414"/>
                  </a:lnTo>
                  <a:lnTo>
                    <a:pt x="480" y="420"/>
                  </a:lnTo>
                  <a:lnTo>
                    <a:pt x="474" y="420"/>
                  </a:lnTo>
                  <a:lnTo>
                    <a:pt x="474" y="426"/>
                  </a:lnTo>
                  <a:lnTo>
                    <a:pt x="468" y="426"/>
                  </a:lnTo>
                  <a:lnTo>
                    <a:pt x="468" y="432"/>
                  </a:lnTo>
                  <a:lnTo>
                    <a:pt x="468" y="438"/>
                  </a:lnTo>
                  <a:lnTo>
                    <a:pt x="468" y="444"/>
                  </a:lnTo>
                  <a:lnTo>
                    <a:pt x="468" y="450"/>
                  </a:lnTo>
                  <a:lnTo>
                    <a:pt x="468" y="456"/>
                  </a:lnTo>
                  <a:lnTo>
                    <a:pt x="468" y="462"/>
                  </a:lnTo>
                  <a:lnTo>
                    <a:pt x="474" y="462"/>
                  </a:lnTo>
                  <a:lnTo>
                    <a:pt x="474" y="450"/>
                  </a:lnTo>
                  <a:lnTo>
                    <a:pt x="480" y="456"/>
                  </a:lnTo>
                  <a:lnTo>
                    <a:pt x="480" y="468"/>
                  </a:lnTo>
                  <a:lnTo>
                    <a:pt x="480" y="486"/>
                  </a:lnTo>
                  <a:lnTo>
                    <a:pt x="492" y="498"/>
                  </a:lnTo>
                  <a:lnTo>
                    <a:pt x="504" y="504"/>
                  </a:lnTo>
                  <a:lnTo>
                    <a:pt x="516" y="510"/>
                  </a:lnTo>
                  <a:lnTo>
                    <a:pt x="510" y="510"/>
                  </a:lnTo>
                  <a:lnTo>
                    <a:pt x="504" y="510"/>
                  </a:lnTo>
                  <a:lnTo>
                    <a:pt x="498" y="510"/>
                  </a:lnTo>
                  <a:lnTo>
                    <a:pt x="498" y="504"/>
                  </a:lnTo>
                  <a:lnTo>
                    <a:pt x="492" y="510"/>
                  </a:lnTo>
                  <a:lnTo>
                    <a:pt x="492" y="522"/>
                  </a:lnTo>
                  <a:lnTo>
                    <a:pt x="468" y="522"/>
                  </a:lnTo>
                  <a:lnTo>
                    <a:pt x="456" y="522"/>
                  </a:lnTo>
                  <a:lnTo>
                    <a:pt x="444" y="522"/>
                  </a:lnTo>
                  <a:lnTo>
                    <a:pt x="432" y="528"/>
                  </a:lnTo>
                  <a:lnTo>
                    <a:pt x="426" y="528"/>
                  </a:lnTo>
                  <a:lnTo>
                    <a:pt x="420" y="528"/>
                  </a:lnTo>
                  <a:lnTo>
                    <a:pt x="408" y="528"/>
                  </a:lnTo>
                  <a:lnTo>
                    <a:pt x="390" y="522"/>
                  </a:lnTo>
                  <a:lnTo>
                    <a:pt x="384" y="522"/>
                  </a:lnTo>
                  <a:lnTo>
                    <a:pt x="384" y="534"/>
                  </a:lnTo>
                  <a:lnTo>
                    <a:pt x="372" y="540"/>
                  </a:lnTo>
                  <a:lnTo>
                    <a:pt x="366" y="540"/>
                  </a:lnTo>
                  <a:lnTo>
                    <a:pt x="360" y="540"/>
                  </a:lnTo>
                  <a:lnTo>
                    <a:pt x="348" y="546"/>
                  </a:lnTo>
                  <a:lnTo>
                    <a:pt x="342" y="546"/>
                  </a:lnTo>
                  <a:lnTo>
                    <a:pt x="336" y="546"/>
                  </a:lnTo>
                  <a:lnTo>
                    <a:pt x="318" y="552"/>
                  </a:lnTo>
                  <a:lnTo>
                    <a:pt x="312" y="552"/>
                  </a:lnTo>
                  <a:lnTo>
                    <a:pt x="312" y="546"/>
                  </a:lnTo>
                  <a:lnTo>
                    <a:pt x="312" y="540"/>
                  </a:lnTo>
                  <a:lnTo>
                    <a:pt x="318" y="540"/>
                  </a:lnTo>
                  <a:lnTo>
                    <a:pt x="318" y="534"/>
                  </a:lnTo>
                  <a:lnTo>
                    <a:pt x="324" y="522"/>
                  </a:lnTo>
                  <a:lnTo>
                    <a:pt x="318" y="516"/>
                  </a:lnTo>
                  <a:lnTo>
                    <a:pt x="312" y="516"/>
                  </a:lnTo>
                  <a:lnTo>
                    <a:pt x="306" y="516"/>
                  </a:lnTo>
                  <a:lnTo>
                    <a:pt x="300" y="516"/>
                  </a:lnTo>
                  <a:lnTo>
                    <a:pt x="300" y="522"/>
                  </a:lnTo>
                  <a:lnTo>
                    <a:pt x="294" y="522"/>
                  </a:lnTo>
                  <a:lnTo>
                    <a:pt x="288" y="522"/>
                  </a:lnTo>
                  <a:lnTo>
                    <a:pt x="282" y="528"/>
                  </a:lnTo>
                  <a:lnTo>
                    <a:pt x="276" y="528"/>
                  </a:lnTo>
                  <a:lnTo>
                    <a:pt x="270" y="528"/>
                  </a:lnTo>
                  <a:lnTo>
                    <a:pt x="270" y="522"/>
                  </a:lnTo>
                  <a:lnTo>
                    <a:pt x="270" y="528"/>
                  </a:lnTo>
                  <a:lnTo>
                    <a:pt x="264" y="522"/>
                  </a:lnTo>
                  <a:lnTo>
                    <a:pt x="258" y="516"/>
                  </a:lnTo>
                  <a:lnTo>
                    <a:pt x="258" y="522"/>
                  </a:lnTo>
                  <a:lnTo>
                    <a:pt x="258" y="534"/>
                  </a:lnTo>
                  <a:lnTo>
                    <a:pt x="264" y="540"/>
                  </a:lnTo>
                  <a:lnTo>
                    <a:pt x="264" y="546"/>
                  </a:lnTo>
                  <a:lnTo>
                    <a:pt x="264" y="552"/>
                  </a:lnTo>
                  <a:lnTo>
                    <a:pt x="258" y="552"/>
                  </a:lnTo>
                  <a:lnTo>
                    <a:pt x="252" y="552"/>
                  </a:lnTo>
                  <a:lnTo>
                    <a:pt x="246" y="546"/>
                  </a:lnTo>
                  <a:lnTo>
                    <a:pt x="246" y="552"/>
                  </a:lnTo>
                  <a:lnTo>
                    <a:pt x="240" y="552"/>
                  </a:lnTo>
                  <a:lnTo>
                    <a:pt x="234" y="552"/>
                  </a:lnTo>
                  <a:lnTo>
                    <a:pt x="222" y="546"/>
                  </a:lnTo>
                  <a:lnTo>
                    <a:pt x="210" y="546"/>
                  </a:lnTo>
                  <a:lnTo>
                    <a:pt x="204" y="552"/>
                  </a:lnTo>
                  <a:lnTo>
                    <a:pt x="204" y="558"/>
                  </a:lnTo>
                  <a:lnTo>
                    <a:pt x="210" y="558"/>
                  </a:lnTo>
                  <a:lnTo>
                    <a:pt x="204" y="558"/>
                  </a:lnTo>
                  <a:lnTo>
                    <a:pt x="198" y="558"/>
                  </a:lnTo>
                  <a:lnTo>
                    <a:pt x="180" y="564"/>
                  </a:lnTo>
                  <a:lnTo>
                    <a:pt x="174" y="564"/>
                  </a:lnTo>
                  <a:lnTo>
                    <a:pt x="162" y="564"/>
                  </a:lnTo>
                  <a:lnTo>
                    <a:pt x="156" y="564"/>
                  </a:lnTo>
                  <a:lnTo>
                    <a:pt x="150" y="564"/>
                  </a:lnTo>
                  <a:lnTo>
                    <a:pt x="144" y="564"/>
                  </a:lnTo>
                  <a:lnTo>
                    <a:pt x="138" y="570"/>
                  </a:lnTo>
                  <a:lnTo>
                    <a:pt x="114" y="570"/>
                  </a:lnTo>
                  <a:lnTo>
                    <a:pt x="114" y="564"/>
                  </a:lnTo>
                  <a:lnTo>
                    <a:pt x="96" y="528"/>
                  </a:lnTo>
                  <a:lnTo>
                    <a:pt x="84" y="516"/>
                  </a:lnTo>
                  <a:lnTo>
                    <a:pt x="60" y="492"/>
                  </a:lnTo>
                  <a:lnTo>
                    <a:pt x="60" y="462"/>
                  </a:lnTo>
                  <a:lnTo>
                    <a:pt x="48" y="438"/>
                  </a:lnTo>
                  <a:lnTo>
                    <a:pt x="36" y="390"/>
                  </a:lnTo>
                  <a:lnTo>
                    <a:pt x="36" y="366"/>
                  </a:lnTo>
                  <a:lnTo>
                    <a:pt x="12" y="312"/>
                  </a:lnTo>
                  <a:lnTo>
                    <a:pt x="0" y="240"/>
                  </a:lnTo>
                  <a:lnTo>
                    <a:pt x="0" y="198"/>
                  </a:lnTo>
                  <a:lnTo>
                    <a:pt x="48" y="186"/>
                  </a:lnTo>
                  <a:lnTo>
                    <a:pt x="54" y="156"/>
                  </a:lnTo>
                  <a:lnTo>
                    <a:pt x="60" y="156"/>
                  </a:lnTo>
                  <a:lnTo>
                    <a:pt x="60" y="150"/>
                  </a:lnTo>
                  <a:lnTo>
                    <a:pt x="60" y="138"/>
                  </a:lnTo>
                  <a:lnTo>
                    <a:pt x="60" y="120"/>
                  </a:lnTo>
                  <a:lnTo>
                    <a:pt x="66" y="120"/>
                  </a:lnTo>
                  <a:lnTo>
                    <a:pt x="66" y="114"/>
                  </a:lnTo>
                  <a:lnTo>
                    <a:pt x="72" y="108"/>
                  </a:lnTo>
                  <a:lnTo>
                    <a:pt x="72" y="102"/>
                  </a:lnTo>
                  <a:lnTo>
                    <a:pt x="78" y="96"/>
                  </a:lnTo>
                  <a:lnTo>
                    <a:pt x="78" y="90"/>
                  </a:lnTo>
                  <a:lnTo>
                    <a:pt x="78" y="84"/>
                  </a:lnTo>
                  <a:lnTo>
                    <a:pt x="84" y="78"/>
                  </a:lnTo>
                  <a:lnTo>
                    <a:pt x="84" y="66"/>
                  </a:lnTo>
                  <a:lnTo>
                    <a:pt x="90" y="60"/>
                  </a:lnTo>
                  <a:lnTo>
                    <a:pt x="90" y="54"/>
                  </a:lnTo>
                  <a:lnTo>
                    <a:pt x="90" y="48"/>
                  </a:lnTo>
                  <a:lnTo>
                    <a:pt x="90" y="42"/>
                  </a:lnTo>
                  <a:lnTo>
                    <a:pt x="90" y="30"/>
                  </a:lnTo>
                  <a:lnTo>
                    <a:pt x="96" y="24"/>
                  </a:lnTo>
                  <a:lnTo>
                    <a:pt x="96" y="18"/>
                  </a:lnTo>
                  <a:lnTo>
                    <a:pt x="96" y="6"/>
                  </a:lnTo>
                  <a:lnTo>
                    <a:pt x="102" y="0"/>
                  </a:lnTo>
                  <a:close/>
                </a:path>
              </a:pathLst>
            </a:custGeom>
            <a:solidFill>
              <a:srgbClr val="E36C0A"/>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1" name="Freeform 33">
              <a:extLst>
                <a:ext uri="{FF2B5EF4-FFF2-40B4-BE49-F238E27FC236}">
                  <a16:creationId xmlns:a16="http://schemas.microsoft.com/office/drawing/2014/main" id="{2AE68C27-6AB5-EFF1-FFE7-54070A3B8D58}"/>
                </a:ext>
              </a:extLst>
            </p:cNvPr>
            <p:cNvSpPr>
              <a:spLocks/>
            </p:cNvSpPr>
            <p:nvPr/>
          </p:nvSpPr>
          <p:spPr bwMode="auto">
            <a:xfrm>
              <a:off x="2074545" y="3503930"/>
              <a:ext cx="367030" cy="441325"/>
            </a:xfrm>
            <a:custGeom>
              <a:avLst/>
              <a:gdLst>
                <a:gd name="T0" fmla="*/ 318 w 342"/>
                <a:gd name="T1" fmla="*/ 300 h 420"/>
                <a:gd name="T2" fmla="*/ 336 w 342"/>
                <a:gd name="T3" fmla="*/ 318 h 420"/>
                <a:gd name="T4" fmla="*/ 336 w 342"/>
                <a:gd name="T5" fmla="*/ 348 h 420"/>
                <a:gd name="T6" fmla="*/ 336 w 342"/>
                <a:gd name="T7" fmla="*/ 366 h 420"/>
                <a:gd name="T8" fmla="*/ 324 w 342"/>
                <a:gd name="T9" fmla="*/ 384 h 420"/>
                <a:gd name="T10" fmla="*/ 318 w 342"/>
                <a:gd name="T11" fmla="*/ 396 h 420"/>
                <a:gd name="T12" fmla="*/ 270 w 342"/>
                <a:gd name="T13" fmla="*/ 396 h 420"/>
                <a:gd name="T14" fmla="*/ 210 w 342"/>
                <a:gd name="T15" fmla="*/ 396 h 420"/>
                <a:gd name="T16" fmla="*/ 180 w 342"/>
                <a:gd name="T17" fmla="*/ 396 h 420"/>
                <a:gd name="T18" fmla="*/ 138 w 342"/>
                <a:gd name="T19" fmla="*/ 408 h 420"/>
                <a:gd name="T20" fmla="*/ 96 w 342"/>
                <a:gd name="T21" fmla="*/ 414 h 420"/>
                <a:gd name="T22" fmla="*/ 72 w 342"/>
                <a:gd name="T23" fmla="*/ 414 h 420"/>
                <a:gd name="T24" fmla="*/ 54 w 342"/>
                <a:gd name="T25" fmla="*/ 414 h 420"/>
                <a:gd name="T26" fmla="*/ 30 w 342"/>
                <a:gd name="T27" fmla="*/ 366 h 420"/>
                <a:gd name="T28" fmla="*/ 18 w 342"/>
                <a:gd name="T29" fmla="*/ 366 h 420"/>
                <a:gd name="T30" fmla="*/ 18 w 342"/>
                <a:gd name="T31" fmla="*/ 342 h 420"/>
                <a:gd name="T32" fmla="*/ 30 w 342"/>
                <a:gd name="T33" fmla="*/ 330 h 420"/>
                <a:gd name="T34" fmla="*/ 24 w 342"/>
                <a:gd name="T35" fmla="*/ 312 h 420"/>
                <a:gd name="T36" fmla="*/ 18 w 342"/>
                <a:gd name="T37" fmla="*/ 294 h 420"/>
                <a:gd name="T38" fmla="*/ 12 w 342"/>
                <a:gd name="T39" fmla="*/ 282 h 420"/>
                <a:gd name="T40" fmla="*/ 6 w 342"/>
                <a:gd name="T41" fmla="*/ 264 h 420"/>
                <a:gd name="T42" fmla="*/ 0 w 342"/>
                <a:gd name="T43" fmla="*/ 246 h 420"/>
                <a:gd name="T44" fmla="*/ 18 w 342"/>
                <a:gd name="T45" fmla="*/ 240 h 420"/>
                <a:gd name="T46" fmla="*/ 24 w 342"/>
                <a:gd name="T47" fmla="*/ 222 h 420"/>
                <a:gd name="T48" fmla="*/ 6 w 342"/>
                <a:gd name="T49" fmla="*/ 222 h 420"/>
                <a:gd name="T50" fmla="*/ 18 w 342"/>
                <a:gd name="T51" fmla="*/ 210 h 420"/>
                <a:gd name="T52" fmla="*/ 30 w 342"/>
                <a:gd name="T53" fmla="*/ 198 h 420"/>
                <a:gd name="T54" fmla="*/ 24 w 342"/>
                <a:gd name="T55" fmla="*/ 180 h 420"/>
                <a:gd name="T56" fmla="*/ 24 w 342"/>
                <a:gd name="T57" fmla="*/ 156 h 420"/>
                <a:gd name="T58" fmla="*/ 30 w 342"/>
                <a:gd name="T59" fmla="*/ 132 h 420"/>
                <a:gd name="T60" fmla="*/ 30 w 342"/>
                <a:gd name="T61" fmla="*/ 108 h 420"/>
                <a:gd name="T62" fmla="*/ 24 w 342"/>
                <a:gd name="T63" fmla="*/ 90 h 420"/>
                <a:gd name="T64" fmla="*/ 48 w 342"/>
                <a:gd name="T65" fmla="*/ 84 h 420"/>
                <a:gd name="T66" fmla="*/ 66 w 342"/>
                <a:gd name="T67" fmla="*/ 84 h 420"/>
                <a:gd name="T68" fmla="*/ 72 w 342"/>
                <a:gd name="T69" fmla="*/ 66 h 420"/>
                <a:gd name="T70" fmla="*/ 54 w 342"/>
                <a:gd name="T71" fmla="*/ 54 h 420"/>
                <a:gd name="T72" fmla="*/ 60 w 342"/>
                <a:gd name="T73" fmla="*/ 36 h 420"/>
                <a:gd name="T74" fmla="*/ 78 w 342"/>
                <a:gd name="T75" fmla="*/ 36 h 420"/>
                <a:gd name="T76" fmla="*/ 78 w 342"/>
                <a:gd name="T77" fmla="*/ 18 h 420"/>
                <a:gd name="T78" fmla="*/ 90 w 342"/>
                <a:gd name="T79" fmla="*/ 0 h 420"/>
                <a:gd name="T80" fmla="*/ 102 w 342"/>
                <a:gd name="T81" fmla="*/ 12 h 420"/>
                <a:gd name="T82" fmla="*/ 120 w 342"/>
                <a:gd name="T83" fmla="*/ 24 h 420"/>
                <a:gd name="T84" fmla="*/ 126 w 342"/>
                <a:gd name="T85" fmla="*/ 42 h 420"/>
                <a:gd name="T86" fmla="*/ 138 w 342"/>
                <a:gd name="T87" fmla="*/ 54 h 420"/>
                <a:gd name="T88" fmla="*/ 162 w 342"/>
                <a:gd name="T89" fmla="*/ 66 h 420"/>
                <a:gd name="T90" fmla="*/ 180 w 342"/>
                <a:gd name="T91" fmla="*/ 72 h 420"/>
                <a:gd name="T92" fmla="*/ 264 w 342"/>
                <a:gd name="T93" fmla="*/ 186 h 420"/>
                <a:gd name="T94" fmla="*/ 312 w 342"/>
                <a:gd name="T95" fmla="*/ 282 h 4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2"/>
                <a:gd name="T145" fmla="*/ 0 h 420"/>
                <a:gd name="T146" fmla="*/ 342 w 342"/>
                <a:gd name="T147" fmla="*/ 420 h 4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2" h="420">
                  <a:moveTo>
                    <a:pt x="312" y="282"/>
                  </a:moveTo>
                  <a:lnTo>
                    <a:pt x="312" y="288"/>
                  </a:lnTo>
                  <a:lnTo>
                    <a:pt x="318" y="294"/>
                  </a:lnTo>
                  <a:lnTo>
                    <a:pt x="318" y="300"/>
                  </a:lnTo>
                  <a:lnTo>
                    <a:pt x="324" y="300"/>
                  </a:lnTo>
                  <a:lnTo>
                    <a:pt x="336" y="306"/>
                  </a:lnTo>
                  <a:lnTo>
                    <a:pt x="336" y="312"/>
                  </a:lnTo>
                  <a:lnTo>
                    <a:pt x="336" y="318"/>
                  </a:lnTo>
                  <a:lnTo>
                    <a:pt x="336" y="324"/>
                  </a:lnTo>
                  <a:lnTo>
                    <a:pt x="342" y="330"/>
                  </a:lnTo>
                  <a:lnTo>
                    <a:pt x="342" y="348"/>
                  </a:lnTo>
                  <a:lnTo>
                    <a:pt x="336" y="348"/>
                  </a:lnTo>
                  <a:lnTo>
                    <a:pt x="336" y="354"/>
                  </a:lnTo>
                  <a:lnTo>
                    <a:pt x="342" y="354"/>
                  </a:lnTo>
                  <a:lnTo>
                    <a:pt x="336" y="360"/>
                  </a:lnTo>
                  <a:lnTo>
                    <a:pt x="336" y="366"/>
                  </a:lnTo>
                  <a:lnTo>
                    <a:pt x="336" y="372"/>
                  </a:lnTo>
                  <a:lnTo>
                    <a:pt x="330" y="378"/>
                  </a:lnTo>
                  <a:lnTo>
                    <a:pt x="330" y="384"/>
                  </a:lnTo>
                  <a:lnTo>
                    <a:pt x="324" y="384"/>
                  </a:lnTo>
                  <a:lnTo>
                    <a:pt x="330" y="384"/>
                  </a:lnTo>
                  <a:lnTo>
                    <a:pt x="324" y="390"/>
                  </a:lnTo>
                  <a:lnTo>
                    <a:pt x="324" y="396"/>
                  </a:lnTo>
                  <a:lnTo>
                    <a:pt x="318" y="396"/>
                  </a:lnTo>
                  <a:lnTo>
                    <a:pt x="306" y="396"/>
                  </a:lnTo>
                  <a:lnTo>
                    <a:pt x="294" y="396"/>
                  </a:lnTo>
                  <a:lnTo>
                    <a:pt x="288" y="396"/>
                  </a:lnTo>
                  <a:lnTo>
                    <a:pt x="270" y="396"/>
                  </a:lnTo>
                  <a:lnTo>
                    <a:pt x="258" y="396"/>
                  </a:lnTo>
                  <a:lnTo>
                    <a:pt x="228" y="396"/>
                  </a:lnTo>
                  <a:lnTo>
                    <a:pt x="216" y="396"/>
                  </a:lnTo>
                  <a:lnTo>
                    <a:pt x="210" y="396"/>
                  </a:lnTo>
                  <a:lnTo>
                    <a:pt x="204" y="396"/>
                  </a:lnTo>
                  <a:lnTo>
                    <a:pt x="198" y="396"/>
                  </a:lnTo>
                  <a:lnTo>
                    <a:pt x="186" y="396"/>
                  </a:lnTo>
                  <a:lnTo>
                    <a:pt x="180" y="396"/>
                  </a:lnTo>
                  <a:lnTo>
                    <a:pt x="186" y="402"/>
                  </a:lnTo>
                  <a:lnTo>
                    <a:pt x="168" y="402"/>
                  </a:lnTo>
                  <a:lnTo>
                    <a:pt x="162" y="402"/>
                  </a:lnTo>
                  <a:lnTo>
                    <a:pt x="138" y="408"/>
                  </a:lnTo>
                  <a:lnTo>
                    <a:pt x="126" y="408"/>
                  </a:lnTo>
                  <a:lnTo>
                    <a:pt x="120" y="408"/>
                  </a:lnTo>
                  <a:lnTo>
                    <a:pt x="114" y="408"/>
                  </a:lnTo>
                  <a:lnTo>
                    <a:pt x="96" y="414"/>
                  </a:lnTo>
                  <a:lnTo>
                    <a:pt x="90" y="414"/>
                  </a:lnTo>
                  <a:lnTo>
                    <a:pt x="84" y="414"/>
                  </a:lnTo>
                  <a:lnTo>
                    <a:pt x="78" y="414"/>
                  </a:lnTo>
                  <a:lnTo>
                    <a:pt x="72" y="414"/>
                  </a:lnTo>
                  <a:lnTo>
                    <a:pt x="78" y="414"/>
                  </a:lnTo>
                  <a:lnTo>
                    <a:pt x="72" y="414"/>
                  </a:lnTo>
                  <a:lnTo>
                    <a:pt x="66" y="420"/>
                  </a:lnTo>
                  <a:lnTo>
                    <a:pt x="54" y="414"/>
                  </a:lnTo>
                  <a:lnTo>
                    <a:pt x="42" y="408"/>
                  </a:lnTo>
                  <a:lnTo>
                    <a:pt x="30" y="396"/>
                  </a:lnTo>
                  <a:lnTo>
                    <a:pt x="30" y="378"/>
                  </a:lnTo>
                  <a:lnTo>
                    <a:pt x="30" y="366"/>
                  </a:lnTo>
                  <a:lnTo>
                    <a:pt x="24" y="360"/>
                  </a:lnTo>
                  <a:lnTo>
                    <a:pt x="24" y="372"/>
                  </a:lnTo>
                  <a:lnTo>
                    <a:pt x="18" y="372"/>
                  </a:lnTo>
                  <a:lnTo>
                    <a:pt x="18" y="366"/>
                  </a:lnTo>
                  <a:lnTo>
                    <a:pt x="18" y="360"/>
                  </a:lnTo>
                  <a:lnTo>
                    <a:pt x="18" y="354"/>
                  </a:lnTo>
                  <a:lnTo>
                    <a:pt x="18" y="348"/>
                  </a:lnTo>
                  <a:lnTo>
                    <a:pt x="18" y="342"/>
                  </a:lnTo>
                  <a:lnTo>
                    <a:pt x="18" y="336"/>
                  </a:lnTo>
                  <a:lnTo>
                    <a:pt x="24" y="336"/>
                  </a:lnTo>
                  <a:lnTo>
                    <a:pt x="24" y="330"/>
                  </a:lnTo>
                  <a:lnTo>
                    <a:pt x="30" y="330"/>
                  </a:lnTo>
                  <a:lnTo>
                    <a:pt x="30" y="324"/>
                  </a:lnTo>
                  <a:lnTo>
                    <a:pt x="24" y="324"/>
                  </a:lnTo>
                  <a:lnTo>
                    <a:pt x="24" y="318"/>
                  </a:lnTo>
                  <a:lnTo>
                    <a:pt x="24" y="312"/>
                  </a:lnTo>
                  <a:lnTo>
                    <a:pt x="24" y="306"/>
                  </a:lnTo>
                  <a:lnTo>
                    <a:pt x="24" y="300"/>
                  </a:lnTo>
                  <a:lnTo>
                    <a:pt x="18" y="300"/>
                  </a:lnTo>
                  <a:lnTo>
                    <a:pt x="18" y="294"/>
                  </a:lnTo>
                  <a:lnTo>
                    <a:pt x="12" y="294"/>
                  </a:lnTo>
                  <a:lnTo>
                    <a:pt x="6" y="288"/>
                  </a:lnTo>
                  <a:lnTo>
                    <a:pt x="6" y="282"/>
                  </a:lnTo>
                  <a:lnTo>
                    <a:pt x="12" y="282"/>
                  </a:lnTo>
                  <a:lnTo>
                    <a:pt x="12" y="276"/>
                  </a:lnTo>
                  <a:lnTo>
                    <a:pt x="6" y="276"/>
                  </a:lnTo>
                  <a:lnTo>
                    <a:pt x="6" y="270"/>
                  </a:lnTo>
                  <a:lnTo>
                    <a:pt x="6" y="264"/>
                  </a:lnTo>
                  <a:lnTo>
                    <a:pt x="6" y="258"/>
                  </a:lnTo>
                  <a:lnTo>
                    <a:pt x="0" y="258"/>
                  </a:lnTo>
                  <a:lnTo>
                    <a:pt x="0" y="252"/>
                  </a:lnTo>
                  <a:lnTo>
                    <a:pt x="0" y="246"/>
                  </a:lnTo>
                  <a:lnTo>
                    <a:pt x="6" y="246"/>
                  </a:lnTo>
                  <a:lnTo>
                    <a:pt x="12" y="246"/>
                  </a:lnTo>
                  <a:lnTo>
                    <a:pt x="12" y="240"/>
                  </a:lnTo>
                  <a:lnTo>
                    <a:pt x="18" y="240"/>
                  </a:lnTo>
                  <a:lnTo>
                    <a:pt x="18" y="234"/>
                  </a:lnTo>
                  <a:lnTo>
                    <a:pt x="24" y="234"/>
                  </a:lnTo>
                  <a:lnTo>
                    <a:pt x="24" y="228"/>
                  </a:lnTo>
                  <a:lnTo>
                    <a:pt x="24" y="222"/>
                  </a:lnTo>
                  <a:lnTo>
                    <a:pt x="18" y="222"/>
                  </a:lnTo>
                  <a:lnTo>
                    <a:pt x="18" y="228"/>
                  </a:lnTo>
                  <a:lnTo>
                    <a:pt x="12" y="228"/>
                  </a:lnTo>
                  <a:lnTo>
                    <a:pt x="6" y="222"/>
                  </a:lnTo>
                  <a:lnTo>
                    <a:pt x="12" y="222"/>
                  </a:lnTo>
                  <a:lnTo>
                    <a:pt x="12" y="216"/>
                  </a:lnTo>
                  <a:lnTo>
                    <a:pt x="18" y="216"/>
                  </a:lnTo>
                  <a:lnTo>
                    <a:pt x="18" y="210"/>
                  </a:lnTo>
                  <a:lnTo>
                    <a:pt x="24" y="210"/>
                  </a:lnTo>
                  <a:lnTo>
                    <a:pt x="24" y="204"/>
                  </a:lnTo>
                  <a:lnTo>
                    <a:pt x="24" y="198"/>
                  </a:lnTo>
                  <a:lnTo>
                    <a:pt x="30" y="198"/>
                  </a:lnTo>
                  <a:lnTo>
                    <a:pt x="30" y="192"/>
                  </a:lnTo>
                  <a:lnTo>
                    <a:pt x="24" y="192"/>
                  </a:lnTo>
                  <a:lnTo>
                    <a:pt x="24" y="186"/>
                  </a:lnTo>
                  <a:lnTo>
                    <a:pt x="24" y="180"/>
                  </a:lnTo>
                  <a:lnTo>
                    <a:pt x="24" y="174"/>
                  </a:lnTo>
                  <a:lnTo>
                    <a:pt x="24" y="168"/>
                  </a:lnTo>
                  <a:lnTo>
                    <a:pt x="24" y="162"/>
                  </a:lnTo>
                  <a:lnTo>
                    <a:pt x="24" y="156"/>
                  </a:lnTo>
                  <a:lnTo>
                    <a:pt x="30" y="150"/>
                  </a:lnTo>
                  <a:lnTo>
                    <a:pt x="30" y="144"/>
                  </a:lnTo>
                  <a:lnTo>
                    <a:pt x="30" y="138"/>
                  </a:lnTo>
                  <a:lnTo>
                    <a:pt x="30" y="132"/>
                  </a:lnTo>
                  <a:lnTo>
                    <a:pt x="30" y="126"/>
                  </a:lnTo>
                  <a:lnTo>
                    <a:pt x="30" y="120"/>
                  </a:lnTo>
                  <a:lnTo>
                    <a:pt x="30" y="114"/>
                  </a:lnTo>
                  <a:lnTo>
                    <a:pt x="30" y="108"/>
                  </a:lnTo>
                  <a:lnTo>
                    <a:pt x="24" y="108"/>
                  </a:lnTo>
                  <a:lnTo>
                    <a:pt x="24" y="102"/>
                  </a:lnTo>
                  <a:lnTo>
                    <a:pt x="24" y="96"/>
                  </a:lnTo>
                  <a:lnTo>
                    <a:pt x="24" y="90"/>
                  </a:lnTo>
                  <a:lnTo>
                    <a:pt x="30" y="84"/>
                  </a:lnTo>
                  <a:lnTo>
                    <a:pt x="36" y="84"/>
                  </a:lnTo>
                  <a:lnTo>
                    <a:pt x="42" y="84"/>
                  </a:lnTo>
                  <a:lnTo>
                    <a:pt x="48" y="84"/>
                  </a:lnTo>
                  <a:lnTo>
                    <a:pt x="54" y="84"/>
                  </a:lnTo>
                  <a:lnTo>
                    <a:pt x="60" y="84"/>
                  </a:lnTo>
                  <a:lnTo>
                    <a:pt x="60" y="90"/>
                  </a:lnTo>
                  <a:lnTo>
                    <a:pt x="66" y="84"/>
                  </a:lnTo>
                  <a:lnTo>
                    <a:pt x="66" y="78"/>
                  </a:lnTo>
                  <a:lnTo>
                    <a:pt x="66" y="72"/>
                  </a:lnTo>
                  <a:lnTo>
                    <a:pt x="72" y="72"/>
                  </a:lnTo>
                  <a:lnTo>
                    <a:pt x="72" y="66"/>
                  </a:lnTo>
                  <a:lnTo>
                    <a:pt x="66" y="66"/>
                  </a:lnTo>
                  <a:lnTo>
                    <a:pt x="60" y="60"/>
                  </a:lnTo>
                  <a:lnTo>
                    <a:pt x="54" y="60"/>
                  </a:lnTo>
                  <a:lnTo>
                    <a:pt x="54" y="54"/>
                  </a:lnTo>
                  <a:lnTo>
                    <a:pt x="54" y="48"/>
                  </a:lnTo>
                  <a:lnTo>
                    <a:pt x="54" y="42"/>
                  </a:lnTo>
                  <a:lnTo>
                    <a:pt x="54" y="36"/>
                  </a:lnTo>
                  <a:lnTo>
                    <a:pt x="60" y="36"/>
                  </a:lnTo>
                  <a:lnTo>
                    <a:pt x="66" y="36"/>
                  </a:lnTo>
                  <a:lnTo>
                    <a:pt x="72" y="42"/>
                  </a:lnTo>
                  <a:lnTo>
                    <a:pt x="72" y="36"/>
                  </a:lnTo>
                  <a:lnTo>
                    <a:pt x="78" y="36"/>
                  </a:lnTo>
                  <a:lnTo>
                    <a:pt x="78" y="30"/>
                  </a:lnTo>
                  <a:lnTo>
                    <a:pt x="72" y="24"/>
                  </a:lnTo>
                  <a:lnTo>
                    <a:pt x="72" y="18"/>
                  </a:lnTo>
                  <a:lnTo>
                    <a:pt x="78" y="18"/>
                  </a:lnTo>
                  <a:lnTo>
                    <a:pt x="78" y="12"/>
                  </a:lnTo>
                  <a:lnTo>
                    <a:pt x="84" y="12"/>
                  </a:lnTo>
                  <a:lnTo>
                    <a:pt x="84" y="6"/>
                  </a:lnTo>
                  <a:lnTo>
                    <a:pt x="90" y="0"/>
                  </a:lnTo>
                  <a:lnTo>
                    <a:pt x="96" y="0"/>
                  </a:lnTo>
                  <a:lnTo>
                    <a:pt x="96" y="6"/>
                  </a:lnTo>
                  <a:lnTo>
                    <a:pt x="102" y="6"/>
                  </a:lnTo>
                  <a:lnTo>
                    <a:pt x="102" y="12"/>
                  </a:lnTo>
                  <a:lnTo>
                    <a:pt x="108" y="12"/>
                  </a:lnTo>
                  <a:lnTo>
                    <a:pt x="114" y="12"/>
                  </a:lnTo>
                  <a:lnTo>
                    <a:pt x="114" y="18"/>
                  </a:lnTo>
                  <a:lnTo>
                    <a:pt x="120" y="24"/>
                  </a:lnTo>
                  <a:lnTo>
                    <a:pt x="120" y="30"/>
                  </a:lnTo>
                  <a:lnTo>
                    <a:pt x="126" y="30"/>
                  </a:lnTo>
                  <a:lnTo>
                    <a:pt x="126" y="36"/>
                  </a:lnTo>
                  <a:lnTo>
                    <a:pt x="126" y="42"/>
                  </a:lnTo>
                  <a:lnTo>
                    <a:pt x="132" y="42"/>
                  </a:lnTo>
                  <a:lnTo>
                    <a:pt x="132" y="48"/>
                  </a:lnTo>
                  <a:lnTo>
                    <a:pt x="138" y="48"/>
                  </a:lnTo>
                  <a:lnTo>
                    <a:pt x="138" y="54"/>
                  </a:lnTo>
                  <a:lnTo>
                    <a:pt x="144" y="54"/>
                  </a:lnTo>
                  <a:lnTo>
                    <a:pt x="150" y="60"/>
                  </a:lnTo>
                  <a:lnTo>
                    <a:pt x="156" y="66"/>
                  </a:lnTo>
                  <a:lnTo>
                    <a:pt x="162" y="66"/>
                  </a:lnTo>
                  <a:lnTo>
                    <a:pt x="162" y="72"/>
                  </a:lnTo>
                  <a:lnTo>
                    <a:pt x="168" y="72"/>
                  </a:lnTo>
                  <a:lnTo>
                    <a:pt x="174" y="72"/>
                  </a:lnTo>
                  <a:lnTo>
                    <a:pt x="180" y="72"/>
                  </a:lnTo>
                  <a:lnTo>
                    <a:pt x="180" y="120"/>
                  </a:lnTo>
                  <a:lnTo>
                    <a:pt x="216" y="120"/>
                  </a:lnTo>
                  <a:lnTo>
                    <a:pt x="216" y="162"/>
                  </a:lnTo>
                  <a:lnTo>
                    <a:pt x="264" y="186"/>
                  </a:lnTo>
                  <a:lnTo>
                    <a:pt x="288" y="222"/>
                  </a:lnTo>
                  <a:lnTo>
                    <a:pt x="288" y="246"/>
                  </a:lnTo>
                  <a:lnTo>
                    <a:pt x="288" y="276"/>
                  </a:lnTo>
                  <a:lnTo>
                    <a:pt x="312" y="282"/>
                  </a:lnTo>
                  <a:close/>
                </a:path>
              </a:pathLst>
            </a:custGeom>
            <a:solidFill>
              <a:srgbClr val="E36C0A"/>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2" name="Freeform 35">
              <a:extLst>
                <a:ext uri="{FF2B5EF4-FFF2-40B4-BE49-F238E27FC236}">
                  <a16:creationId xmlns:a16="http://schemas.microsoft.com/office/drawing/2014/main" id="{585F0195-D479-B235-8698-212505AA9FDB}"/>
                </a:ext>
              </a:extLst>
            </p:cNvPr>
            <p:cNvSpPr>
              <a:spLocks/>
            </p:cNvSpPr>
            <p:nvPr/>
          </p:nvSpPr>
          <p:spPr bwMode="auto">
            <a:xfrm>
              <a:off x="1165225" y="2160905"/>
              <a:ext cx="1069975" cy="916305"/>
            </a:xfrm>
            <a:custGeom>
              <a:avLst/>
              <a:gdLst>
                <a:gd name="T0" fmla="*/ 372 w 996"/>
                <a:gd name="T1" fmla="*/ 6 h 876"/>
                <a:gd name="T2" fmla="*/ 408 w 996"/>
                <a:gd name="T3" fmla="*/ 30 h 876"/>
                <a:gd name="T4" fmla="*/ 426 w 996"/>
                <a:gd name="T5" fmla="*/ 66 h 876"/>
                <a:gd name="T6" fmla="*/ 438 w 996"/>
                <a:gd name="T7" fmla="*/ 114 h 876"/>
                <a:gd name="T8" fmla="*/ 462 w 996"/>
                <a:gd name="T9" fmla="*/ 144 h 876"/>
                <a:gd name="T10" fmla="*/ 498 w 996"/>
                <a:gd name="T11" fmla="*/ 174 h 876"/>
                <a:gd name="T12" fmla="*/ 522 w 996"/>
                <a:gd name="T13" fmla="*/ 204 h 876"/>
                <a:gd name="T14" fmla="*/ 564 w 996"/>
                <a:gd name="T15" fmla="*/ 180 h 876"/>
                <a:gd name="T16" fmla="*/ 600 w 996"/>
                <a:gd name="T17" fmla="*/ 120 h 876"/>
                <a:gd name="T18" fmla="*/ 648 w 996"/>
                <a:gd name="T19" fmla="*/ 120 h 876"/>
                <a:gd name="T20" fmla="*/ 642 w 996"/>
                <a:gd name="T21" fmla="*/ 162 h 876"/>
                <a:gd name="T22" fmla="*/ 648 w 996"/>
                <a:gd name="T23" fmla="*/ 210 h 876"/>
                <a:gd name="T24" fmla="*/ 660 w 996"/>
                <a:gd name="T25" fmla="*/ 252 h 876"/>
                <a:gd name="T26" fmla="*/ 648 w 996"/>
                <a:gd name="T27" fmla="*/ 294 h 876"/>
                <a:gd name="T28" fmla="*/ 648 w 996"/>
                <a:gd name="T29" fmla="*/ 342 h 876"/>
                <a:gd name="T30" fmla="*/ 678 w 996"/>
                <a:gd name="T31" fmla="*/ 318 h 876"/>
                <a:gd name="T32" fmla="*/ 714 w 996"/>
                <a:gd name="T33" fmla="*/ 300 h 876"/>
                <a:gd name="T34" fmla="*/ 750 w 996"/>
                <a:gd name="T35" fmla="*/ 288 h 876"/>
                <a:gd name="T36" fmla="*/ 792 w 996"/>
                <a:gd name="T37" fmla="*/ 282 h 876"/>
                <a:gd name="T38" fmla="*/ 834 w 996"/>
                <a:gd name="T39" fmla="*/ 288 h 876"/>
                <a:gd name="T40" fmla="*/ 876 w 996"/>
                <a:gd name="T41" fmla="*/ 282 h 876"/>
                <a:gd name="T42" fmla="*/ 924 w 996"/>
                <a:gd name="T43" fmla="*/ 282 h 876"/>
                <a:gd name="T44" fmla="*/ 960 w 996"/>
                <a:gd name="T45" fmla="*/ 438 h 876"/>
                <a:gd name="T46" fmla="*/ 858 w 996"/>
                <a:gd name="T47" fmla="*/ 690 h 876"/>
                <a:gd name="T48" fmla="*/ 834 w 996"/>
                <a:gd name="T49" fmla="*/ 666 h 876"/>
                <a:gd name="T50" fmla="*/ 804 w 996"/>
                <a:gd name="T51" fmla="*/ 666 h 876"/>
                <a:gd name="T52" fmla="*/ 774 w 996"/>
                <a:gd name="T53" fmla="*/ 684 h 876"/>
                <a:gd name="T54" fmla="*/ 744 w 996"/>
                <a:gd name="T55" fmla="*/ 702 h 876"/>
                <a:gd name="T56" fmla="*/ 720 w 996"/>
                <a:gd name="T57" fmla="*/ 744 h 876"/>
                <a:gd name="T58" fmla="*/ 666 w 996"/>
                <a:gd name="T59" fmla="*/ 780 h 876"/>
                <a:gd name="T60" fmla="*/ 630 w 996"/>
                <a:gd name="T61" fmla="*/ 780 h 876"/>
                <a:gd name="T62" fmla="*/ 582 w 996"/>
                <a:gd name="T63" fmla="*/ 810 h 876"/>
                <a:gd name="T64" fmla="*/ 576 w 996"/>
                <a:gd name="T65" fmla="*/ 864 h 876"/>
                <a:gd name="T66" fmla="*/ 522 w 996"/>
                <a:gd name="T67" fmla="*/ 876 h 876"/>
                <a:gd name="T68" fmla="*/ 510 w 996"/>
                <a:gd name="T69" fmla="*/ 840 h 876"/>
                <a:gd name="T70" fmla="*/ 510 w 996"/>
                <a:gd name="T71" fmla="*/ 792 h 876"/>
                <a:gd name="T72" fmla="*/ 510 w 996"/>
                <a:gd name="T73" fmla="*/ 762 h 876"/>
                <a:gd name="T74" fmla="*/ 528 w 996"/>
                <a:gd name="T75" fmla="*/ 726 h 876"/>
                <a:gd name="T76" fmla="*/ 528 w 996"/>
                <a:gd name="T77" fmla="*/ 678 h 876"/>
                <a:gd name="T78" fmla="*/ 540 w 996"/>
                <a:gd name="T79" fmla="*/ 636 h 876"/>
                <a:gd name="T80" fmla="*/ 534 w 996"/>
                <a:gd name="T81" fmla="*/ 588 h 876"/>
                <a:gd name="T82" fmla="*/ 492 w 996"/>
                <a:gd name="T83" fmla="*/ 594 h 876"/>
                <a:gd name="T84" fmla="*/ 468 w 996"/>
                <a:gd name="T85" fmla="*/ 576 h 876"/>
                <a:gd name="T86" fmla="*/ 426 w 996"/>
                <a:gd name="T87" fmla="*/ 582 h 876"/>
                <a:gd name="T88" fmla="*/ 402 w 996"/>
                <a:gd name="T89" fmla="*/ 558 h 876"/>
                <a:gd name="T90" fmla="*/ 378 w 996"/>
                <a:gd name="T91" fmla="*/ 534 h 876"/>
                <a:gd name="T92" fmla="*/ 342 w 996"/>
                <a:gd name="T93" fmla="*/ 522 h 876"/>
                <a:gd name="T94" fmla="*/ 300 w 996"/>
                <a:gd name="T95" fmla="*/ 528 h 876"/>
                <a:gd name="T96" fmla="*/ 300 w 996"/>
                <a:gd name="T97" fmla="*/ 492 h 876"/>
                <a:gd name="T98" fmla="*/ 264 w 996"/>
                <a:gd name="T99" fmla="*/ 474 h 876"/>
                <a:gd name="T100" fmla="*/ 234 w 996"/>
                <a:gd name="T101" fmla="*/ 450 h 876"/>
                <a:gd name="T102" fmla="*/ 222 w 996"/>
                <a:gd name="T103" fmla="*/ 420 h 876"/>
                <a:gd name="T104" fmla="*/ 210 w 996"/>
                <a:gd name="T105" fmla="*/ 396 h 876"/>
                <a:gd name="T106" fmla="*/ 168 w 996"/>
                <a:gd name="T107" fmla="*/ 396 h 876"/>
                <a:gd name="T108" fmla="*/ 120 w 996"/>
                <a:gd name="T109" fmla="*/ 378 h 876"/>
                <a:gd name="T110" fmla="*/ 102 w 996"/>
                <a:gd name="T111" fmla="*/ 348 h 876"/>
                <a:gd name="T112" fmla="*/ 114 w 996"/>
                <a:gd name="T113" fmla="*/ 318 h 876"/>
                <a:gd name="T114" fmla="*/ 114 w 996"/>
                <a:gd name="T115" fmla="*/ 288 h 876"/>
                <a:gd name="T116" fmla="*/ 78 w 996"/>
                <a:gd name="T117" fmla="*/ 288 h 876"/>
                <a:gd name="T118" fmla="*/ 84 w 996"/>
                <a:gd name="T119" fmla="*/ 252 h 876"/>
                <a:gd name="T120" fmla="*/ 42 w 996"/>
                <a:gd name="T121" fmla="*/ 120 h 876"/>
                <a:gd name="T122" fmla="*/ 210 w 996"/>
                <a:gd name="T123" fmla="*/ 150 h 876"/>
                <a:gd name="T124" fmla="*/ 342 w 996"/>
                <a:gd name="T125" fmla="*/ 30 h 8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876"/>
                <a:gd name="T191" fmla="*/ 996 w 996"/>
                <a:gd name="T192" fmla="*/ 876 h 87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876">
                  <a:moveTo>
                    <a:pt x="342" y="6"/>
                  </a:moveTo>
                  <a:lnTo>
                    <a:pt x="348" y="6"/>
                  </a:lnTo>
                  <a:lnTo>
                    <a:pt x="354" y="6"/>
                  </a:lnTo>
                  <a:lnTo>
                    <a:pt x="354" y="0"/>
                  </a:lnTo>
                  <a:lnTo>
                    <a:pt x="360" y="0"/>
                  </a:lnTo>
                  <a:lnTo>
                    <a:pt x="366" y="0"/>
                  </a:lnTo>
                  <a:lnTo>
                    <a:pt x="366" y="6"/>
                  </a:lnTo>
                  <a:lnTo>
                    <a:pt x="372" y="6"/>
                  </a:lnTo>
                  <a:lnTo>
                    <a:pt x="378" y="6"/>
                  </a:lnTo>
                  <a:lnTo>
                    <a:pt x="378" y="12"/>
                  </a:lnTo>
                  <a:lnTo>
                    <a:pt x="384" y="12"/>
                  </a:lnTo>
                  <a:lnTo>
                    <a:pt x="390" y="18"/>
                  </a:lnTo>
                  <a:lnTo>
                    <a:pt x="396" y="18"/>
                  </a:lnTo>
                  <a:lnTo>
                    <a:pt x="402" y="18"/>
                  </a:lnTo>
                  <a:lnTo>
                    <a:pt x="402" y="24"/>
                  </a:lnTo>
                  <a:lnTo>
                    <a:pt x="408" y="30"/>
                  </a:lnTo>
                  <a:lnTo>
                    <a:pt x="408" y="36"/>
                  </a:lnTo>
                  <a:lnTo>
                    <a:pt x="414" y="36"/>
                  </a:lnTo>
                  <a:lnTo>
                    <a:pt x="414" y="42"/>
                  </a:lnTo>
                  <a:lnTo>
                    <a:pt x="414" y="48"/>
                  </a:lnTo>
                  <a:lnTo>
                    <a:pt x="420" y="54"/>
                  </a:lnTo>
                  <a:lnTo>
                    <a:pt x="420" y="60"/>
                  </a:lnTo>
                  <a:lnTo>
                    <a:pt x="420" y="66"/>
                  </a:lnTo>
                  <a:lnTo>
                    <a:pt x="426" y="66"/>
                  </a:lnTo>
                  <a:lnTo>
                    <a:pt x="426" y="72"/>
                  </a:lnTo>
                  <a:lnTo>
                    <a:pt x="426" y="78"/>
                  </a:lnTo>
                  <a:lnTo>
                    <a:pt x="426" y="84"/>
                  </a:lnTo>
                  <a:lnTo>
                    <a:pt x="432" y="90"/>
                  </a:lnTo>
                  <a:lnTo>
                    <a:pt x="432" y="96"/>
                  </a:lnTo>
                  <a:lnTo>
                    <a:pt x="432" y="102"/>
                  </a:lnTo>
                  <a:lnTo>
                    <a:pt x="432" y="108"/>
                  </a:lnTo>
                  <a:lnTo>
                    <a:pt x="438" y="114"/>
                  </a:lnTo>
                  <a:lnTo>
                    <a:pt x="438" y="120"/>
                  </a:lnTo>
                  <a:lnTo>
                    <a:pt x="438" y="126"/>
                  </a:lnTo>
                  <a:lnTo>
                    <a:pt x="444" y="126"/>
                  </a:lnTo>
                  <a:lnTo>
                    <a:pt x="450" y="132"/>
                  </a:lnTo>
                  <a:lnTo>
                    <a:pt x="456" y="132"/>
                  </a:lnTo>
                  <a:lnTo>
                    <a:pt x="456" y="138"/>
                  </a:lnTo>
                  <a:lnTo>
                    <a:pt x="462" y="138"/>
                  </a:lnTo>
                  <a:lnTo>
                    <a:pt x="462" y="144"/>
                  </a:lnTo>
                  <a:lnTo>
                    <a:pt x="468" y="144"/>
                  </a:lnTo>
                  <a:lnTo>
                    <a:pt x="468" y="150"/>
                  </a:lnTo>
                  <a:lnTo>
                    <a:pt x="474" y="150"/>
                  </a:lnTo>
                  <a:lnTo>
                    <a:pt x="480" y="156"/>
                  </a:lnTo>
                  <a:lnTo>
                    <a:pt x="486" y="162"/>
                  </a:lnTo>
                  <a:lnTo>
                    <a:pt x="492" y="168"/>
                  </a:lnTo>
                  <a:lnTo>
                    <a:pt x="492" y="174"/>
                  </a:lnTo>
                  <a:lnTo>
                    <a:pt x="498" y="174"/>
                  </a:lnTo>
                  <a:lnTo>
                    <a:pt x="504" y="180"/>
                  </a:lnTo>
                  <a:lnTo>
                    <a:pt x="504" y="186"/>
                  </a:lnTo>
                  <a:lnTo>
                    <a:pt x="510" y="186"/>
                  </a:lnTo>
                  <a:lnTo>
                    <a:pt x="510" y="192"/>
                  </a:lnTo>
                  <a:lnTo>
                    <a:pt x="516" y="192"/>
                  </a:lnTo>
                  <a:lnTo>
                    <a:pt x="516" y="198"/>
                  </a:lnTo>
                  <a:lnTo>
                    <a:pt x="522" y="198"/>
                  </a:lnTo>
                  <a:lnTo>
                    <a:pt x="522" y="204"/>
                  </a:lnTo>
                  <a:lnTo>
                    <a:pt x="528" y="204"/>
                  </a:lnTo>
                  <a:lnTo>
                    <a:pt x="528" y="210"/>
                  </a:lnTo>
                  <a:lnTo>
                    <a:pt x="534" y="210"/>
                  </a:lnTo>
                  <a:lnTo>
                    <a:pt x="534" y="216"/>
                  </a:lnTo>
                  <a:lnTo>
                    <a:pt x="534" y="222"/>
                  </a:lnTo>
                  <a:lnTo>
                    <a:pt x="540" y="222"/>
                  </a:lnTo>
                  <a:lnTo>
                    <a:pt x="558" y="192"/>
                  </a:lnTo>
                  <a:lnTo>
                    <a:pt x="564" y="180"/>
                  </a:lnTo>
                  <a:lnTo>
                    <a:pt x="564" y="174"/>
                  </a:lnTo>
                  <a:lnTo>
                    <a:pt x="570" y="168"/>
                  </a:lnTo>
                  <a:lnTo>
                    <a:pt x="570" y="162"/>
                  </a:lnTo>
                  <a:lnTo>
                    <a:pt x="588" y="132"/>
                  </a:lnTo>
                  <a:lnTo>
                    <a:pt x="588" y="126"/>
                  </a:lnTo>
                  <a:lnTo>
                    <a:pt x="594" y="126"/>
                  </a:lnTo>
                  <a:lnTo>
                    <a:pt x="600" y="126"/>
                  </a:lnTo>
                  <a:lnTo>
                    <a:pt x="600" y="120"/>
                  </a:lnTo>
                  <a:lnTo>
                    <a:pt x="606" y="120"/>
                  </a:lnTo>
                  <a:lnTo>
                    <a:pt x="612" y="120"/>
                  </a:lnTo>
                  <a:lnTo>
                    <a:pt x="618" y="120"/>
                  </a:lnTo>
                  <a:lnTo>
                    <a:pt x="624" y="120"/>
                  </a:lnTo>
                  <a:lnTo>
                    <a:pt x="630" y="120"/>
                  </a:lnTo>
                  <a:lnTo>
                    <a:pt x="636" y="120"/>
                  </a:lnTo>
                  <a:lnTo>
                    <a:pt x="642" y="120"/>
                  </a:lnTo>
                  <a:lnTo>
                    <a:pt x="648" y="120"/>
                  </a:lnTo>
                  <a:lnTo>
                    <a:pt x="654" y="120"/>
                  </a:lnTo>
                  <a:lnTo>
                    <a:pt x="654" y="126"/>
                  </a:lnTo>
                  <a:lnTo>
                    <a:pt x="654" y="132"/>
                  </a:lnTo>
                  <a:lnTo>
                    <a:pt x="648" y="138"/>
                  </a:lnTo>
                  <a:lnTo>
                    <a:pt x="648" y="144"/>
                  </a:lnTo>
                  <a:lnTo>
                    <a:pt x="648" y="150"/>
                  </a:lnTo>
                  <a:lnTo>
                    <a:pt x="648" y="156"/>
                  </a:lnTo>
                  <a:lnTo>
                    <a:pt x="642" y="162"/>
                  </a:lnTo>
                  <a:lnTo>
                    <a:pt x="642" y="168"/>
                  </a:lnTo>
                  <a:lnTo>
                    <a:pt x="642" y="174"/>
                  </a:lnTo>
                  <a:lnTo>
                    <a:pt x="642" y="180"/>
                  </a:lnTo>
                  <a:lnTo>
                    <a:pt x="642" y="186"/>
                  </a:lnTo>
                  <a:lnTo>
                    <a:pt x="642" y="192"/>
                  </a:lnTo>
                  <a:lnTo>
                    <a:pt x="648" y="198"/>
                  </a:lnTo>
                  <a:lnTo>
                    <a:pt x="648" y="204"/>
                  </a:lnTo>
                  <a:lnTo>
                    <a:pt x="648" y="210"/>
                  </a:lnTo>
                  <a:lnTo>
                    <a:pt x="642" y="210"/>
                  </a:lnTo>
                  <a:lnTo>
                    <a:pt x="648" y="216"/>
                  </a:lnTo>
                  <a:lnTo>
                    <a:pt x="648" y="222"/>
                  </a:lnTo>
                  <a:lnTo>
                    <a:pt x="654" y="228"/>
                  </a:lnTo>
                  <a:lnTo>
                    <a:pt x="660" y="234"/>
                  </a:lnTo>
                  <a:lnTo>
                    <a:pt x="660" y="240"/>
                  </a:lnTo>
                  <a:lnTo>
                    <a:pt x="660" y="246"/>
                  </a:lnTo>
                  <a:lnTo>
                    <a:pt x="660" y="252"/>
                  </a:lnTo>
                  <a:lnTo>
                    <a:pt x="660" y="258"/>
                  </a:lnTo>
                  <a:lnTo>
                    <a:pt x="660" y="264"/>
                  </a:lnTo>
                  <a:lnTo>
                    <a:pt x="654" y="270"/>
                  </a:lnTo>
                  <a:lnTo>
                    <a:pt x="654" y="276"/>
                  </a:lnTo>
                  <a:lnTo>
                    <a:pt x="654" y="282"/>
                  </a:lnTo>
                  <a:lnTo>
                    <a:pt x="654" y="288"/>
                  </a:lnTo>
                  <a:lnTo>
                    <a:pt x="654" y="294"/>
                  </a:lnTo>
                  <a:lnTo>
                    <a:pt x="648" y="294"/>
                  </a:lnTo>
                  <a:lnTo>
                    <a:pt x="648" y="300"/>
                  </a:lnTo>
                  <a:lnTo>
                    <a:pt x="648" y="306"/>
                  </a:lnTo>
                  <a:lnTo>
                    <a:pt x="648" y="312"/>
                  </a:lnTo>
                  <a:lnTo>
                    <a:pt x="648" y="318"/>
                  </a:lnTo>
                  <a:lnTo>
                    <a:pt x="648" y="324"/>
                  </a:lnTo>
                  <a:lnTo>
                    <a:pt x="648" y="330"/>
                  </a:lnTo>
                  <a:lnTo>
                    <a:pt x="648" y="336"/>
                  </a:lnTo>
                  <a:lnTo>
                    <a:pt x="648" y="342"/>
                  </a:lnTo>
                  <a:lnTo>
                    <a:pt x="648" y="336"/>
                  </a:lnTo>
                  <a:lnTo>
                    <a:pt x="654" y="336"/>
                  </a:lnTo>
                  <a:lnTo>
                    <a:pt x="660" y="336"/>
                  </a:lnTo>
                  <a:lnTo>
                    <a:pt x="660" y="330"/>
                  </a:lnTo>
                  <a:lnTo>
                    <a:pt x="666" y="330"/>
                  </a:lnTo>
                  <a:lnTo>
                    <a:pt x="666" y="324"/>
                  </a:lnTo>
                  <a:lnTo>
                    <a:pt x="672" y="324"/>
                  </a:lnTo>
                  <a:lnTo>
                    <a:pt x="678" y="318"/>
                  </a:lnTo>
                  <a:lnTo>
                    <a:pt x="684" y="312"/>
                  </a:lnTo>
                  <a:lnTo>
                    <a:pt x="690" y="312"/>
                  </a:lnTo>
                  <a:lnTo>
                    <a:pt x="690" y="306"/>
                  </a:lnTo>
                  <a:lnTo>
                    <a:pt x="696" y="306"/>
                  </a:lnTo>
                  <a:lnTo>
                    <a:pt x="702" y="306"/>
                  </a:lnTo>
                  <a:lnTo>
                    <a:pt x="708" y="306"/>
                  </a:lnTo>
                  <a:lnTo>
                    <a:pt x="714" y="306"/>
                  </a:lnTo>
                  <a:lnTo>
                    <a:pt x="714" y="300"/>
                  </a:lnTo>
                  <a:lnTo>
                    <a:pt x="720" y="300"/>
                  </a:lnTo>
                  <a:lnTo>
                    <a:pt x="726" y="300"/>
                  </a:lnTo>
                  <a:lnTo>
                    <a:pt x="732" y="300"/>
                  </a:lnTo>
                  <a:lnTo>
                    <a:pt x="732" y="294"/>
                  </a:lnTo>
                  <a:lnTo>
                    <a:pt x="738" y="294"/>
                  </a:lnTo>
                  <a:lnTo>
                    <a:pt x="744" y="294"/>
                  </a:lnTo>
                  <a:lnTo>
                    <a:pt x="750" y="294"/>
                  </a:lnTo>
                  <a:lnTo>
                    <a:pt x="750" y="288"/>
                  </a:lnTo>
                  <a:lnTo>
                    <a:pt x="756" y="288"/>
                  </a:lnTo>
                  <a:lnTo>
                    <a:pt x="762" y="288"/>
                  </a:lnTo>
                  <a:lnTo>
                    <a:pt x="768" y="288"/>
                  </a:lnTo>
                  <a:lnTo>
                    <a:pt x="768" y="282"/>
                  </a:lnTo>
                  <a:lnTo>
                    <a:pt x="774" y="282"/>
                  </a:lnTo>
                  <a:lnTo>
                    <a:pt x="780" y="282"/>
                  </a:lnTo>
                  <a:lnTo>
                    <a:pt x="786" y="282"/>
                  </a:lnTo>
                  <a:lnTo>
                    <a:pt x="792" y="282"/>
                  </a:lnTo>
                  <a:lnTo>
                    <a:pt x="798" y="282"/>
                  </a:lnTo>
                  <a:lnTo>
                    <a:pt x="804" y="282"/>
                  </a:lnTo>
                  <a:lnTo>
                    <a:pt x="810" y="282"/>
                  </a:lnTo>
                  <a:lnTo>
                    <a:pt x="816" y="282"/>
                  </a:lnTo>
                  <a:lnTo>
                    <a:pt x="822" y="282"/>
                  </a:lnTo>
                  <a:lnTo>
                    <a:pt x="822" y="288"/>
                  </a:lnTo>
                  <a:lnTo>
                    <a:pt x="828" y="288"/>
                  </a:lnTo>
                  <a:lnTo>
                    <a:pt x="834" y="288"/>
                  </a:lnTo>
                  <a:lnTo>
                    <a:pt x="840" y="288"/>
                  </a:lnTo>
                  <a:lnTo>
                    <a:pt x="846" y="288"/>
                  </a:lnTo>
                  <a:lnTo>
                    <a:pt x="852" y="288"/>
                  </a:lnTo>
                  <a:lnTo>
                    <a:pt x="858" y="288"/>
                  </a:lnTo>
                  <a:lnTo>
                    <a:pt x="864" y="288"/>
                  </a:lnTo>
                  <a:lnTo>
                    <a:pt x="870" y="288"/>
                  </a:lnTo>
                  <a:lnTo>
                    <a:pt x="870" y="282"/>
                  </a:lnTo>
                  <a:lnTo>
                    <a:pt x="876" y="282"/>
                  </a:lnTo>
                  <a:lnTo>
                    <a:pt x="882" y="282"/>
                  </a:lnTo>
                  <a:lnTo>
                    <a:pt x="888" y="282"/>
                  </a:lnTo>
                  <a:lnTo>
                    <a:pt x="894" y="282"/>
                  </a:lnTo>
                  <a:lnTo>
                    <a:pt x="900" y="282"/>
                  </a:lnTo>
                  <a:lnTo>
                    <a:pt x="906" y="282"/>
                  </a:lnTo>
                  <a:lnTo>
                    <a:pt x="912" y="282"/>
                  </a:lnTo>
                  <a:lnTo>
                    <a:pt x="918" y="282"/>
                  </a:lnTo>
                  <a:lnTo>
                    <a:pt x="924" y="282"/>
                  </a:lnTo>
                  <a:lnTo>
                    <a:pt x="930" y="282"/>
                  </a:lnTo>
                  <a:lnTo>
                    <a:pt x="936" y="282"/>
                  </a:lnTo>
                  <a:lnTo>
                    <a:pt x="942" y="282"/>
                  </a:lnTo>
                  <a:lnTo>
                    <a:pt x="942" y="288"/>
                  </a:lnTo>
                  <a:lnTo>
                    <a:pt x="948" y="288"/>
                  </a:lnTo>
                  <a:lnTo>
                    <a:pt x="948" y="300"/>
                  </a:lnTo>
                  <a:lnTo>
                    <a:pt x="948" y="360"/>
                  </a:lnTo>
                  <a:lnTo>
                    <a:pt x="960" y="438"/>
                  </a:lnTo>
                  <a:lnTo>
                    <a:pt x="996" y="486"/>
                  </a:lnTo>
                  <a:lnTo>
                    <a:pt x="996" y="522"/>
                  </a:lnTo>
                  <a:lnTo>
                    <a:pt x="996" y="588"/>
                  </a:lnTo>
                  <a:lnTo>
                    <a:pt x="948" y="600"/>
                  </a:lnTo>
                  <a:lnTo>
                    <a:pt x="900" y="612"/>
                  </a:lnTo>
                  <a:lnTo>
                    <a:pt x="912" y="648"/>
                  </a:lnTo>
                  <a:lnTo>
                    <a:pt x="900" y="666"/>
                  </a:lnTo>
                  <a:lnTo>
                    <a:pt x="858" y="690"/>
                  </a:lnTo>
                  <a:lnTo>
                    <a:pt x="852" y="690"/>
                  </a:lnTo>
                  <a:lnTo>
                    <a:pt x="852" y="684"/>
                  </a:lnTo>
                  <a:lnTo>
                    <a:pt x="852" y="678"/>
                  </a:lnTo>
                  <a:lnTo>
                    <a:pt x="846" y="678"/>
                  </a:lnTo>
                  <a:lnTo>
                    <a:pt x="846" y="672"/>
                  </a:lnTo>
                  <a:lnTo>
                    <a:pt x="840" y="672"/>
                  </a:lnTo>
                  <a:lnTo>
                    <a:pt x="834" y="672"/>
                  </a:lnTo>
                  <a:lnTo>
                    <a:pt x="834" y="666"/>
                  </a:lnTo>
                  <a:lnTo>
                    <a:pt x="828" y="666"/>
                  </a:lnTo>
                  <a:lnTo>
                    <a:pt x="828" y="660"/>
                  </a:lnTo>
                  <a:lnTo>
                    <a:pt x="822" y="660"/>
                  </a:lnTo>
                  <a:lnTo>
                    <a:pt x="822" y="654"/>
                  </a:lnTo>
                  <a:lnTo>
                    <a:pt x="816" y="654"/>
                  </a:lnTo>
                  <a:lnTo>
                    <a:pt x="810" y="660"/>
                  </a:lnTo>
                  <a:lnTo>
                    <a:pt x="804" y="660"/>
                  </a:lnTo>
                  <a:lnTo>
                    <a:pt x="804" y="666"/>
                  </a:lnTo>
                  <a:lnTo>
                    <a:pt x="804" y="672"/>
                  </a:lnTo>
                  <a:lnTo>
                    <a:pt x="798" y="672"/>
                  </a:lnTo>
                  <a:lnTo>
                    <a:pt x="798" y="678"/>
                  </a:lnTo>
                  <a:lnTo>
                    <a:pt x="792" y="678"/>
                  </a:lnTo>
                  <a:lnTo>
                    <a:pt x="786" y="678"/>
                  </a:lnTo>
                  <a:lnTo>
                    <a:pt x="780" y="678"/>
                  </a:lnTo>
                  <a:lnTo>
                    <a:pt x="774" y="678"/>
                  </a:lnTo>
                  <a:lnTo>
                    <a:pt x="774" y="684"/>
                  </a:lnTo>
                  <a:lnTo>
                    <a:pt x="768" y="684"/>
                  </a:lnTo>
                  <a:lnTo>
                    <a:pt x="768" y="690"/>
                  </a:lnTo>
                  <a:lnTo>
                    <a:pt x="762" y="690"/>
                  </a:lnTo>
                  <a:lnTo>
                    <a:pt x="762" y="696"/>
                  </a:lnTo>
                  <a:lnTo>
                    <a:pt x="756" y="696"/>
                  </a:lnTo>
                  <a:lnTo>
                    <a:pt x="756" y="702"/>
                  </a:lnTo>
                  <a:lnTo>
                    <a:pt x="750" y="702"/>
                  </a:lnTo>
                  <a:lnTo>
                    <a:pt x="744" y="702"/>
                  </a:lnTo>
                  <a:lnTo>
                    <a:pt x="744" y="708"/>
                  </a:lnTo>
                  <a:lnTo>
                    <a:pt x="744" y="714"/>
                  </a:lnTo>
                  <a:lnTo>
                    <a:pt x="744" y="720"/>
                  </a:lnTo>
                  <a:lnTo>
                    <a:pt x="738" y="726"/>
                  </a:lnTo>
                  <a:lnTo>
                    <a:pt x="738" y="732"/>
                  </a:lnTo>
                  <a:lnTo>
                    <a:pt x="732" y="738"/>
                  </a:lnTo>
                  <a:lnTo>
                    <a:pt x="726" y="738"/>
                  </a:lnTo>
                  <a:lnTo>
                    <a:pt x="720" y="744"/>
                  </a:lnTo>
                  <a:lnTo>
                    <a:pt x="714" y="750"/>
                  </a:lnTo>
                  <a:lnTo>
                    <a:pt x="708" y="756"/>
                  </a:lnTo>
                  <a:lnTo>
                    <a:pt x="696" y="756"/>
                  </a:lnTo>
                  <a:lnTo>
                    <a:pt x="690" y="762"/>
                  </a:lnTo>
                  <a:lnTo>
                    <a:pt x="684" y="768"/>
                  </a:lnTo>
                  <a:lnTo>
                    <a:pt x="678" y="774"/>
                  </a:lnTo>
                  <a:lnTo>
                    <a:pt x="672" y="774"/>
                  </a:lnTo>
                  <a:lnTo>
                    <a:pt x="666" y="780"/>
                  </a:lnTo>
                  <a:lnTo>
                    <a:pt x="654" y="786"/>
                  </a:lnTo>
                  <a:lnTo>
                    <a:pt x="648" y="780"/>
                  </a:lnTo>
                  <a:lnTo>
                    <a:pt x="642" y="780"/>
                  </a:lnTo>
                  <a:lnTo>
                    <a:pt x="642" y="774"/>
                  </a:lnTo>
                  <a:lnTo>
                    <a:pt x="636" y="774"/>
                  </a:lnTo>
                  <a:lnTo>
                    <a:pt x="636" y="768"/>
                  </a:lnTo>
                  <a:lnTo>
                    <a:pt x="636" y="774"/>
                  </a:lnTo>
                  <a:lnTo>
                    <a:pt x="630" y="780"/>
                  </a:lnTo>
                  <a:lnTo>
                    <a:pt x="630" y="786"/>
                  </a:lnTo>
                  <a:lnTo>
                    <a:pt x="624" y="786"/>
                  </a:lnTo>
                  <a:lnTo>
                    <a:pt x="618" y="792"/>
                  </a:lnTo>
                  <a:lnTo>
                    <a:pt x="612" y="798"/>
                  </a:lnTo>
                  <a:lnTo>
                    <a:pt x="600" y="798"/>
                  </a:lnTo>
                  <a:lnTo>
                    <a:pt x="594" y="804"/>
                  </a:lnTo>
                  <a:lnTo>
                    <a:pt x="588" y="810"/>
                  </a:lnTo>
                  <a:lnTo>
                    <a:pt x="582" y="810"/>
                  </a:lnTo>
                  <a:lnTo>
                    <a:pt x="576" y="816"/>
                  </a:lnTo>
                  <a:lnTo>
                    <a:pt x="576" y="828"/>
                  </a:lnTo>
                  <a:lnTo>
                    <a:pt x="576" y="834"/>
                  </a:lnTo>
                  <a:lnTo>
                    <a:pt x="576" y="840"/>
                  </a:lnTo>
                  <a:lnTo>
                    <a:pt x="576" y="846"/>
                  </a:lnTo>
                  <a:lnTo>
                    <a:pt x="576" y="852"/>
                  </a:lnTo>
                  <a:lnTo>
                    <a:pt x="576" y="858"/>
                  </a:lnTo>
                  <a:lnTo>
                    <a:pt x="576" y="864"/>
                  </a:lnTo>
                  <a:lnTo>
                    <a:pt x="570" y="864"/>
                  </a:lnTo>
                  <a:lnTo>
                    <a:pt x="564" y="870"/>
                  </a:lnTo>
                  <a:lnTo>
                    <a:pt x="558" y="870"/>
                  </a:lnTo>
                  <a:lnTo>
                    <a:pt x="552" y="870"/>
                  </a:lnTo>
                  <a:lnTo>
                    <a:pt x="546" y="870"/>
                  </a:lnTo>
                  <a:lnTo>
                    <a:pt x="540" y="876"/>
                  </a:lnTo>
                  <a:lnTo>
                    <a:pt x="528" y="876"/>
                  </a:lnTo>
                  <a:lnTo>
                    <a:pt x="522" y="876"/>
                  </a:lnTo>
                  <a:lnTo>
                    <a:pt x="522" y="870"/>
                  </a:lnTo>
                  <a:lnTo>
                    <a:pt x="522" y="864"/>
                  </a:lnTo>
                  <a:lnTo>
                    <a:pt x="522" y="858"/>
                  </a:lnTo>
                  <a:lnTo>
                    <a:pt x="516" y="858"/>
                  </a:lnTo>
                  <a:lnTo>
                    <a:pt x="516" y="852"/>
                  </a:lnTo>
                  <a:lnTo>
                    <a:pt x="516" y="846"/>
                  </a:lnTo>
                  <a:lnTo>
                    <a:pt x="510" y="846"/>
                  </a:lnTo>
                  <a:lnTo>
                    <a:pt x="510" y="840"/>
                  </a:lnTo>
                  <a:lnTo>
                    <a:pt x="510" y="834"/>
                  </a:lnTo>
                  <a:lnTo>
                    <a:pt x="510" y="828"/>
                  </a:lnTo>
                  <a:lnTo>
                    <a:pt x="510" y="822"/>
                  </a:lnTo>
                  <a:lnTo>
                    <a:pt x="510" y="816"/>
                  </a:lnTo>
                  <a:lnTo>
                    <a:pt x="510" y="810"/>
                  </a:lnTo>
                  <a:lnTo>
                    <a:pt x="510" y="804"/>
                  </a:lnTo>
                  <a:lnTo>
                    <a:pt x="510" y="798"/>
                  </a:lnTo>
                  <a:lnTo>
                    <a:pt x="510" y="792"/>
                  </a:lnTo>
                  <a:lnTo>
                    <a:pt x="516" y="792"/>
                  </a:lnTo>
                  <a:lnTo>
                    <a:pt x="510" y="786"/>
                  </a:lnTo>
                  <a:lnTo>
                    <a:pt x="516" y="786"/>
                  </a:lnTo>
                  <a:lnTo>
                    <a:pt x="510" y="786"/>
                  </a:lnTo>
                  <a:lnTo>
                    <a:pt x="510" y="780"/>
                  </a:lnTo>
                  <a:lnTo>
                    <a:pt x="510" y="774"/>
                  </a:lnTo>
                  <a:lnTo>
                    <a:pt x="510" y="768"/>
                  </a:lnTo>
                  <a:lnTo>
                    <a:pt x="510" y="762"/>
                  </a:lnTo>
                  <a:lnTo>
                    <a:pt x="516" y="762"/>
                  </a:lnTo>
                  <a:lnTo>
                    <a:pt x="516" y="756"/>
                  </a:lnTo>
                  <a:lnTo>
                    <a:pt x="516" y="750"/>
                  </a:lnTo>
                  <a:lnTo>
                    <a:pt x="522" y="750"/>
                  </a:lnTo>
                  <a:lnTo>
                    <a:pt x="522" y="744"/>
                  </a:lnTo>
                  <a:lnTo>
                    <a:pt x="522" y="738"/>
                  </a:lnTo>
                  <a:lnTo>
                    <a:pt x="528" y="732"/>
                  </a:lnTo>
                  <a:lnTo>
                    <a:pt x="528" y="726"/>
                  </a:lnTo>
                  <a:lnTo>
                    <a:pt x="528" y="720"/>
                  </a:lnTo>
                  <a:lnTo>
                    <a:pt x="528" y="714"/>
                  </a:lnTo>
                  <a:lnTo>
                    <a:pt x="528" y="708"/>
                  </a:lnTo>
                  <a:lnTo>
                    <a:pt x="528" y="702"/>
                  </a:lnTo>
                  <a:lnTo>
                    <a:pt x="528" y="696"/>
                  </a:lnTo>
                  <a:lnTo>
                    <a:pt x="528" y="690"/>
                  </a:lnTo>
                  <a:lnTo>
                    <a:pt x="528" y="684"/>
                  </a:lnTo>
                  <a:lnTo>
                    <a:pt x="528" y="678"/>
                  </a:lnTo>
                  <a:lnTo>
                    <a:pt x="534" y="678"/>
                  </a:lnTo>
                  <a:lnTo>
                    <a:pt x="534" y="672"/>
                  </a:lnTo>
                  <a:lnTo>
                    <a:pt x="534" y="666"/>
                  </a:lnTo>
                  <a:lnTo>
                    <a:pt x="540" y="660"/>
                  </a:lnTo>
                  <a:lnTo>
                    <a:pt x="540" y="654"/>
                  </a:lnTo>
                  <a:lnTo>
                    <a:pt x="540" y="648"/>
                  </a:lnTo>
                  <a:lnTo>
                    <a:pt x="540" y="642"/>
                  </a:lnTo>
                  <a:lnTo>
                    <a:pt x="540" y="636"/>
                  </a:lnTo>
                  <a:lnTo>
                    <a:pt x="540" y="630"/>
                  </a:lnTo>
                  <a:lnTo>
                    <a:pt x="540" y="624"/>
                  </a:lnTo>
                  <a:lnTo>
                    <a:pt x="540" y="618"/>
                  </a:lnTo>
                  <a:lnTo>
                    <a:pt x="534" y="612"/>
                  </a:lnTo>
                  <a:lnTo>
                    <a:pt x="534" y="606"/>
                  </a:lnTo>
                  <a:lnTo>
                    <a:pt x="534" y="600"/>
                  </a:lnTo>
                  <a:lnTo>
                    <a:pt x="534" y="594"/>
                  </a:lnTo>
                  <a:lnTo>
                    <a:pt x="534" y="588"/>
                  </a:lnTo>
                  <a:lnTo>
                    <a:pt x="528" y="582"/>
                  </a:lnTo>
                  <a:lnTo>
                    <a:pt x="522" y="582"/>
                  </a:lnTo>
                  <a:lnTo>
                    <a:pt x="516" y="582"/>
                  </a:lnTo>
                  <a:lnTo>
                    <a:pt x="510" y="582"/>
                  </a:lnTo>
                  <a:lnTo>
                    <a:pt x="510" y="588"/>
                  </a:lnTo>
                  <a:lnTo>
                    <a:pt x="504" y="588"/>
                  </a:lnTo>
                  <a:lnTo>
                    <a:pt x="498" y="594"/>
                  </a:lnTo>
                  <a:lnTo>
                    <a:pt x="492" y="594"/>
                  </a:lnTo>
                  <a:lnTo>
                    <a:pt x="492" y="600"/>
                  </a:lnTo>
                  <a:lnTo>
                    <a:pt x="486" y="600"/>
                  </a:lnTo>
                  <a:lnTo>
                    <a:pt x="480" y="600"/>
                  </a:lnTo>
                  <a:lnTo>
                    <a:pt x="474" y="600"/>
                  </a:lnTo>
                  <a:lnTo>
                    <a:pt x="474" y="594"/>
                  </a:lnTo>
                  <a:lnTo>
                    <a:pt x="474" y="588"/>
                  </a:lnTo>
                  <a:lnTo>
                    <a:pt x="468" y="582"/>
                  </a:lnTo>
                  <a:lnTo>
                    <a:pt x="468" y="576"/>
                  </a:lnTo>
                  <a:lnTo>
                    <a:pt x="462" y="576"/>
                  </a:lnTo>
                  <a:lnTo>
                    <a:pt x="456" y="570"/>
                  </a:lnTo>
                  <a:lnTo>
                    <a:pt x="450" y="570"/>
                  </a:lnTo>
                  <a:lnTo>
                    <a:pt x="444" y="576"/>
                  </a:lnTo>
                  <a:lnTo>
                    <a:pt x="438" y="576"/>
                  </a:lnTo>
                  <a:lnTo>
                    <a:pt x="438" y="582"/>
                  </a:lnTo>
                  <a:lnTo>
                    <a:pt x="432" y="582"/>
                  </a:lnTo>
                  <a:lnTo>
                    <a:pt x="426" y="582"/>
                  </a:lnTo>
                  <a:lnTo>
                    <a:pt x="426" y="576"/>
                  </a:lnTo>
                  <a:lnTo>
                    <a:pt x="420" y="576"/>
                  </a:lnTo>
                  <a:lnTo>
                    <a:pt x="414" y="576"/>
                  </a:lnTo>
                  <a:lnTo>
                    <a:pt x="414" y="570"/>
                  </a:lnTo>
                  <a:lnTo>
                    <a:pt x="408" y="570"/>
                  </a:lnTo>
                  <a:lnTo>
                    <a:pt x="408" y="564"/>
                  </a:lnTo>
                  <a:lnTo>
                    <a:pt x="402" y="564"/>
                  </a:lnTo>
                  <a:lnTo>
                    <a:pt x="402" y="558"/>
                  </a:lnTo>
                  <a:lnTo>
                    <a:pt x="396" y="558"/>
                  </a:lnTo>
                  <a:lnTo>
                    <a:pt x="396" y="552"/>
                  </a:lnTo>
                  <a:lnTo>
                    <a:pt x="390" y="552"/>
                  </a:lnTo>
                  <a:lnTo>
                    <a:pt x="390" y="546"/>
                  </a:lnTo>
                  <a:lnTo>
                    <a:pt x="384" y="546"/>
                  </a:lnTo>
                  <a:lnTo>
                    <a:pt x="384" y="540"/>
                  </a:lnTo>
                  <a:lnTo>
                    <a:pt x="378" y="540"/>
                  </a:lnTo>
                  <a:lnTo>
                    <a:pt x="378" y="534"/>
                  </a:lnTo>
                  <a:lnTo>
                    <a:pt x="372" y="534"/>
                  </a:lnTo>
                  <a:lnTo>
                    <a:pt x="372" y="528"/>
                  </a:lnTo>
                  <a:lnTo>
                    <a:pt x="366" y="528"/>
                  </a:lnTo>
                  <a:lnTo>
                    <a:pt x="360" y="528"/>
                  </a:lnTo>
                  <a:lnTo>
                    <a:pt x="360" y="522"/>
                  </a:lnTo>
                  <a:lnTo>
                    <a:pt x="354" y="522"/>
                  </a:lnTo>
                  <a:lnTo>
                    <a:pt x="348" y="522"/>
                  </a:lnTo>
                  <a:lnTo>
                    <a:pt x="342" y="522"/>
                  </a:lnTo>
                  <a:lnTo>
                    <a:pt x="342" y="528"/>
                  </a:lnTo>
                  <a:lnTo>
                    <a:pt x="336" y="528"/>
                  </a:lnTo>
                  <a:lnTo>
                    <a:pt x="330" y="528"/>
                  </a:lnTo>
                  <a:lnTo>
                    <a:pt x="324" y="528"/>
                  </a:lnTo>
                  <a:lnTo>
                    <a:pt x="318" y="528"/>
                  </a:lnTo>
                  <a:lnTo>
                    <a:pt x="312" y="528"/>
                  </a:lnTo>
                  <a:lnTo>
                    <a:pt x="306" y="528"/>
                  </a:lnTo>
                  <a:lnTo>
                    <a:pt x="300" y="528"/>
                  </a:lnTo>
                  <a:lnTo>
                    <a:pt x="294" y="528"/>
                  </a:lnTo>
                  <a:lnTo>
                    <a:pt x="294" y="522"/>
                  </a:lnTo>
                  <a:lnTo>
                    <a:pt x="300" y="522"/>
                  </a:lnTo>
                  <a:lnTo>
                    <a:pt x="300" y="516"/>
                  </a:lnTo>
                  <a:lnTo>
                    <a:pt x="300" y="510"/>
                  </a:lnTo>
                  <a:lnTo>
                    <a:pt x="300" y="504"/>
                  </a:lnTo>
                  <a:lnTo>
                    <a:pt x="300" y="498"/>
                  </a:lnTo>
                  <a:lnTo>
                    <a:pt x="300" y="492"/>
                  </a:lnTo>
                  <a:lnTo>
                    <a:pt x="294" y="492"/>
                  </a:lnTo>
                  <a:lnTo>
                    <a:pt x="294" y="486"/>
                  </a:lnTo>
                  <a:lnTo>
                    <a:pt x="288" y="486"/>
                  </a:lnTo>
                  <a:lnTo>
                    <a:pt x="282" y="480"/>
                  </a:lnTo>
                  <a:lnTo>
                    <a:pt x="276" y="480"/>
                  </a:lnTo>
                  <a:lnTo>
                    <a:pt x="270" y="480"/>
                  </a:lnTo>
                  <a:lnTo>
                    <a:pt x="264" y="480"/>
                  </a:lnTo>
                  <a:lnTo>
                    <a:pt x="264" y="474"/>
                  </a:lnTo>
                  <a:lnTo>
                    <a:pt x="258" y="474"/>
                  </a:lnTo>
                  <a:lnTo>
                    <a:pt x="258" y="468"/>
                  </a:lnTo>
                  <a:lnTo>
                    <a:pt x="252" y="468"/>
                  </a:lnTo>
                  <a:lnTo>
                    <a:pt x="246" y="468"/>
                  </a:lnTo>
                  <a:lnTo>
                    <a:pt x="240" y="468"/>
                  </a:lnTo>
                  <a:lnTo>
                    <a:pt x="240" y="462"/>
                  </a:lnTo>
                  <a:lnTo>
                    <a:pt x="234" y="456"/>
                  </a:lnTo>
                  <a:lnTo>
                    <a:pt x="234" y="450"/>
                  </a:lnTo>
                  <a:lnTo>
                    <a:pt x="234" y="444"/>
                  </a:lnTo>
                  <a:lnTo>
                    <a:pt x="228" y="444"/>
                  </a:lnTo>
                  <a:lnTo>
                    <a:pt x="228" y="438"/>
                  </a:lnTo>
                  <a:lnTo>
                    <a:pt x="222" y="438"/>
                  </a:lnTo>
                  <a:lnTo>
                    <a:pt x="222" y="432"/>
                  </a:lnTo>
                  <a:lnTo>
                    <a:pt x="216" y="432"/>
                  </a:lnTo>
                  <a:lnTo>
                    <a:pt x="216" y="426"/>
                  </a:lnTo>
                  <a:lnTo>
                    <a:pt x="222" y="420"/>
                  </a:lnTo>
                  <a:lnTo>
                    <a:pt x="222" y="414"/>
                  </a:lnTo>
                  <a:lnTo>
                    <a:pt x="222" y="408"/>
                  </a:lnTo>
                  <a:lnTo>
                    <a:pt x="222" y="402"/>
                  </a:lnTo>
                  <a:lnTo>
                    <a:pt x="222" y="396"/>
                  </a:lnTo>
                  <a:lnTo>
                    <a:pt x="222" y="390"/>
                  </a:lnTo>
                  <a:lnTo>
                    <a:pt x="216" y="390"/>
                  </a:lnTo>
                  <a:lnTo>
                    <a:pt x="210" y="390"/>
                  </a:lnTo>
                  <a:lnTo>
                    <a:pt x="210" y="396"/>
                  </a:lnTo>
                  <a:lnTo>
                    <a:pt x="204" y="396"/>
                  </a:lnTo>
                  <a:lnTo>
                    <a:pt x="198" y="402"/>
                  </a:lnTo>
                  <a:lnTo>
                    <a:pt x="198" y="408"/>
                  </a:lnTo>
                  <a:lnTo>
                    <a:pt x="192" y="408"/>
                  </a:lnTo>
                  <a:lnTo>
                    <a:pt x="186" y="408"/>
                  </a:lnTo>
                  <a:lnTo>
                    <a:pt x="180" y="402"/>
                  </a:lnTo>
                  <a:lnTo>
                    <a:pt x="174" y="402"/>
                  </a:lnTo>
                  <a:lnTo>
                    <a:pt x="168" y="396"/>
                  </a:lnTo>
                  <a:lnTo>
                    <a:pt x="162" y="396"/>
                  </a:lnTo>
                  <a:lnTo>
                    <a:pt x="156" y="396"/>
                  </a:lnTo>
                  <a:lnTo>
                    <a:pt x="144" y="390"/>
                  </a:lnTo>
                  <a:lnTo>
                    <a:pt x="138" y="390"/>
                  </a:lnTo>
                  <a:lnTo>
                    <a:pt x="138" y="384"/>
                  </a:lnTo>
                  <a:lnTo>
                    <a:pt x="132" y="384"/>
                  </a:lnTo>
                  <a:lnTo>
                    <a:pt x="126" y="384"/>
                  </a:lnTo>
                  <a:lnTo>
                    <a:pt x="120" y="378"/>
                  </a:lnTo>
                  <a:lnTo>
                    <a:pt x="114" y="378"/>
                  </a:lnTo>
                  <a:lnTo>
                    <a:pt x="108" y="378"/>
                  </a:lnTo>
                  <a:lnTo>
                    <a:pt x="108" y="372"/>
                  </a:lnTo>
                  <a:lnTo>
                    <a:pt x="102" y="372"/>
                  </a:lnTo>
                  <a:lnTo>
                    <a:pt x="102" y="366"/>
                  </a:lnTo>
                  <a:lnTo>
                    <a:pt x="102" y="360"/>
                  </a:lnTo>
                  <a:lnTo>
                    <a:pt x="102" y="354"/>
                  </a:lnTo>
                  <a:lnTo>
                    <a:pt x="102" y="348"/>
                  </a:lnTo>
                  <a:lnTo>
                    <a:pt x="96" y="348"/>
                  </a:lnTo>
                  <a:lnTo>
                    <a:pt x="96" y="342"/>
                  </a:lnTo>
                  <a:lnTo>
                    <a:pt x="96" y="336"/>
                  </a:lnTo>
                  <a:lnTo>
                    <a:pt x="102" y="336"/>
                  </a:lnTo>
                  <a:lnTo>
                    <a:pt x="108" y="336"/>
                  </a:lnTo>
                  <a:lnTo>
                    <a:pt x="114" y="330"/>
                  </a:lnTo>
                  <a:lnTo>
                    <a:pt x="114" y="324"/>
                  </a:lnTo>
                  <a:lnTo>
                    <a:pt x="114" y="318"/>
                  </a:lnTo>
                  <a:lnTo>
                    <a:pt x="120" y="318"/>
                  </a:lnTo>
                  <a:lnTo>
                    <a:pt x="120" y="312"/>
                  </a:lnTo>
                  <a:lnTo>
                    <a:pt x="126" y="312"/>
                  </a:lnTo>
                  <a:lnTo>
                    <a:pt x="126" y="306"/>
                  </a:lnTo>
                  <a:lnTo>
                    <a:pt x="126" y="300"/>
                  </a:lnTo>
                  <a:lnTo>
                    <a:pt x="120" y="294"/>
                  </a:lnTo>
                  <a:lnTo>
                    <a:pt x="120" y="288"/>
                  </a:lnTo>
                  <a:lnTo>
                    <a:pt x="114" y="288"/>
                  </a:lnTo>
                  <a:lnTo>
                    <a:pt x="114" y="282"/>
                  </a:lnTo>
                  <a:lnTo>
                    <a:pt x="108" y="282"/>
                  </a:lnTo>
                  <a:lnTo>
                    <a:pt x="102" y="282"/>
                  </a:lnTo>
                  <a:lnTo>
                    <a:pt x="96" y="282"/>
                  </a:lnTo>
                  <a:lnTo>
                    <a:pt x="90" y="282"/>
                  </a:lnTo>
                  <a:lnTo>
                    <a:pt x="90" y="288"/>
                  </a:lnTo>
                  <a:lnTo>
                    <a:pt x="84" y="288"/>
                  </a:lnTo>
                  <a:lnTo>
                    <a:pt x="78" y="288"/>
                  </a:lnTo>
                  <a:lnTo>
                    <a:pt x="72" y="294"/>
                  </a:lnTo>
                  <a:lnTo>
                    <a:pt x="66" y="294"/>
                  </a:lnTo>
                  <a:lnTo>
                    <a:pt x="60" y="294"/>
                  </a:lnTo>
                  <a:lnTo>
                    <a:pt x="60" y="288"/>
                  </a:lnTo>
                  <a:lnTo>
                    <a:pt x="54" y="288"/>
                  </a:lnTo>
                  <a:lnTo>
                    <a:pt x="54" y="282"/>
                  </a:lnTo>
                  <a:lnTo>
                    <a:pt x="78" y="264"/>
                  </a:lnTo>
                  <a:lnTo>
                    <a:pt x="84" y="252"/>
                  </a:lnTo>
                  <a:lnTo>
                    <a:pt x="66" y="240"/>
                  </a:lnTo>
                  <a:lnTo>
                    <a:pt x="48" y="240"/>
                  </a:lnTo>
                  <a:lnTo>
                    <a:pt x="24" y="222"/>
                  </a:lnTo>
                  <a:lnTo>
                    <a:pt x="12" y="204"/>
                  </a:lnTo>
                  <a:lnTo>
                    <a:pt x="0" y="180"/>
                  </a:lnTo>
                  <a:lnTo>
                    <a:pt x="12" y="162"/>
                  </a:lnTo>
                  <a:lnTo>
                    <a:pt x="30" y="144"/>
                  </a:lnTo>
                  <a:lnTo>
                    <a:pt x="42" y="120"/>
                  </a:lnTo>
                  <a:lnTo>
                    <a:pt x="54" y="108"/>
                  </a:lnTo>
                  <a:lnTo>
                    <a:pt x="78" y="102"/>
                  </a:lnTo>
                  <a:lnTo>
                    <a:pt x="102" y="108"/>
                  </a:lnTo>
                  <a:lnTo>
                    <a:pt x="120" y="120"/>
                  </a:lnTo>
                  <a:lnTo>
                    <a:pt x="138" y="132"/>
                  </a:lnTo>
                  <a:lnTo>
                    <a:pt x="156" y="144"/>
                  </a:lnTo>
                  <a:lnTo>
                    <a:pt x="174" y="150"/>
                  </a:lnTo>
                  <a:lnTo>
                    <a:pt x="210" y="150"/>
                  </a:lnTo>
                  <a:lnTo>
                    <a:pt x="246" y="150"/>
                  </a:lnTo>
                  <a:lnTo>
                    <a:pt x="288" y="144"/>
                  </a:lnTo>
                  <a:lnTo>
                    <a:pt x="306" y="132"/>
                  </a:lnTo>
                  <a:lnTo>
                    <a:pt x="312" y="108"/>
                  </a:lnTo>
                  <a:lnTo>
                    <a:pt x="312" y="84"/>
                  </a:lnTo>
                  <a:lnTo>
                    <a:pt x="312" y="54"/>
                  </a:lnTo>
                  <a:lnTo>
                    <a:pt x="324" y="42"/>
                  </a:lnTo>
                  <a:lnTo>
                    <a:pt x="342" y="30"/>
                  </a:lnTo>
                  <a:lnTo>
                    <a:pt x="342" y="6"/>
                  </a:lnTo>
                  <a:close/>
                </a:path>
              </a:pathLst>
            </a:custGeom>
            <a:solidFill>
              <a:srgbClr val="272727"/>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3" name="Freeform 36">
              <a:extLst>
                <a:ext uri="{FF2B5EF4-FFF2-40B4-BE49-F238E27FC236}">
                  <a16:creationId xmlns:a16="http://schemas.microsoft.com/office/drawing/2014/main" id="{17F1B2F1-CC1E-A143-EB37-8292F9B0868C}"/>
                </a:ext>
              </a:extLst>
            </p:cNvPr>
            <p:cNvSpPr>
              <a:spLocks/>
            </p:cNvSpPr>
            <p:nvPr/>
          </p:nvSpPr>
          <p:spPr bwMode="auto">
            <a:xfrm>
              <a:off x="2087880" y="2418080"/>
              <a:ext cx="1024255" cy="702310"/>
            </a:xfrm>
            <a:custGeom>
              <a:avLst/>
              <a:gdLst>
                <a:gd name="T0" fmla="*/ 126 w 954"/>
                <a:gd name="T1" fmla="*/ 54 h 672"/>
                <a:gd name="T2" fmla="*/ 180 w 954"/>
                <a:gd name="T3" fmla="*/ 60 h 672"/>
                <a:gd name="T4" fmla="*/ 228 w 954"/>
                <a:gd name="T5" fmla="*/ 78 h 672"/>
                <a:gd name="T6" fmla="*/ 270 w 954"/>
                <a:gd name="T7" fmla="*/ 90 h 672"/>
                <a:gd name="T8" fmla="*/ 306 w 954"/>
                <a:gd name="T9" fmla="*/ 108 h 672"/>
                <a:gd name="T10" fmla="*/ 354 w 954"/>
                <a:gd name="T11" fmla="*/ 132 h 672"/>
                <a:gd name="T12" fmla="*/ 354 w 954"/>
                <a:gd name="T13" fmla="*/ 78 h 672"/>
                <a:gd name="T14" fmla="*/ 366 w 954"/>
                <a:gd name="T15" fmla="*/ 30 h 672"/>
                <a:gd name="T16" fmla="*/ 408 w 954"/>
                <a:gd name="T17" fmla="*/ 0 h 672"/>
                <a:gd name="T18" fmla="*/ 450 w 954"/>
                <a:gd name="T19" fmla="*/ 30 h 672"/>
                <a:gd name="T20" fmla="*/ 498 w 954"/>
                <a:gd name="T21" fmla="*/ 42 h 672"/>
                <a:gd name="T22" fmla="*/ 552 w 954"/>
                <a:gd name="T23" fmla="*/ 54 h 672"/>
                <a:gd name="T24" fmla="*/ 600 w 954"/>
                <a:gd name="T25" fmla="*/ 48 h 672"/>
                <a:gd name="T26" fmla="*/ 636 w 954"/>
                <a:gd name="T27" fmla="*/ 54 h 672"/>
                <a:gd name="T28" fmla="*/ 654 w 954"/>
                <a:gd name="T29" fmla="*/ 96 h 672"/>
                <a:gd name="T30" fmla="*/ 666 w 954"/>
                <a:gd name="T31" fmla="*/ 120 h 672"/>
                <a:gd name="T32" fmla="*/ 642 w 954"/>
                <a:gd name="T33" fmla="*/ 162 h 672"/>
                <a:gd name="T34" fmla="*/ 690 w 954"/>
                <a:gd name="T35" fmla="*/ 150 h 672"/>
                <a:gd name="T36" fmla="*/ 738 w 954"/>
                <a:gd name="T37" fmla="*/ 138 h 672"/>
                <a:gd name="T38" fmla="*/ 792 w 954"/>
                <a:gd name="T39" fmla="*/ 120 h 672"/>
                <a:gd name="T40" fmla="*/ 834 w 954"/>
                <a:gd name="T41" fmla="*/ 120 h 672"/>
                <a:gd name="T42" fmla="*/ 870 w 954"/>
                <a:gd name="T43" fmla="*/ 150 h 672"/>
                <a:gd name="T44" fmla="*/ 906 w 954"/>
                <a:gd name="T45" fmla="*/ 180 h 672"/>
                <a:gd name="T46" fmla="*/ 930 w 954"/>
                <a:gd name="T47" fmla="*/ 210 h 672"/>
                <a:gd name="T48" fmla="*/ 954 w 954"/>
                <a:gd name="T49" fmla="*/ 258 h 672"/>
                <a:gd name="T50" fmla="*/ 936 w 954"/>
                <a:gd name="T51" fmla="*/ 312 h 672"/>
                <a:gd name="T52" fmla="*/ 924 w 954"/>
                <a:gd name="T53" fmla="*/ 360 h 672"/>
                <a:gd name="T54" fmla="*/ 918 w 954"/>
                <a:gd name="T55" fmla="*/ 408 h 672"/>
                <a:gd name="T56" fmla="*/ 894 w 954"/>
                <a:gd name="T57" fmla="*/ 444 h 672"/>
                <a:gd name="T58" fmla="*/ 876 w 954"/>
                <a:gd name="T59" fmla="*/ 480 h 672"/>
                <a:gd name="T60" fmla="*/ 864 w 954"/>
                <a:gd name="T61" fmla="*/ 522 h 672"/>
                <a:gd name="T62" fmla="*/ 852 w 954"/>
                <a:gd name="T63" fmla="*/ 642 h 672"/>
                <a:gd name="T64" fmla="*/ 828 w 954"/>
                <a:gd name="T65" fmla="*/ 666 h 672"/>
                <a:gd name="T66" fmla="*/ 780 w 954"/>
                <a:gd name="T67" fmla="*/ 636 h 672"/>
                <a:gd name="T68" fmla="*/ 744 w 954"/>
                <a:gd name="T69" fmla="*/ 606 h 672"/>
                <a:gd name="T70" fmla="*/ 720 w 954"/>
                <a:gd name="T71" fmla="*/ 570 h 672"/>
                <a:gd name="T72" fmla="*/ 684 w 954"/>
                <a:gd name="T73" fmla="*/ 582 h 672"/>
                <a:gd name="T74" fmla="*/ 642 w 954"/>
                <a:gd name="T75" fmla="*/ 606 h 672"/>
                <a:gd name="T76" fmla="*/ 618 w 954"/>
                <a:gd name="T77" fmla="*/ 600 h 672"/>
                <a:gd name="T78" fmla="*/ 594 w 954"/>
                <a:gd name="T79" fmla="*/ 564 h 672"/>
                <a:gd name="T80" fmla="*/ 582 w 954"/>
                <a:gd name="T81" fmla="*/ 516 h 672"/>
                <a:gd name="T82" fmla="*/ 540 w 954"/>
                <a:gd name="T83" fmla="*/ 498 h 672"/>
                <a:gd name="T84" fmla="*/ 504 w 954"/>
                <a:gd name="T85" fmla="*/ 480 h 672"/>
                <a:gd name="T86" fmla="*/ 450 w 954"/>
                <a:gd name="T87" fmla="*/ 498 h 672"/>
                <a:gd name="T88" fmla="*/ 462 w 954"/>
                <a:gd name="T89" fmla="*/ 534 h 672"/>
                <a:gd name="T90" fmla="*/ 414 w 954"/>
                <a:gd name="T91" fmla="*/ 546 h 672"/>
                <a:gd name="T92" fmla="*/ 378 w 954"/>
                <a:gd name="T93" fmla="*/ 552 h 672"/>
                <a:gd name="T94" fmla="*/ 354 w 954"/>
                <a:gd name="T95" fmla="*/ 582 h 672"/>
                <a:gd name="T96" fmla="*/ 312 w 954"/>
                <a:gd name="T97" fmla="*/ 570 h 672"/>
                <a:gd name="T98" fmla="*/ 288 w 954"/>
                <a:gd name="T99" fmla="*/ 540 h 672"/>
                <a:gd name="T100" fmla="*/ 258 w 954"/>
                <a:gd name="T101" fmla="*/ 564 h 672"/>
                <a:gd name="T102" fmla="*/ 216 w 954"/>
                <a:gd name="T103" fmla="*/ 576 h 672"/>
                <a:gd name="T104" fmla="*/ 198 w 954"/>
                <a:gd name="T105" fmla="*/ 606 h 672"/>
                <a:gd name="T106" fmla="*/ 168 w 954"/>
                <a:gd name="T107" fmla="*/ 636 h 672"/>
                <a:gd name="T108" fmla="*/ 138 w 954"/>
                <a:gd name="T109" fmla="*/ 612 h 672"/>
                <a:gd name="T110" fmla="*/ 144 w 954"/>
                <a:gd name="T111" fmla="*/ 558 h 672"/>
                <a:gd name="T112" fmla="*/ 138 w 954"/>
                <a:gd name="T113" fmla="*/ 504 h 672"/>
                <a:gd name="T114" fmla="*/ 90 w 954"/>
                <a:gd name="T115" fmla="*/ 498 h 672"/>
                <a:gd name="T116" fmla="*/ 48 w 954"/>
                <a:gd name="T117" fmla="*/ 480 h 672"/>
                <a:gd name="T118" fmla="*/ 24 w 954"/>
                <a:gd name="T119" fmla="*/ 450 h 672"/>
                <a:gd name="T120" fmla="*/ 90 w 954"/>
                <a:gd name="T121" fmla="*/ 354 h 6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4"/>
                <a:gd name="T184" fmla="*/ 0 h 672"/>
                <a:gd name="T185" fmla="*/ 954 w 954"/>
                <a:gd name="T186" fmla="*/ 672 h 6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4" h="672">
                  <a:moveTo>
                    <a:pt x="90" y="42"/>
                  </a:moveTo>
                  <a:lnTo>
                    <a:pt x="96" y="42"/>
                  </a:lnTo>
                  <a:lnTo>
                    <a:pt x="102" y="42"/>
                  </a:lnTo>
                  <a:lnTo>
                    <a:pt x="102" y="48"/>
                  </a:lnTo>
                  <a:lnTo>
                    <a:pt x="108" y="48"/>
                  </a:lnTo>
                  <a:lnTo>
                    <a:pt x="114" y="48"/>
                  </a:lnTo>
                  <a:lnTo>
                    <a:pt x="120" y="48"/>
                  </a:lnTo>
                  <a:lnTo>
                    <a:pt x="120" y="54"/>
                  </a:lnTo>
                  <a:lnTo>
                    <a:pt x="126" y="54"/>
                  </a:lnTo>
                  <a:lnTo>
                    <a:pt x="132" y="54"/>
                  </a:lnTo>
                  <a:lnTo>
                    <a:pt x="138" y="54"/>
                  </a:lnTo>
                  <a:lnTo>
                    <a:pt x="144" y="54"/>
                  </a:lnTo>
                  <a:lnTo>
                    <a:pt x="150" y="54"/>
                  </a:lnTo>
                  <a:lnTo>
                    <a:pt x="156" y="54"/>
                  </a:lnTo>
                  <a:lnTo>
                    <a:pt x="162" y="54"/>
                  </a:lnTo>
                  <a:lnTo>
                    <a:pt x="168" y="54"/>
                  </a:lnTo>
                  <a:lnTo>
                    <a:pt x="174" y="54"/>
                  </a:lnTo>
                  <a:lnTo>
                    <a:pt x="180" y="60"/>
                  </a:lnTo>
                  <a:lnTo>
                    <a:pt x="186" y="60"/>
                  </a:lnTo>
                  <a:lnTo>
                    <a:pt x="192" y="60"/>
                  </a:lnTo>
                  <a:lnTo>
                    <a:pt x="192" y="66"/>
                  </a:lnTo>
                  <a:lnTo>
                    <a:pt x="198" y="66"/>
                  </a:lnTo>
                  <a:lnTo>
                    <a:pt x="204" y="66"/>
                  </a:lnTo>
                  <a:lnTo>
                    <a:pt x="210" y="72"/>
                  </a:lnTo>
                  <a:lnTo>
                    <a:pt x="216" y="72"/>
                  </a:lnTo>
                  <a:lnTo>
                    <a:pt x="222" y="78"/>
                  </a:lnTo>
                  <a:lnTo>
                    <a:pt x="228" y="78"/>
                  </a:lnTo>
                  <a:lnTo>
                    <a:pt x="234" y="78"/>
                  </a:lnTo>
                  <a:lnTo>
                    <a:pt x="240" y="78"/>
                  </a:lnTo>
                  <a:lnTo>
                    <a:pt x="240" y="84"/>
                  </a:lnTo>
                  <a:lnTo>
                    <a:pt x="246" y="84"/>
                  </a:lnTo>
                  <a:lnTo>
                    <a:pt x="252" y="84"/>
                  </a:lnTo>
                  <a:lnTo>
                    <a:pt x="258" y="84"/>
                  </a:lnTo>
                  <a:lnTo>
                    <a:pt x="258" y="90"/>
                  </a:lnTo>
                  <a:lnTo>
                    <a:pt x="264" y="90"/>
                  </a:lnTo>
                  <a:lnTo>
                    <a:pt x="270" y="90"/>
                  </a:lnTo>
                  <a:lnTo>
                    <a:pt x="270" y="96"/>
                  </a:lnTo>
                  <a:lnTo>
                    <a:pt x="276" y="96"/>
                  </a:lnTo>
                  <a:lnTo>
                    <a:pt x="282" y="96"/>
                  </a:lnTo>
                  <a:lnTo>
                    <a:pt x="288" y="96"/>
                  </a:lnTo>
                  <a:lnTo>
                    <a:pt x="288" y="102"/>
                  </a:lnTo>
                  <a:lnTo>
                    <a:pt x="294" y="102"/>
                  </a:lnTo>
                  <a:lnTo>
                    <a:pt x="300" y="102"/>
                  </a:lnTo>
                  <a:lnTo>
                    <a:pt x="306" y="102"/>
                  </a:lnTo>
                  <a:lnTo>
                    <a:pt x="306" y="108"/>
                  </a:lnTo>
                  <a:lnTo>
                    <a:pt x="312" y="108"/>
                  </a:lnTo>
                  <a:lnTo>
                    <a:pt x="318" y="108"/>
                  </a:lnTo>
                  <a:lnTo>
                    <a:pt x="324" y="108"/>
                  </a:lnTo>
                  <a:lnTo>
                    <a:pt x="330" y="108"/>
                  </a:lnTo>
                  <a:lnTo>
                    <a:pt x="330" y="114"/>
                  </a:lnTo>
                  <a:lnTo>
                    <a:pt x="336" y="120"/>
                  </a:lnTo>
                  <a:lnTo>
                    <a:pt x="342" y="126"/>
                  </a:lnTo>
                  <a:lnTo>
                    <a:pt x="348" y="126"/>
                  </a:lnTo>
                  <a:lnTo>
                    <a:pt x="354" y="132"/>
                  </a:lnTo>
                  <a:lnTo>
                    <a:pt x="360" y="132"/>
                  </a:lnTo>
                  <a:lnTo>
                    <a:pt x="360" y="126"/>
                  </a:lnTo>
                  <a:lnTo>
                    <a:pt x="360" y="120"/>
                  </a:lnTo>
                  <a:lnTo>
                    <a:pt x="360" y="114"/>
                  </a:lnTo>
                  <a:lnTo>
                    <a:pt x="360" y="108"/>
                  </a:lnTo>
                  <a:lnTo>
                    <a:pt x="354" y="96"/>
                  </a:lnTo>
                  <a:lnTo>
                    <a:pt x="354" y="90"/>
                  </a:lnTo>
                  <a:lnTo>
                    <a:pt x="354" y="84"/>
                  </a:lnTo>
                  <a:lnTo>
                    <a:pt x="354" y="78"/>
                  </a:lnTo>
                  <a:lnTo>
                    <a:pt x="354" y="72"/>
                  </a:lnTo>
                  <a:lnTo>
                    <a:pt x="354" y="66"/>
                  </a:lnTo>
                  <a:lnTo>
                    <a:pt x="354" y="60"/>
                  </a:lnTo>
                  <a:lnTo>
                    <a:pt x="354" y="54"/>
                  </a:lnTo>
                  <a:lnTo>
                    <a:pt x="360" y="48"/>
                  </a:lnTo>
                  <a:lnTo>
                    <a:pt x="360" y="42"/>
                  </a:lnTo>
                  <a:lnTo>
                    <a:pt x="360" y="36"/>
                  </a:lnTo>
                  <a:lnTo>
                    <a:pt x="366" y="36"/>
                  </a:lnTo>
                  <a:lnTo>
                    <a:pt x="366" y="30"/>
                  </a:lnTo>
                  <a:lnTo>
                    <a:pt x="372" y="24"/>
                  </a:lnTo>
                  <a:lnTo>
                    <a:pt x="378" y="18"/>
                  </a:lnTo>
                  <a:lnTo>
                    <a:pt x="384" y="18"/>
                  </a:lnTo>
                  <a:lnTo>
                    <a:pt x="384" y="12"/>
                  </a:lnTo>
                  <a:lnTo>
                    <a:pt x="390" y="12"/>
                  </a:lnTo>
                  <a:lnTo>
                    <a:pt x="390" y="6"/>
                  </a:lnTo>
                  <a:lnTo>
                    <a:pt x="396" y="6"/>
                  </a:lnTo>
                  <a:lnTo>
                    <a:pt x="402" y="0"/>
                  </a:lnTo>
                  <a:lnTo>
                    <a:pt x="408" y="0"/>
                  </a:lnTo>
                  <a:lnTo>
                    <a:pt x="414" y="6"/>
                  </a:lnTo>
                  <a:lnTo>
                    <a:pt x="420" y="12"/>
                  </a:lnTo>
                  <a:lnTo>
                    <a:pt x="426" y="12"/>
                  </a:lnTo>
                  <a:lnTo>
                    <a:pt x="432" y="18"/>
                  </a:lnTo>
                  <a:lnTo>
                    <a:pt x="438" y="18"/>
                  </a:lnTo>
                  <a:lnTo>
                    <a:pt x="438" y="24"/>
                  </a:lnTo>
                  <a:lnTo>
                    <a:pt x="444" y="24"/>
                  </a:lnTo>
                  <a:lnTo>
                    <a:pt x="444" y="30"/>
                  </a:lnTo>
                  <a:lnTo>
                    <a:pt x="450" y="30"/>
                  </a:lnTo>
                  <a:lnTo>
                    <a:pt x="456" y="36"/>
                  </a:lnTo>
                  <a:lnTo>
                    <a:pt x="462" y="36"/>
                  </a:lnTo>
                  <a:lnTo>
                    <a:pt x="468" y="36"/>
                  </a:lnTo>
                  <a:lnTo>
                    <a:pt x="468" y="42"/>
                  </a:lnTo>
                  <a:lnTo>
                    <a:pt x="474" y="42"/>
                  </a:lnTo>
                  <a:lnTo>
                    <a:pt x="480" y="42"/>
                  </a:lnTo>
                  <a:lnTo>
                    <a:pt x="486" y="42"/>
                  </a:lnTo>
                  <a:lnTo>
                    <a:pt x="492" y="42"/>
                  </a:lnTo>
                  <a:lnTo>
                    <a:pt x="498" y="42"/>
                  </a:lnTo>
                  <a:lnTo>
                    <a:pt x="504" y="42"/>
                  </a:lnTo>
                  <a:lnTo>
                    <a:pt x="510" y="42"/>
                  </a:lnTo>
                  <a:lnTo>
                    <a:pt x="516" y="42"/>
                  </a:lnTo>
                  <a:lnTo>
                    <a:pt x="522" y="42"/>
                  </a:lnTo>
                  <a:lnTo>
                    <a:pt x="528" y="48"/>
                  </a:lnTo>
                  <a:lnTo>
                    <a:pt x="534" y="48"/>
                  </a:lnTo>
                  <a:lnTo>
                    <a:pt x="540" y="54"/>
                  </a:lnTo>
                  <a:lnTo>
                    <a:pt x="546" y="54"/>
                  </a:lnTo>
                  <a:lnTo>
                    <a:pt x="552" y="54"/>
                  </a:lnTo>
                  <a:lnTo>
                    <a:pt x="558" y="54"/>
                  </a:lnTo>
                  <a:lnTo>
                    <a:pt x="564" y="54"/>
                  </a:lnTo>
                  <a:lnTo>
                    <a:pt x="564" y="48"/>
                  </a:lnTo>
                  <a:lnTo>
                    <a:pt x="570" y="48"/>
                  </a:lnTo>
                  <a:lnTo>
                    <a:pt x="576" y="48"/>
                  </a:lnTo>
                  <a:lnTo>
                    <a:pt x="582" y="48"/>
                  </a:lnTo>
                  <a:lnTo>
                    <a:pt x="588" y="48"/>
                  </a:lnTo>
                  <a:lnTo>
                    <a:pt x="594" y="48"/>
                  </a:lnTo>
                  <a:lnTo>
                    <a:pt x="600" y="48"/>
                  </a:lnTo>
                  <a:lnTo>
                    <a:pt x="606" y="48"/>
                  </a:lnTo>
                  <a:lnTo>
                    <a:pt x="606" y="42"/>
                  </a:lnTo>
                  <a:lnTo>
                    <a:pt x="612" y="42"/>
                  </a:lnTo>
                  <a:lnTo>
                    <a:pt x="618" y="42"/>
                  </a:lnTo>
                  <a:lnTo>
                    <a:pt x="624" y="36"/>
                  </a:lnTo>
                  <a:lnTo>
                    <a:pt x="630" y="42"/>
                  </a:lnTo>
                  <a:lnTo>
                    <a:pt x="630" y="48"/>
                  </a:lnTo>
                  <a:lnTo>
                    <a:pt x="636" y="48"/>
                  </a:lnTo>
                  <a:lnTo>
                    <a:pt x="636" y="54"/>
                  </a:lnTo>
                  <a:lnTo>
                    <a:pt x="636" y="60"/>
                  </a:lnTo>
                  <a:lnTo>
                    <a:pt x="636" y="66"/>
                  </a:lnTo>
                  <a:lnTo>
                    <a:pt x="642" y="66"/>
                  </a:lnTo>
                  <a:lnTo>
                    <a:pt x="642" y="72"/>
                  </a:lnTo>
                  <a:lnTo>
                    <a:pt x="648" y="78"/>
                  </a:lnTo>
                  <a:lnTo>
                    <a:pt x="648" y="84"/>
                  </a:lnTo>
                  <a:lnTo>
                    <a:pt x="648" y="90"/>
                  </a:lnTo>
                  <a:lnTo>
                    <a:pt x="654" y="90"/>
                  </a:lnTo>
                  <a:lnTo>
                    <a:pt x="654" y="96"/>
                  </a:lnTo>
                  <a:lnTo>
                    <a:pt x="660" y="90"/>
                  </a:lnTo>
                  <a:lnTo>
                    <a:pt x="666" y="90"/>
                  </a:lnTo>
                  <a:lnTo>
                    <a:pt x="666" y="96"/>
                  </a:lnTo>
                  <a:lnTo>
                    <a:pt x="672" y="96"/>
                  </a:lnTo>
                  <a:lnTo>
                    <a:pt x="672" y="102"/>
                  </a:lnTo>
                  <a:lnTo>
                    <a:pt x="672" y="108"/>
                  </a:lnTo>
                  <a:lnTo>
                    <a:pt x="672" y="114"/>
                  </a:lnTo>
                  <a:lnTo>
                    <a:pt x="666" y="114"/>
                  </a:lnTo>
                  <a:lnTo>
                    <a:pt x="666" y="120"/>
                  </a:lnTo>
                  <a:lnTo>
                    <a:pt x="666" y="126"/>
                  </a:lnTo>
                  <a:lnTo>
                    <a:pt x="660" y="126"/>
                  </a:lnTo>
                  <a:lnTo>
                    <a:pt x="660" y="132"/>
                  </a:lnTo>
                  <a:lnTo>
                    <a:pt x="654" y="138"/>
                  </a:lnTo>
                  <a:lnTo>
                    <a:pt x="648" y="144"/>
                  </a:lnTo>
                  <a:lnTo>
                    <a:pt x="648" y="150"/>
                  </a:lnTo>
                  <a:lnTo>
                    <a:pt x="642" y="150"/>
                  </a:lnTo>
                  <a:lnTo>
                    <a:pt x="642" y="156"/>
                  </a:lnTo>
                  <a:lnTo>
                    <a:pt x="642" y="162"/>
                  </a:lnTo>
                  <a:lnTo>
                    <a:pt x="648" y="162"/>
                  </a:lnTo>
                  <a:lnTo>
                    <a:pt x="654" y="162"/>
                  </a:lnTo>
                  <a:lnTo>
                    <a:pt x="660" y="162"/>
                  </a:lnTo>
                  <a:lnTo>
                    <a:pt x="666" y="156"/>
                  </a:lnTo>
                  <a:lnTo>
                    <a:pt x="672" y="156"/>
                  </a:lnTo>
                  <a:lnTo>
                    <a:pt x="678" y="156"/>
                  </a:lnTo>
                  <a:lnTo>
                    <a:pt x="678" y="150"/>
                  </a:lnTo>
                  <a:lnTo>
                    <a:pt x="684" y="150"/>
                  </a:lnTo>
                  <a:lnTo>
                    <a:pt x="690" y="150"/>
                  </a:lnTo>
                  <a:lnTo>
                    <a:pt x="690" y="144"/>
                  </a:lnTo>
                  <a:lnTo>
                    <a:pt x="696" y="144"/>
                  </a:lnTo>
                  <a:lnTo>
                    <a:pt x="702" y="138"/>
                  </a:lnTo>
                  <a:lnTo>
                    <a:pt x="708" y="138"/>
                  </a:lnTo>
                  <a:lnTo>
                    <a:pt x="714" y="138"/>
                  </a:lnTo>
                  <a:lnTo>
                    <a:pt x="720" y="138"/>
                  </a:lnTo>
                  <a:lnTo>
                    <a:pt x="726" y="138"/>
                  </a:lnTo>
                  <a:lnTo>
                    <a:pt x="732" y="138"/>
                  </a:lnTo>
                  <a:lnTo>
                    <a:pt x="738" y="138"/>
                  </a:lnTo>
                  <a:lnTo>
                    <a:pt x="744" y="132"/>
                  </a:lnTo>
                  <a:lnTo>
                    <a:pt x="750" y="132"/>
                  </a:lnTo>
                  <a:lnTo>
                    <a:pt x="756" y="126"/>
                  </a:lnTo>
                  <a:lnTo>
                    <a:pt x="762" y="126"/>
                  </a:lnTo>
                  <a:lnTo>
                    <a:pt x="768" y="120"/>
                  </a:lnTo>
                  <a:lnTo>
                    <a:pt x="774" y="120"/>
                  </a:lnTo>
                  <a:lnTo>
                    <a:pt x="780" y="120"/>
                  </a:lnTo>
                  <a:lnTo>
                    <a:pt x="786" y="120"/>
                  </a:lnTo>
                  <a:lnTo>
                    <a:pt x="792" y="120"/>
                  </a:lnTo>
                  <a:lnTo>
                    <a:pt x="798" y="120"/>
                  </a:lnTo>
                  <a:lnTo>
                    <a:pt x="798" y="114"/>
                  </a:lnTo>
                  <a:lnTo>
                    <a:pt x="804" y="114"/>
                  </a:lnTo>
                  <a:lnTo>
                    <a:pt x="810" y="114"/>
                  </a:lnTo>
                  <a:lnTo>
                    <a:pt x="816" y="114"/>
                  </a:lnTo>
                  <a:lnTo>
                    <a:pt x="822" y="114"/>
                  </a:lnTo>
                  <a:lnTo>
                    <a:pt x="828" y="114"/>
                  </a:lnTo>
                  <a:lnTo>
                    <a:pt x="834" y="114"/>
                  </a:lnTo>
                  <a:lnTo>
                    <a:pt x="834" y="120"/>
                  </a:lnTo>
                  <a:lnTo>
                    <a:pt x="840" y="120"/>
                  </a:lnTo>
                  <a:lnTo>
                    <a:pt x="846" y="126"/>
                  </a:lnTo>
                  <a:lnTo>
                    <a:pt x="852" y="132"/>
                  </a:lnTo>
                  <a:lnTo>
                    <a:pt x="858" y="132"/>
                  </a:lnTo>
                  <a:lnTo>
                    <a:pt x="858" y="138"/>
                  </a:lnTo>
                  <a:lnTo>
                    <a:pt x="864" y="138"/>
                  </a:lnTo>
                  <a:lnTo>
                    <a:pt x="864" y="144"/>
                  </a:lnTo>
                  <a:lnTo>
                    <a:pt x="870" y="144"/>
                  </a:lnTo>
                  <a:lnTo>
                    <a:pt x="870" y="150"/>
                  </a:lnTo>
                  <a:lnTo>
                    <a:pt x="876" y="150"/>
                  </a:lnTo>
                  <a:lnTo>
                    <a:pt x="876" y="156"/>
                  </a:lnTo>
                  <a:lnTo>
                    <a:pt x="882" y="156"/>
                  </a:lnTo>
                  <a:lnTo>
                    <a:pt x="882" y="162"/>
                  </a:lnTo>
                  <a:lnTo>
                    <a:pt x="888" y="168"/>
                  </a:lnTo>
                  <a:lnTo>
                    <a:pt x="894" y="174"/>
                  </a:lnTo>
                  <a:lnTo>
                    <a:pt x="900" y="174"/>
                  </a:lnTo>
                  <a:lnTo>
                    <a:pt x="900" y="180"/>
                  </a:lnTo>
                  <a:lnTo>
                    <a:pt x="906" y="180"/>
                  </a:lnTo>
                  <a:lnTo>
                    <a:pt x="906" y="186"/>
                  </a:lnTo>
                  <a:lnTo>
                    <a:pt x="912" y="186"/>
                  </a:lnTo>
                  <a:lnTo>
                    <a:pt x="912" y="192"/>
                  </a:lnTo>
                  <a:lnTo>
                    <a:pt x="918" y="192"/>
                  </a:lnTo>
                  <a:lnTo>
                    <a:pt x="918" y="198"/>
                  </a:lnTo>
                  <a:lnTo>
                    <a:pt x="924" y="198"/>
                  </a:lnTo>
                  <a:lnTo>
                    <a:pt x="924" y="204"/>
                  </a:lnTo>
                  <a:lnTo>
                    <a:pt x="930" y="204"/>
                  </a:lnTo>
                  <a:lnTo>
                    <a:pt x="930" y="210"/>
                  </a:lnTo>
                  <a:lnTo>
                    <a:pt x="936" y="210"/>
                  </a:lnTo>
                  <a:lnTo>
                    <a:pt x="936" y="216"/>
                  </a:lnTo>
                  <a:lnTo>
                    <a:pt x="942" y="222"/>
                  </a:lnTo>
                  <a:lnTo>
                    <a:pt x="942" y="228"/>
                  </a:lnTo>
                  <a:lnTo>
                    <a:pt x="948" y="234"/>
                  </a:lnTo>
                  <a:lnTo>
                    <a:pt x="948" y="240"/>
                  </a:lnTo>
                  <a:lnTo>
                    <a:pt x="954" y="246"/>
                  </a:lnTo>
                  <a:lnTo>
                    <a:pt x="954" y="252"/>
                  </a:lnTo>
                  <a:lnTo>
                    <a:pt x="954" y="258"/>
                  </a:lnTo>
                  <a:lnTo>
                    <a:pt x="954" y="264"/>
                  </a:lnTo>
                  <a:lnTo>
                    <a:pt x="954" y="270"/>
                  </a:lnTo>
                  <a:lnTo>
                    <a:pt x="954" y="276"/>
                  </a:lnTo>
                  <a:lnTo>
                    <a:pt x="948" y="282"/>
                  </a:lnTo>
                  <a:lnTo>
                    <a:pt x="948" y="288"/>
                  </a:lnTo>
                  <a:lnTo>
                    <a:pt x="948" y="294"/>
                  </a:lnTo>
                  <a:lnTo>
                    <a:pt x="942" y="300"/>
                  </a:lnTo>
                  <a:lnTo>
                    <a:pt x="942" y="306"/>
                  </a:lnTo>
                  <a:lnTo>
                    <a:pt x="936" y="312"/>
                  </a:lnTo>
                  <a:lnTo>
                    <a:pt x="936" y="318"/>
                  </a:lnTo>
                  <a:lnTo>
                    <a:pt x="930" y="318"/>
                  </a:lnTo>
                  <a:lnTo>
                    <a:pt x="930" y="324"/>
                  </a:lnTo>
                  <a:lnTo>
                    <a:pt x="930" y="330"/>
                  </a:lnTo>
                  <a:lnTo>
                    <a:pt x="924" y="336"/>
                  </a:lnTo>
                  <a:lnTo>
                    <a:pt x="924" y="342"/>
                  </a:lnTo>
                  <a:lnTo>
                    <a:pt x="924" y="348"/>
                  </a:lnTo>
                  <a:lnTo>
                    <a:pt x="924" y="354"/>
                  </a:lnTo>
                  <a:lnTo>
                    <a:pt x="924" y="360"/>
                  </a:lnTo>
                  <a:lnTo>
                    <a:pt x="924" y="366"/>
                  </a:lnTo>
                  <a:lnTo>
                    <a:pt x="918" y="366"/>
                  </a:lnTo>
                  <a:lnTo>
                    <a:pt x="918" y="372"/>
                  </a:lnTo>
                  <a:lnTo>
                    <a:pt x="918" y="378"/>
                  </a:lnTo>
                  <a:lnTo>
                    <a:pt x="918" y="384"/>
                  </a:lnTo>
                  <a:lnTo>
                    <a:pt x="918" y="390"/>
                  </a:lnTo>
                  <a:lnTo>
                    <a:pt x="918" y="396"/>
                  </a:lnTo>
                  <a:lnTo>
                    <a:pt x="918" y="402"/>
                  </a:lnTo>
                  <a:lnTo>
                    <a:pt x="918" y="408"/>
                  </a:lnTo>
                  <a:lnTo>
                    <a:pt x="912" y="414"/>
                  </a:lnTo>
                  <a:lnTo>
                    <a:pt x="906" y="414"/>
                  </a:lnTo>
                  <a:lnTo>
                    <a:pt x="906" y="420"/>
                  </a:lnTo>
                  <a:lnTo>
                    <a:pt x="906" y="426"/>
                  </a:lnTo>
                  <a:lnTo>
                    <a:pt x="900" y="426"/>
                  </a:lnTo>
                  <a:lnTo>
                    <a:pt x="900" y="432"/>
                  </a:lnTo>
                  <a:lnTo>
                    <a:pt x="894" y="432"/>
                  </a:lnTo>
                  <a:lnTo>
                    <a:pt x="894" y="438"/>
                  </a:lnTo>
                  <a:lnTo>
                    <a:pt x="894" y="444"/>
                  </a:lnTo>
                  <a:lnTo>
                    <a:pt x="888" y="444"/>
                  </a:lnTo>
                  <a:lnTo>
                    <a:pt x="888" y="450"/>
                  </a:lnTo>
                  <a:lnTo>
                    <a:pt x="888" y="456"/>
                  </a:lnTo>
                  <a:lnTo>
                    <a:pt x="882" y="456"/>
                  </a:lnTo>
                  <a:lnTo>
                    <a:pt x="882" y="462"/>
                  </a:lnTo>
                  <a:lnTo>
                    <a:pt x="882" y="468"/>
                  </a:lnTo>
                  <a:lnTo>
                    <a:pt x="876" y="468"/>
                  </a:lnTo>
                  <a:lnTo>
                    <a:pt x="876" y="474"/>
                  </a:lnTo>
                  <a:lnTo>
                    <a:pt x="876" y="480"/>
                  </a:lnTo>
                  <a:lnTo>
                    <a:pt x="870" y="480"/>
                  </a:lnTo>
                  <a:lnTo>
                    <a:pt x="870" y="486"/>
                  </a:lnTo>
                  <a:lnTo>
                    <a:pt x="870" y="492"/>
                  </a:lnTo>
                  <a:lnTo>
                    <a:pt x="870" y="498"/>
                  </a:lnTo>
                  <a:lnTo>
                    <a:pt x="864" y="498"/>
                  </a:lnTo>
                  <a:lnTo>
                    <a:pt x="864" y="504"/>
                  </a:lnTo>
                  <a:lnTo>
                    <a:pt x="864" y="510"/>
                  </a:lnTo>
                  <a:lnTo>
                    <a:pt x="864" y="516"/>
                  </a:lnTo>
                  <a:lnTo>
                    <a:pt x="864" y="522"/>
                  </a:lnTo>
                  <a:lnTo>
                    <a:pt x="864" y="528"/>
                  </a:lnTo>
                  <a:lnTo>
                    <a:pt x="864" y="534"/>
                  </a:lnTo>
                  <a:lnTo>
                    <a:pt x="864" y="540"/>
                  </a:lnTo>
                  <a:lnTo>
                    <a:pt x="864" y="546"/>
                  </a:lnTo>
                  <a:lnTo>
                    <a:pt x="864" y="552"/>
                  </a:lnTo>
                  <a:lnTo>
                    <a:pt x="864" y="642"/>
                  </a:lnTo>
                  <a:lnTo>
                    <a:pt x="858" y="636"/>
                  </a:lnTo>
                  <a:lnTo>
                    <a:pt x="858" y="642"/>
                  </a:lnTo>
                  <a:lnTo>
                    <a:pt x="852" y="642"/>
                  </a:lnTo>
                  <a:lnTo>
                    <a:pt x="846" y="642"/>
                  </a:lnTo>
                  <a:lnTo>
                    <a:pt x="840" y="642"/>
                  </a:lnTo>
                  <a:lnTo>
                    <a:pt x="840" y="636"/>
                  </a:lnTo>
                  <a:lnTo>
                    <a:pt x="840" y="642"/>
                  </a:lnTo>
                  <a:lnTo>
                    <a:pt x="834" y="642"/>
                  </a:lnTo>
                  <a:lnTo>
                    <a:pt x="834" y="648"/>
                  </a:lnTo>
                  <a:lnTo>
                    <a:pt x="834" y="654"/>
                  </a:lnTo>
                  <a:lnTo>
                    <a:pt x="834" y="660"/>
                  </a:lnTo>
                  <a:lnTo>
                    <a:pt x="828" y="666"/>
                  </a:lnTo>
                  <a:lnTo>
                    <a:pt x="816" y="672"/>
                  </a:lnTo>
                  <a:lnTo>
                    <a:pt x="810" y="672"/>
                  </a:lnTo>
                  <a:lnTo>
                    <a:pt x="804" y="672"/>
                  </a:lnTo>
                  <a:lnTo>
                    <a:pt x="792" y="672"/>
                  </a:lnTo>
                  <a:lnTo>
                    <a:pt x="798" y="648"/>
                  </a:lnTo>
                  <a:lnTo>
                    <a:pt x="792" y="642"/>
                  </a:lnTo>
                  <a:lnTo>
                    <a:pt x="786" y="642"/>
                  </a:lnTo>
                  <a:lnTo>
                    <a:pt x="786" y="636"/>
                  </a:lnTo>
                  <a:lnTo>
                    <a:pt x="780" y="636"/>
                  </a:lnTo>
                  <a:lnTo>
                    <a:pt x="780" y="630"/>
                  </a:lnTo>
                  <a:lnTo>
                    <a:pt x="774" y="630"/>
                  </a:lnTo>
                  <a:lnTo>
                    <a:pt x="768" y="624"/>
                  </a:lnTo>
                  <a:lnTo>
                    <a:pt x="762" y="624"/>
                  </a:lnTo>
                  <a:lnTo>
                    <a:pt x="762" y="618"/>
                  </a:lnTo>
                  <a:lnTo>
                    <a:pt x="756" y="618"/>
                  </a:lnTo>
                  <a:lnTo>
                    <a:pt x="750" y="612"/>
                  </a:lnTo>
                  <a:lnTo>
                    <a:pt x="750" y="606"/>
                  </a:lnTo>
                  <a:lnTo>
                    <a:pt x="744" y="606"/>
                  </a:lnTo>
                  <a:lnTo>
                    <a:pt x="744" y="600"/>
                  </a:lnTo>
                  <a:lnTo>
                    <a:pt x="744" y="594"/>
                  </a:lnTo>
                  <a:lnTo>
                    <a:pt x="738" y="588"/>
                  </a:lnTo>
                  <a:lnTo>
                    <a:pt x="738" y="582"/>
                  </a:lnTo>
                  <a:lnTo>
                    <a:pt x="732" y="582"/>
                  </a:lnTo>
                  <a:lnTo>
                    <a:pt x="732" y="576"/>
                  </a:lnTo>
                  <a:lnTo>
                    <a:pt x="726" y="576"/>
                  </a:lnTo>
                  <a:lnTo>
                    <a:pt x="726" y="570"/>
                  </a:lnTo>
                  <a:lnTo>
                    <a:pt x="720" y="570"/>
                  </a:lnTo>
                  <a:lnTo>
                    <a:pt x="714" y="570"/>
                  </a:lnTo>
                  <a:lnTo>
                    <a:pt x="708" y="564"/>
                  </a:lnTo>
                  <a:lnTo>
                    <a:pt x="708" y="570"/>
                  </a:lnTo>
                  <a:lnTo>
                    <a:pt x="702" y="570"/>
                  </a:lnTo>
                  <a:lnTo>
                    <a:pt x="696" y="570"/>
                  </a:lnTo>
                  <a:lnTo>
                    <a:pt x="696" y="576"/>
                  </a:lnTo>
                  <a:lnTo>
                    <a:pt x="690" y="576"/>
                  </a:lnTo>
                  <a:lnTo>
                    <a:pt x="690" y="582"/>
                  </a:lnTo>
                  <a:lnTo>
                    <a:pt x="684" y="582"/>
                  </a:lnTo>
                  <a:lnTo>
                    <a:pt x="678" y="582"/>
                  </a:lnTo>
                  <a:lnTo>
                    <a:pt x="672" y="588"/>
                  </a:lnTo>
                  <a:lnTo>
                    <a:pt x="666" y="588"/>
                  </a:lnTo>
                  <a:lnTo>
                    <a:pt x="660" y="588"/>
                  </a:lnTo>
                  <a:lnTo>
                    <a:pt x="654" y="588"/>
                  </a:lnTo>
                  <a:lnTo>
                    <a:pt x="654" y="594"/>
                  </a:lnTo>
                  <a:lnTo>
                    <a:pt x="648" y="594"/>
                  </a:lnTo>
                  <a:lnTo>
                    <a:pt x="648" y="600"/>
                  </a:lnTo>
                  <a:lnTo>
                    <a:pt x="642" y="606"/>
                  </a:lnTo>
                  <a:lnTo>
                    <a:pt x="642" y="612"/>
                  </a:lnTo>
                  <a:lnTo>
                    <a:pt x="636" y="612"/>
                  </a:lnTo>
                  <a:lnTo>
                    <a:pt x="636" y="618"/>
                  </a:lnTo>
                  <a:lnTo>
                    <a:pt x="630" y="618"/>
                  </a:lnTo>
                  <a:lnTo>
                    <a:pt x="624" y="618"/>
                  </a:lnTo>
                  <a:lnTo>
                    <a:pt x="624" y="612"/>
                  </a:lnTo>
                  <a:lnTo>
                    <a:pt x="618" y="612"/>
                  </a:lnTo>
                  <a:lnTo>
                    <a:pt x="618" y="606"/>
                  </a:lnTo>
                  <a:lnTo>
                    <a:pt x="618" y="600"/>
                  </a:lnTo>
                  <a:lnTo>
                    <a:pt x="618" y="594"/>
                  </a:lnTo>
                  <a:lnTo>
                    <a:pt x="618" y="588"/>
                  </a:lnTo>
                  <a:lnTo>
                    <a:pt x="612" y="588"/>
                  </a:lnTo>
                  <a:lnTo>
                    <a:pt x="612" y="582"/>
                  </a:lnTo>
                  <a:lnTo>
                    <a:pt x="606" y="582"/>
                  </a:lnTo>
                  <a:lnTo>
                    <a:pt x="600" y="582"/>
                  </a:lnTo>
                  <a:lnTo>
                    <a:pt x="594" y="576"/>
                  </a:lnTo>
                  <a:lnTo>
                    <a:pt x="594" y="570"/>
                  </a:lnTo>
                  <a:lnTo>
                    <a:pt x="594" y="564"/>
                  </a:lnTo>
                  <a:lnTo>
                    <a:pt x="594" y="558"/>
                  </a:lnTo>
                  <a:lnTo>
                    <a:pt x="594" y="552"/>
                  </a:lnTo>
                  <a:lnTo>
                    <a:pt x="594" y="546"/>
                  </a:lnTo>
                  <a:lnTo>
                    <a:pt x="594" y="540"/>
                  </a:lnTo>
                  <a:lnTo>
                    <a:pt x="594" y="534"/>
                  </a:lnTo>
                  <a:lnTo>
                    <a:pt x="588" y="534"/>
                  </a:lnTo>
                  <a:lnTo>
                    <a:pt x="588" y="528"/>
                  </a:lnTo>
                  <a:lnTo>
                    <a:pt x="582" y="522"/>
                  </a:lnTo>
                  <a:lnTo>
                    <a:pt x="582" y="516"/>
                  </a:lnTo>
                  <a:lnTo>
                    <a:pt x="576" y="516"/>
                  </a:lnTo>
                  <a:lnTo>
                    <a:pt x="570" y="510"/>
                  </a:lnTo>
                  <a:lnTo>
                    <a:pt x="564" y="510"/>
                  </a:lnTo>
                  <a:lnTo>
                    <a:pt x="564" y="504"/>
                  </a:lnTo>
                  <a:lnTo>
                    <a:pt x="558" y="504"/>
                  </a:lnTo>
                  <a:lnTo>
                    <a:pt x="552" y="504"/>
                  </a:lnTo>
                  <a:lnTo>
                    <a:pt x="552" y="498"/>
                  </a:lnTo>
                  <a:lnTo>
                    <a:pt x="546" y="498"/>
                  </a:lnTo>
                  <a:lnTo>
                    <a:pt x="540" y="498"/>
                  </a:lnTo>
                  <a:lnTo>
                    <a:pt x="540" y="492"/>
                  </a:lnTo>
                  <a:lnTo>
                    <a:pt x="534" y="492"/>
                  </a:lnTo>
                  <a:lnTo>
                    <a:pt x="528" y="492"/>
                  </a:lnTo>
                  <a:lnTo>
                    <a:pt x="528" y="486"/>
                  </a:lnTo>
                  <a:lnTo>
                    <a:pt x="522" y="486"/>
                  </a:lnTo>
                  <a:lnTo>
                    <a:pt x="516" y="486"/>
                  </a:lnTo>
                  <a:lnTo>
                    <a:pt x="510" y="486"/>
                  </a:lnTo>
                  <a:lnTo>
                    <a:pt x="510" y="480"/>
                  </a:lnTo>
                  <a:lnTo>
                    <a:pt x="504" y="480"/>
                  </a:lnTo>
                  <a:lnTo>
                    <a:pt x="498" y="480"/>
                  </a:lnTo>
                  <a:lnTo>
                    <a:pt x="492" y="480"/>
                  </a:lnTo>
                  <a:lnTo>
                    <a:pt x="486" y="486"/>
                  </a:lnTo>
                  <a:lnTo>
                    <a:pt x="480" y="486"/>
                  </a:lnTo>
                  <a:lnTo>
                    <a:pt x="474" y="492"/>
                  </a:lnTo>
                  <a:lnTo>
                    <a:pt x="468" y="492"/>
                  </a:lnTo>
                  <a:lnTo>
                    <a:pt x="462" y="492"/>
                  </a:lnTo>
                  <a:lnTo>
                    <a:pt x="456" y="492"/>
                  </a:lnTo>
                  <a:lnTo>
                    <a:pt x="450" y="498"/>
                  </a:lnTo>
                  <a:lnTo>
                    <a:pt x="444" y="498"/>
                  </a:lnTo>
                  <a:lnTo>
                    <a:pt x="444" y="504"/>
                  </a:lnTo>
                  <a:lnTo>
                    <a:pt x="450" y="504"/>
                  </a:lnTo>
                  <a:lnTo>
                    <a:pt x="450" y="510"/>
                  </a:lnTo>
                  <a:lnTo>
                    <a:pt x="456" y="510"/>
                  </a:lnTo>
                  <a:lnTo>
                    <a:pt x="462" y="516"/>
                  </a:lnTo>
                  <a:lnTo>
                    <a:pt x="462" y="522"/>
                  </a:lnTo>
                  <a:lnTo>
                    <a:pt x="462" y="528"/>
                  </a:lnTo>
                  <a:lnTo>
                    <a:pt x="462" y="534"/>
                  </a:lnTo>
                  <a:lnTo>
                    <a:pt x="456" y="534"/>
                  </a:lnTo>
                  <a:lnTo>
                    <a:pt x="450" y="534"/>
                  </a:lnTo>
                  <a:lnTo>
                    <a:pt x="450" y="540"/>
                  </a:lnTo>
                  <a:lnTo>
                    <a:pt x="444" y="540"/>
                  </a:lnTo>
                  <a:lnTo>
                    <a:pt x="438" y="540"/>
                  </a:lnTo>
                  <a:lnTo>
                    <a:pt x="432" y="540"/>
                  </a:lnTo>
                  <a:lnTo>
                    <a:pt x="426" y="546"/>
                  </a:lnTo>
                  <a:lnTo>
                    <a:pt x="420" y="546"/>
                  </a:lnTo>
                  <a:lnTo>
                    <a:pt x="414" y="546"/>
                  </a:lnTo>
                  <a:lnTo>
                    <a:pt x="408" y="546"/>
                  </a:lnTo>
                  <a:lnTo>
                    <a:pt x="408" y="552"/>
                  </a:lnTo>
                  <a:lnTo>
                    <a:pt x="402" y="552"/>
                  </a:lnTo>
                  <a:lnTo>
                    <a:pt x="402" y="558"/>
                  </a:lnTo>
                  <a:lnTo>
                    <a:pt x="396" y="558"/>
                  </a:lnTo>
                  <a:lnTo>
                    <a:pt x="390" y="558"/>
                  </a:lnTo>
                  <a:lnTo>
                    <a:pt x="384" y="558"/>
                  </a:lnTo>
                  <a:lnTo>
                    <a:pt x="384" y="552"/>
                  </a:lnTo>
                  <a:lnTo>
                    <a:pt x="378" y="552"/>
                  </a:lnTo>
                  <a:lnTo>
                    <a:pt x="372" y="552"/>
                  </a:lnTo>
                  <a:lnTo>
                    <a:pt x="366" y="552"/>
                  </a:lnTo>
                  <a:lnTo>
                    <a:pt x="366" y="558"/>
                  </a:lnTo>
                  <a:lnTo>
                    <a:pt x="366" y="564"/>
                  </a:lnTo>
                  <a:lnTo>
                    <a:pt x="366" y="570"/>
                  </a:lnTo>
                  <a:lnTo>
                    <a:pt x="360" y="570"/>
                  </a:lnTo>
                  <a:lnTo>
                    <a:pt x="360" y="576"/>
                  </a:lnTo>
                  <a:lnTo>
                    <a:pt x="354" y="576"/>
                  </a:lnTo>
                  <a:lnTo>
                    <a:pt x="354" y="582"/>
                  </a:lnTo>
                  <a:lnTo>
                    <a:pt x="348" y="582"/>
                  </a:lnTo>
                  <a:lnTo>
                    <a:pt x="342" y="582"/>
                  </a:lnTo>
                  <a:lnTo>
                    <a:pt x="336" y="582"/>
                  </a:lnTo>
                  <a:lnTo>
                    <a:pt x="330" y="582"/>
                  </a:lnTo>
                  <a:lnTo>
                    <a:pt x="324" y="582"/>
                  </a:lnTo>
                  <a:lnTo>
                    <a:pt x="318" y="582"/>
                  </a:lnTo>
                  <a:lnTo>
                    <a:pt x="318" y="576"/>
                  </a:lnTo>
                  <a:lnTo>
                    <a:pt x="318" y="570"/>
                  </a:lnTo>
                  <a:lnTo>
                    <a:pt x="312" y="570"/>
                  </a:lnTo>
                  <a:lnTo>
                    <a:pt x="312" y="564"/>
                  </a:lnTo>
                  <a:lnTo>
                    <a:pt x="306" y="564"/>
                  </a:lnTo>
                  <a:lnTo>
                    <a:pt x="306" y="558"/>
                  </a:lnTo>
                  <a:lnTo>
                    <a:pt x="306" y="552"/>
                  </a:lnTo>
                  <a:lnTo>
                    <a:pt x="306" y="546"/>
                  </a:lnTo>
                  <a:lnTo>
                    <a:pt x="300" y="540"/>
                  </a:lnTo>
                  <a:lnTo>
                    <a:pt x="300" y="534"/>
                  </a:lnTo>
                  <a:lnTo>
                    <a:pt x="294" y="534"/>
                  </a:lnTo>
                  <a:lnTo>
                    <a:pt x="288" y="540"/>
                  </a:lnTo>
                  <a:lnTo>
                    <a:pt x="282" y="540"/>
                  </a:lnTo>
                  <a:lnTo>
                    <a:pt x="282" y="546"/>
                  </a:lnTo>
                  <a:lnTo>
                    <a:pt x="276" y="546"/>
                  </a:lnTo>
                  <a:lnTo>
                    <a:pt x="270" y="546"/>
                  </a:lnTo>
                  <a:lnTo>
                    <a:pt x="270" y="552"/>
                  </a:lnTo>
                  <a:lnTo>
                    <a:pt x="264" y="552"/>
                  </a:lnTo>
                  <a:lnTo>
                    <a:pt x="264" y="558"/>
                  </a:lnTo>
                  <a:lnTo>
                    <a:pt x="264" y="564"/>
                  </a:lnTo>
                  <a:lnTo>
                    <a:pt x="258" y="564"/>
                  </a:lnTo>
                  <a:lnTo>
                    <a:pt x="258" y="570"/>
                  </a:lnTo>
                  <a:lnTo>
                    <a:pt x="252" y="570"/>
                  </a:lnTo>
                  <a:lnTo>
                    <a:pt x="252" y="576"/>
                  </a:lnTo>
                  <a:lnTo>
                    <a:pt x="246" y="576"/>
                  </a:lnTo>
                  <a:lnTo>
                    <a:pt x="240" y="576"/>
                  </a:lnTo>
                  <a:lnTo>
                    <a:pt x="234" y="576"/>
                  </a:lnTo>
                  <a:lnTo>
                    <a:pt x="228" y="576"/>
                  </a:lnTo>
                  <a:lnTo>
                    <a:pt x="222" y="576"/>
                  </a:lnTo>
                  <a:lnTo>
                    <a:pt x="216" y="576"/>
                  </a:lnTo>
                  <a:lnTo>
                    <a:pt x="210" y="576"/>
                  </a:lnTo>
                  <a:lnTo>
                    <a:pt x="204" y="576"/>
                  </a:lnTo>
                  <a:lnTo>
                    <a:pt x="198" y="576"/>
                  </a:lnTo>
                  <a:lnTo>
                    <a:pt x="192" y="576"/>
                  </a:lnTo>
                  <a:lnTo>
                    <a:pt x="192" y="582"/>
                  </a:lnTo>
                  <a:lnTo>
                    <a:pt x="198" y="588"/>
                  </a:lnTo>
                  <a:lnTo>
                    <a:pt x="198" y="594"/>
                  </a:lnTo>
                  <a:lnTo>
                    <a:pt x="198" y="600"/>
                  </a:lnTo>
                  <a:lnTo>
                    <a:pt x="198" y="606"/>
                  </a:lnTo>
                  <a:lnTo>
                    <a:pt x="198" y="612"/>
                  </a:lnTo>
                  <a:lnTo>
                    <a:pt x="192" y="612"/>
                  </a:lnTo>
                  <a:lnTo>
                    <a:pt x="192" y="618"/>
                  </a:lnTo>
                  <a:lnTo>
                    <a:pt x="186" y="624"/>
                  </a:lnTo>
                  <a:lnTo>
                    <a:pt x="186" y="630"/>
                  </a:lnTo>
                  <a:lnTo>
                    <a:pt x="180" y="630"/>
                  </a:lnTo>
                  <a:lnTo>
                    <a:pt x="180" y="636"/>
                  </a:lnTo>
                  <a:lnTo>
                    <a:pt x="174" y="636"/>
                  </a:lnTo>
                  <a:lnTo>
                    <a:pt x="168" y="636"/>
                  </a:lnTo>
                  <a:lnTo>
                    <a:pt x="162" y="636"/>
                  </a:lnTo>
                  <a:lnTo>
                    <a:pt x="162" y="630"/>
                  </a:lnTo>
                  <a:lnTo>
                    <a:pt x="156" y="630"/>
                  </a:lnTo>
                  <a:lnTo>
                    <a:pt x="150" y="630"/>
                  </a:lnTo>
                  <a:lnTo>
                    <a:pt x="150" y="624"/>
                  </a:lnTo>
                  <a:lnTo>
                    <a:pt x="144" y="624"/>
                  </a:lnTo>
                  <a:lnTo>
                    <a:pt x="144" y="618"/>
                  </a:lnTo>
                  <a:lnTo>
                    <a:pt x="138" y="618"/>
                  </a:lnTo>
                  <a:lnTo>
                    <a:pt x="138" y="612"/>
                  </a:lnTo>
                  <a:lnTo>
                    <a:pt x="132" y="606"/>
                  </a:lnTo>
                  <a:lnTo>
                    <a:pt x="132" y="600"/>
                  </a:lnTo>
                  <a:lnTo>
                    <a:pt x="132" y="594"/>
                  </a:lnTo>
                  <a:lnTo>
                    <a:pt x="132" y="588"/>
                  </a:lnTo>
                  <a:lnTo>
                    <a:pt x="132" y="582"/>
                  </a:lnTo>
                  <a:lnTo>
                    <a:pt x="138" y="576"/>
                  </a:lnTo>
                  <a:lnTo>
                    <a:pt x="138" y="570"/>
                  </a:lnTo>
                  <a:lnTo>
                    <a:pt x="144" y="564"/>
                  </a:lnTo>
                  <a:lnTo>
                    <a:pt x="144" y="558"/>
                  </a:lnTo>
                  <a:lnTo>
                    <a:pt x="150" y="552"/>
                  </a:lnTo>
                  <a:lnTo>
                    <a:pt x="150" y="546"/>
                  </a:lnTo>
                  <a:lnTo>
                    <a:pt x="150" y="540"/>
                  </a:lnTo>
                  <a:lnTo>
                    <a:pt x="150" y="534"/>
                  </a:lnTo>
                  <a:lnTo>
                    <a:pt x="150" y="528"/>
                  </a:lnTo>
                  <a:lnTo>
                    <a:pt x="150" y="522"/>
                  </a:lnTo>
                  <a:lnTo>
                    <a:pt x="150" y="516"/>
                  </a:lnTo>
                  <a:lnTo>
                    <a:pt x="144" y="510"/>
                  </a:lnTo>
                  <a:lnTo>
                    <a:pt x="138" y="504"/>
                  </a:lnTo>
                  <a:lnTo>
                    <a:pt x="132" y="504"/>
                  </a:lnTo>
                  <a:lnTo>
                    <a:pt x="126" y="504"/>
                  </a:lnTo>
                  <a:lnTo>
                    <a:pt x="120" y="504"/>
                  </a:lnTo>
                  <a:lnTo>
                    <a:pt x="114" y="504"/>
                  </a:lnTo>
                  <a:lnTo>
                    <a:pt x="114" y="498"/>
                  </a:lnTo>
                  <a:lnTo>
                    <a:pt x="108" y="498"/>
                  </a:lnTo>
                  <a:lnTo>
                    <a:pt x="102" y="498"/>
                  </a:lnTo>
                  <a:lnTo>
                    <a:pt x="96" y="498"/>
                  </a:lnTo>
                  <a:lnTo>
                    <a:pt x="90" y="498"/>
                  </a:lnTo>
                  <a:lnTo>
                    <a:pt x="84" y="498"/>
                  </a:lnTo>
                  <a:lnTo>
                    <a:pt x="78" y="498"/>
                  </a:lnTo>
                  <a:lnTo>
                    <a:pt x="72" y="498"/>
                  </a:lnTo>
                  <a:lnTo>
                    <a:pt x="72" y="492"/>
                  </a:lnTo>
                  <a:lnTo>
                    <a:pt x="66" y="492"/>
                  </a:lnTo>
                  <a:lnTo>
                    <a:pt x="60" y="492"/>
                  </a:lnTo>
                  <a:lnTo>
                    <a:pt x="54" y="486"/>
                  </a:lnTo>
                  <a:lnTo>
                    <a:pt x="48" y="486"/>
                  </a:lnTo>
                  <a:lnTo>
                    <a:pt x="48" y="480"/>
                  </a:lnTo>
                  <a:lnTo>
                    <a:pt x="42" y="480"/>
                  </a:lnTo>
                  <a:lnTo>
                    <a:pt x="42" y="474"/>
                  </a:lnTo>
                  <a:lnTo>
                    <a:pt x="36" y="474"/>
                  </a:lnTo>
                  <a:lnTo>
                    <a:pt x="36" y="468"/>
                  </a:lnTo>
                  <a:lnTo>
                    <a:pt x="30" y="468"/>
                  </a:lnTo>
                  <a:lnTo>
                    <a:pt x="30" y="462"/>
                  </a:lnTo>
                  <a:lnTo>
                    <a:pt x="30" y="456"/>
                  </a:lnTo>
                  <a:lnTo>
                    <a:pt x="24" y="456"/>
                  </a:lnTo>
                  <a:lnTo>
                    <a:pt x="24" y="450"/>
                  </a:lnTo>
                  <a:lnTo>
                    <a:pt x="24" y="444"/>
                  </a:lnTo>
                  <a:lnTo>
                    <a:pt x="18" y="444"/>
                  </a:lnTo>
                  <a:lnTo>
                    <a:pt x="12" y="444"/>
                  </a:lnTo>
                  <a:lnTo>
                    <a:pt x="6" y="444"/>
                  </a:lnTo>
                  <a:lnTo>
                    <a:pt x="0" y="444"/>
                  </a:lnTo>
                  <a:lnTo>
                    <a:pt x="42" y="420"/>
                  </a:lnTo>
                  <a:lnTo>
                    <a:pt x="54" y="402"/>
                  </a:lnTo>
                  <a:lnTo>
                    <a:pt x="42" y="366"/>
                  </a:lnTo>
                  <a:lnTo>
                    <a:pt x="90" y="354"/>
                  </a:lnTo>
                  <a:lnTo>
                    <a:pt x="138" y="342"/>
                  </a:lnTo>
                  <a:lnTo>
                    <a:pt x="138" y="276"/>
                  </a:lnTo>
                  <a:lnTo>
                    <a:pt x="138" y="240"/>
                  </a:lnTo>
                  <a:lnTo>
                    <a:pt x="102" y="192"/>
                  </a:lnTo>
                  <a:lnTo>
                    <a:pt x="90" y="114"/>
                  </a:lnTo>
                  <a:lnTo>
                    <a:pt x="90" y="54"/>
                  </a:lnTo>
                  <a:lnTo>
                    <a:pt x="90" y="42"/>
                  </a:lnTo>
                  <a:close/>
                </a:path>
              </a:pathLst>
            </a:custGeom>
            <a:solidFill>
              <a:srgbClr val="272727"/>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4" name="Freeform 37">
              <a:extLst>
                <a:ext uri="{FF2B5EF4-FFF2-40B4-BE49-F238E27FC236}">
                  <a16:creationId xmlns:a16="http://schemas.microsoft.com/office/drawing/2014/main" id="{23F5638D-A152-3417-9902-27077F8C533F}"/>
                </a:ext>
              </a:extLst>
            </p:cNvPr>
            <p:cNvSpPr>
              <a:spLocks/>
            </p:cNvSpPr>
            <p:nvPr/>
          </p:nvSpPr>
          <p:spPr bwMode="auto">
            <a:xfrm>
              <a:off x="1854835" y="1882775"/>
              <a:ext cx="1205230" cy="673100"/>
            </a:xfrm>
            <a:custGeom>
              <a:avLst/>
              <a:gdLst>
                <a:gd name="T0" fmla="*/ 1074 w 1122"/>
                <a:gd name="T1" fmla="*/ 432 h 642"/>
                <a:gd name="T2" fmla="*/ 1062 w 1122"/>
                <a:gd name="T3" fmla="*/ 474 h 642"/>
                <a:gd name="T4" fmla="*/ 1008 w 1122"/>
                <a:gd name="T5" fmla="*/ 468 h 642"/>
                <a:gd name="T6" fmla="*/ 972 w 1122"/>
                <a:gd name="T7" fmla="*/ 444 h 642"/>
                <a:gd name="T8" fmla="*/ 960 w 1122"/>
                <a:gd name="T9" fmla="*/ 480 h 642"/>
                <a:gd name="T10" fmla="*/ 978 w 1122"/>
                <a:gd name="T11" fmla="*/ 528 h 642"/>
                <a:gd name="T12" fmla="*/ 954 w 1122"/>
                <a:gd name="T13" fmla="*/ 564 h 642"/>
                <a:gd name="T14" fmla="*/ 912 w 1122"/>
                <a:gd name="T15" fmla="*/ 588 h 642"/>
                <a:gd name="T16" fmla="*/ 870 w 1122"/>
                <a:gd name="T17" fmla="*/ 600 h 642"/>
                <a:gd name="T18" fmla="*/ 852 w 1122"/>
                <a:gd name="T19" fmla="*/ 558 h 642"/>
                <a:gd name="T20" fmla="*/ 810 w 1122"/>
                <a:gd name="T21" fmla="*/ 558 h 642"/>
                <a:gd name="T22" fmla="*/ 762 w 1122"/>
                <a:gd name="T23" fmla="*/ 564 h 642"/>
                <a:gd name="T24" fmla="*/ 708 w 1122"/>
                <a:gd name="T25" fmla="*/ 552 h 642"/>
                <a:gd name="T26" fmla="*/ 660 w 1122"/>
                <a:gd name="T27" fmla="*/ 540 h 642"/>
                <a:gd name="T28" fmla="*/ 618 w 1122"/>
                <a:gd name="T29" fmla="*/ 510 h 642"/>
                <a:gd name="T30" fmla="*/ 582 w 1122"/>
                <a:gd name="T31" fmla="*/ 546 h 642"/>
                <a:gd name="T32" fmla="*/ 570 w 1122"/>
                <a:gd name="T33" fmla="*/ 594 h 642"/>
                <a:gd name="T34" fmla="*/ 564 w 1122"/>
                <a:gd name="T35" fmla="*/ 636 h 642"/>
                <a:gd name="T36" fmla="*/ 522 w 1122"/>
                <a:gd name="T37" fmla="*/ 612 h 642"/>
                <a:gd name="T38" fmla="*/ 480 w 1122"/>
                <a:gd name="T39" fmla="*/ 600 h 642"/>
                <a:gd name="T40" fmla="*/ 438 w 1122"/>
                <a:gd name="T41" fmla="*/ 588 h 642"/>
                <a:gd name="T42" fmla="*/ 390 w 1122"/>
                <a:gd name="T43" fmla="*/ 564 h 642"/>
                <a:gd name="T44" fmla="*/ 336 w 1122"/>
                <a:gd name="T45" fmla="*/ 564 h 642"/>
                <a:gd name="T46" fmla="*/ 300 w 1122"/>
                <a:gd name="T47" fmla="*/ 546 h 642"/>
                <a:gd name="T48" fmla="*/ 246 w 1122"/>
                <a:gd name="T49" fmla="*/ 546 h 642"/>
                <a:gd name="T50" fmla="*/ 198 w 1122"/>
                <a:gd name="T51" fmla="*/ 552 h 642"/>
                <a:gd name="T52" fmla="*/ 150 w 1122"/>
                <a:gd name="T53" fmla="*/ 546 h 642"/>
                <a:gd name="T54" fmla="*/ 108 w 1122"/>
                <a:gd name="T55" fmla="*/ 558 h 642"/>
                <a:gd name="T56" fmla="*/ 66 w 1122"/>
                <a:gd name="T57" fmla="*/ 570 h 642"/>
                <a:gd name="T58" fmla="*/ 24 w 1122"/>
                <a:gd name="T59" fmla="*/ 594 h 642"/>
                <a:gd name="T60" fmla="*/ 6 w 1122"/>
                <a:gd name="T61" fmla="*/ 582 h 642"/>
                <a:gd name="T62" fmla="*/ 12 w 1122"/>
                <a:gd name="T63" fmla="*/ 534 h 642"/>
                <a:gd name="T64" fmla="*/ 6 w 1122"/>
                <a:gd name="T65" fmla="*/ 480 h 642"/>
                <a:gd name="T66" fmla="*/ 0 w 1122"/>
                <a:gd name="T67" fmla="*/ 432 h 642"/>
                <a:gd name="T68" fmla="*/ 18 w 1122"/>
                <a:gd name="T69" fmla="*/ 384 h 642"/>
                <a:gd name="T70" fmla="*/ 66 w 1122"/>
                <a:gd name="T71" fmla="*/ 384 h 642"/>
                <a:gd name="T72" fmla="*/ 120 w 1122"/>
                <a:gd name="T73" fmla="*/ 378 h 642"/>
                <a:gd name="T74" fmla="*/ 162 w 1122"/>
                <a:gd name="T75" fmla="*/ 354 h 642"/>
                <a:gd name="T76" fmla="*/ 198 w 1122"/>
                <a:gd name="T77" fmla="*/ 318 h 642"/>
                <a:gd name="T78" fmla="*/ 216 w 1122"/>
                <a:gd name="T79" fmla="*/ 270 h 642"/>
                <a:gd name="T80" fmla="*/ 234 w 1122"/>
                <a:gd name="T81" fmla="*/ 234 h 642"/>
                <a:gd name="T82" fmla="*/ 246 w 1122"/>
                <a:gd name="T83" fmla="*/ 186 h 642"/>
                <a:gd name="T84" fmla="*/ 246 w 1122"/>
                <a:gd name="T85" fmla="*/ 138 h 642"/>
                <a:gd name="T86" fmla="*/ 264 w 1122"/>
                <a:gd name="T87" fmla="*/ 42 h 642"/>
                <a:gd name="T88" fmla="*/ 360 w 1122"/>
                <a:gd name="T89" fmla="*/ 18 h 642"/>
                <a:gd name="T90" fmla="*/ 408 w 1122"/>
                <a:gd name="T91" fmla="*/ 6 h 642"/>
                <a:gd name="T92" fmla="*/ 420 w 1122"/>
                <a:gd name="T93" fmla="*/ 42 h 642"/>
                <a:gd name="T94" fmla="*/ 444 w 1122"/>
                <a:gd name="T95" fmla="*/ 72 h 642"/>
                <a:gd name="T96" fmla="*/ 456 w 1122"/>
                <a:gd name="T97" fmla="*/ 114 h 642"/>
                <a:gd name="T98" fmla="*/ 486 w 1122"/>
                <a:gd name="T99" fmla="*/ 138 h 642"/>
                <a:gd name="T100" fmla="*/ 516 w 1122"/>
                <a:gd name="T101" fmla="*/ 108 h 642"/>
                <a:gd name="T102" fmla="*/ 546 w 1122"/>
                <a:gd name="T103" fmla="*/ 78 h 642"/>
                <a:gd name="T104" fmla="*/ 582 w 1122"/>
                <a:gd name="T105" fmla="*/ 96 h 642"/>
                <a:gd name="T106" fmla="*/ 618 w 1122"/>
                <a:gd name="T107" fmla="*/ 126 h 642"/>
                <a:gd name="T108" fmla="*/ 648 w 1122"/>
                <a:gd name="T109" fmla="*/ 138 h 642"/>
                <a:gd name="T110" fmla="*/ 672 w 1122"/>
                <a:gd name="T111" fmla="*/ 108 h 642"/>
                <a:gd name="T112" fmla="*/ 684 w 1122"/>
                <a:gd name="T113" fmla="*/ 66 h 642"/>
                <a:gd name="T114" fmla="*/ 696 w 1122"/>
                <a:gd name="T115" fmla="*/ 24 h 642"/>
                <a:gd name="T116" fmla="*/ 948 w 1122"/>
                <a:gd name="T117" fmla="*/ 282 h 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22"/>
                <a:gd name="T178" fmla="*/ 0 h 642"/>
                <a:gd name="T179" fmla="*/ 1122 w 1122"/>
                <a:gd name="T180" fmla="*/ 642 h 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22" h="642">
                  <a:moveTo>
                    <a:pt x="1122" y="432"/>
                  </a:moveTo>
                  <a:lnTo>
                    <a:pt x="1116" y="432"/>
                  </a:lnTo>
                  <a:lnTo>
                    <a:pt x="1110" y="432"/>
                  </a:lnTo>
                  <a:lnTo>
                    <a:pt x="1104" y="432"/>
                  </a:lnTo>
                  <a:lnTo>
                    <a:pt x="1098" y="432"/>
                  </a:lnTo>
                  <a:lnTo>
                    <a:pt x="1092" y="432"/>
                  </a:lnTo>
                  <a:lnTo>
                    <a:pt x="1086" y="432"/>
                  </a:lnTo>
                  <a:lnTo>
                    <a:pt x="1080" y="432"/>
                  </a:lnTo>
                  <a:lnTo>
                    <a:pt x="1074" y="432"/>
                  </a:lnTo>
                  <a:lnTo>
                    <a:pt x="1074" y="438"/>
                  </a:lnTo>
                  <a:lnTo>
                    <a:pt x="1068" y="438"/>
                  </a:lnTo>
                  <a:lnTo>
                    <a:pt x="1068" y="444"/>
                  </a:lnTo>
                  <a:lnTo>
                    <a:pt x="1068" y="450"/>
                  </a:lnTo>
                  <a:lnTo>
                    <a:pt x="1068" y="456"/>
                  </a:lnTo>
                  <a:lnTo>
                    <a:pt x="1068" y="462"/>
                  </a:lnTo>
                  <a:lnTo>
                    <a:pt x="1062" y="462"/>
                  </a:lnTo>
                  <a:lnTo>
                    <a:pt x="1062" y="468"/>
                  </a:lnTo>
                  <a:lnTo>
                    <a:pt x="1062" y="474"/>
                  </a:lnTo>
                  <a:lnTo>
                    <a:pt x="1056" y="474"/>
                  </a:lnTo>
                  <a:lnTo>
                    <a:pt x="1050" y="480"/>
                  </a:lnTo>
                  <a:lnTo>
                    <a:pt x="1044" y="480"/>
                  </a:lnTo>
                  <a:lnTo>
                    <a:pt x="1038" y="480"/>
                  </a:lnTo>
                  <a:lnTo>
                    <a:pt x="1032" y="474"/>
                  </a:lnTo>
                  <a:lnTo>
                    <a:pt x="1026" y="474"/>
                  </a:lnTo>
                  <a:lnTo>
                    <a:pt x="1020" y="474"/>
                  </a:lnTo>
                  <a:lnTo>
                    <a:pt x="1014" y="468"/>
                  </a:lnTo>
                  <a:lnTo>
                    <a:pt x="1008" y="468"/>
                  </a:lnTo>
                  <a:lnTo>
                    <a:pt x="1008" y="462"/>
                  </a:lnTo>
                  <a:lnTo>
                    <a:pt x="1002" y="462"/>
                  </a:lnTo>
                  <a:lnTo>
                    <a:pt x="996" y="456"/>
                  </a:lnTo>
                  <a:lnTo>
                    <a:pt x="990" y="450"/>
                  </a:lnTo>
                  <a:lnTo>
                    <a:pt x="984" y="450"/>
                  </a:lnTo>
                  <a:lnTo>
                    <a:pt x="984" y="444"/>
                  </a:lnTo>
                  <a:lnTo>
                    <a:pt x="978" y="444"/>
                  </a:lnTo>
                  <a:lnTo>
                    <a:pt x="972" y="438"/>
                  </a:lnTo>
                  <a:lnTo>
                    <a:pt x="972" y="444"/>
                  </a:lnTo>
                  <a:lnTo>
                    <a:pt x="966" y="444"/>
                  </a:lnTo>
                  <a:lnTo>
                    <a:pt x="960" y="450"/>
                  </a:lnTo>
                  <a:lnTo>
                    <a:pt x="954" y="456"/>
                  </a:lnTo>
                  <a:lnTo>
                    <a:pt x="954" y="462"/>
                  </a:lnTo>
                  <a:lnTo>
                    <a:pt x="948" y="462"/>
                  </a:lnTo>
                  <a:lnTo>
                    <a:pt x="954" y="468"/>
                  </a:lnTo>
                  <a:lnTo>
                    <a:pt x="954" y="474"/>
                  </a:lnTo>
                  <a:lnTo>
                    <a:pt x="960" y="474"/>
                  </a:lnTo>
                  <a:lnTo>
                    <a:pt x="960" y="480"/>
                  </a:lnTo>
                  <a:lnTo>
                    <a:pt x="966" y="480"/>
                  </a:lnTo>
                  <a:lnTo>
                    <a:pt x="966" y="486"/>
                  </a:lnTo>
                  <a:lnTo>
                    <a:pt x="972" y="492"/>
                  </a:lnTo>
                  <a:lnTo>
                    <a:pt x="972" y="498"/>
                  </a:lnTo>
                  <a:lnTo>
                    <a:pt x="972" y="504"/>
                  </a:lnTo>
                  <a:lnTo>
                    <a:pt x="972" y="510"/>
                  </a:lnTo>
                  <a:lnTo>
                    <a:pt x="972" y="516"/>
                  </a:lnTo>
                  <a:lnTo>
                    <a:pt x="972" y="522"/>
                  </a:lnTo>
                  <a:lnTo>
                    <a:pt x="978" y="528"/>
                  </a:lnTo>
                  <a:lnTo>
                    <a:pt x="978" y="534"/>
                  </a:lnTo>
                  <a:lnTo>
                    <a:pt x="978" y="540"/>
                  </a:lnTo>
                  <a:lnTo>
                    <a:pt x="972" y="540"/>
                  </a:lnTo>
                  <a:lnTo>
                    <a:pt x="972" y="546"/>
                  </a:lnTo>
                  <a:lnTo>
                    <a:pt x="966" y="546"/>
                  </a:lnTo>
                  <a:lnTo>
                    <a:pt x="966" y="552"/>
                  </a:lnTo>
                  <a:lnTo>
                    <a:pt x="966" y="558"/>
                  </a:lnTo>
                  <a:lnTo>
                    <a:pt x="960" y="564"/>
                  </a:lnTo>
                  <a:lnTo>
                    <a:pt x="954" y="564"/>
                  </a:lnTo>
                  <a:lnTo>
                    <a:pt x="948" y="570"/>
                  </a:lnTo>
                  <a:lnTo>
                    <a:pt x="942" y="576"/>
                  </a:lnTo>
                  <a:lnTo>
                    <a:pt x="942" y="582"/>
                  </a:lnTo>
                  <a:lnTo>
                    <a:pt x="936" y="582"/>
                  </a:lnTo>
                  <a:lnTo>
                    <a:pt x="936" y="588"/>
                  </a:lnTo>
                  <a:lnTo>
                    <a:pt x="930" y="588"/>
                  </a:lnTo>
                  <a:lnTo>
                    <a:pt x="924" y="588"/>
                  </a:lnTo>
                  <a:lnTo>
                    <a:pt x="918" y="588"/>
                  </a:lnTo>
                  <a:lnTo>
                    <a:pt x="912" y="588"/>
                  </a:lnTo>
                  <a:lnTo>
                    <a:pt x="912" y="594"/>
                  </a:lnTo>
                  <a:lnTo>
                    <a:pt x="906" y="594"/>
                  </a:lnTo>
                  <a:lnTo>
                    <a:pt x="900" y="594"/>
                  </a:lnTo>
                  <a:lnTo>
                    <a:pt x="894" y="600"/>
                  </a:lnTo>
                  <a:lnTo>
                    <a:pt x="888" y="600"/>
                  </a:lnTo>
                  <a:lnTo>
                    <a:pt x="882" y="600"/>
                  </a:lnTo>
                  <a:lnTo>
                    <a:pt x="876" y="600"/>
                  </a:lnTo>
                  <a:lnTo>
                    <a:pt x="870" y="606"/>
                  </a:lnTo>
                  <a:lnTo>
                    <a:pt x="870" y="600"/>
                  </a:lnTo>
                  <a:lnTo>
                    <a:pt x="864" y="600"/>
                  </a:lnTo>
                  <a:lnTo>
                    <a:pt x="864" y="594"/>
                  </a:lnTo>
                  <a:lnTo>
                    <a:pt x="864" y="588"/>
                  </a:lnTo>
                  <a:lnTo>
                    <a:pt x="858" y="582"/>
                  </a:lnTo>
                  <a:lnTo>
                    <a:pt x="858" y="576"/>
                  </a:lnTo>
                  <a:lnTo>
                    <a:pt x="852" y="576"/>
                  </a:lnTo>
                  <a:lnTo>
                    <a:pt x="852" y="570"/>
                  </a:lnTo>
                  <a:lnTo>
                    <a:pt x="852" y="564"/>
                  </a:lnTo>
                  <a:lnTo>
                    <a:pt x="852" y="558"/>
                  </a:lnTo>
                  <a:lnTo>
                    <a:pt x="846" y="558"/>
                  </a:lnTo>
                  <a:lnTo>
                    <a:pt x="846" y="552"/>
                  </a:lnTo>
                  <a:lnTo>
                    <a:pt x="840" y="546"/>
                  </a:lnTo>
                  <a:lnTo>
                    <a:pt x="834" y="552"/>
                  </a:lnTo>
                  <a:lnTo>
                    <a:pt x="828" y="552"/>
                  </a:lnTo>
                  <a:lnTo>
                    <a:pt x="822" y="552"/>
                  </a:lnTo>
                  <a:lnTo>
                    <a:pt x="822" y="558"/>
                  </a:lnTo>
                  <a:lnTo>
                    <a:pt x="816" y="558"/>
                  </a:lnTo>
                  <a:lnTo>
                    <a:pt x="810" y="558"/>
                  </a:lnTo>
                  <a:lnTo>
                    <a:pt x="804" y="558"/>
                  </a:lnTo>
                  <a:lnTo>
                    <a:pt x="798" y="558"/>
                  </a:lnTo>
                  <a:lnTo>
                    <a:pt x="792" y="558"/>
                  </a:lnTo>
                  <a:lnTo>
                    <a:pt x="786" y="558"/>
                  </a:lnTo>
                  <a:lnTo>
                    <a:pt x="780" y="558"/>
                  </a:lnTo>
                  <a:lnTo>
                    <a:pt x="780" y="564"/>
                  </a:lnTo>
                  <a:lnTo>
                    <a:pt x="774" y="564"/>
                  </a:lnTo>
                  <a:lnTo>
                    <a:pt x="768" y="564"/>
                  </a:lnTo>
                  <a:lnTo>
                    <a:pt x="762" y="564"/>
                  </a:lnTo>
                  <a:lnTo>
                    <a:pt x="756" y="564"/>
                  </a:lnTo>
                  <a:lnTo>
                    <a:pt x="750" y="558"/>
                  </a:lnTo>
                  <a:lnTo>
                    <a:pt x="744" y="558"/>
                  </a:lnTo>
                  <a:lnTo>
                    <a:pt x="738" y="552"/>
                  </a:lnTo>
                  <a:lnTo>
                    <a:pt x="732" y="552"/>
                  </a:lnTo>
                  <a:lnTo>
                    <a:pt x="726" y="552"/>
                  </a:lnTo>
                  <a:lnTo>
                    <a:pt x="720" y="552"/>
                  </a:lnTo>
                  <a:lnTo>
                    <a:pt x="714" y="552"/>
                  </a:lnTo>
                  <a:lnTo>
                    <a:pt x="708" y="552"/>
                  </a:lnTo>
                  <a:lnTo>
                    <a:pt x="702" y="552"/>
                  </a:lnTo>
                  <a:lnTo>
                    <a:pt x="696" y="552"/>
                  </a:lnTo>
                  <a:lnTo>
                    <a:pt x="690" y="552"/>
                  </a:lnTo>
                  <a:lnTo>
                    <a:pt x="684" y="552"/>
                  </a:lnTo>
                  <a:lnTo>
                    <a:pt x="684" y="546"/>
                  </a:lnTo>
                  <a:lnTo>
                    <a:pt x="678" y="546"/>
                  </a:lnTo>
                  <a:lnTo>
                    <a:pt x="672" y="546"/>
                  </a:lnTo>
                  <a:lnTo>
                    <a:pt x="666" y="540"/>
                  </a:lnTo>
                  <a:lnTo>
                    <a:pt x="660" y="540"/>
                  </a:lnTo>
                  <a:lnTo>
                    <a:pt x="660" y="534"/>
                  </a:lnTo>
                  <a:lnTo>
                    <a:pt x="654" y="534"/>
                  </a:lnTo>
                  <a:lnTo>
                    <a:pt x="654" y="528"/>
                  </a:lnTo>
                  <a:lnTo>
                    <a:pt x="648" y="528"/>
                  </a:lnTo>
                  <a:lnTo>
                    <a:pt x="642" y="522"/>
                  </a:lnTo>
                  <a:lnTo>
                    <a:pt x="636" y="522"/>
                  </a:lnTo>
                  <a:lnTo>
                    <a:pt x="630" y="516"/>
                  </a:lnTo>
                  <a:lnTo>
                    <a:pt x="624" y="510"/>
                  </a:lnTo>
                  <a:lnTo>
                    <a:pt x="618" y="510"/>
                  </a:lnTo>
                  <a:lnTo>
                    <a:pt x="612" y="516"/>
                  </a:lnTo>
                  <a:lnTo>
                    <a:pt x="606" y="516"/>
                  </a:lnTo>
                  <a:lnTo>
                    <a:pt x="606" y="522"/>
                  </a:lnTo>
                  <a:lnTo>
                    <a:pt x="600" y="522"/>
                  </a:lnTo>
                  <a:lnTo>
                    <a:pt x="600" y="528"/>
                  </a:lnTo>
                  <a:lnTo>
                    <a:pt x="594" y="528"/>
                  </a:lnTo>
                  <a:lnTo>
                    <a:pt x="588" y="534"/>
                  </a:lnTo>
                  <a:lnTo>
                    <a:pt x="582" y="540"/>
                  </a:lnTo>
                  <a:lnTo>
                    <a:pt x="582" y="546"/>
                  </a:lnTo>
                  <a:lnTo>
                    <a:pt x="576" y="546"/>
                  </a:lnTo>
                  <a:lnTo>
                    <a:pt x="576" y="552"/>
                  </a:lnTo>
                  <a:lnTo>
                    <a:pt x="576" y="558"/>
                  </a:lnTo>
                  <a:lnTo>
                    <a:pt x="570" y="564"/>
                  </a:lnTo>
                  <a:lnTo>
                    <a:pt x="570" y="570"/>
                  </a:lnTo>
                  <a:lnTo>
                    <a:pt x="570" y="576"/>
                  </a:lnTo>
                  <a:lnTo>
                    <a:pt x="570" y="582"/>
                  </a:lnTo>
                  <a:lnTo>
                    <a:pt x="570" y="588"/>
                  </a:lnTo>
                  <a:lnTo>
                    <a:pt x="570" y="594"/>
                  </a:lnTo>
                  <a:lnTo>
                    <a:pt x="570" y="600"/>
                  </a:lnTo>
                  <a:lnTo>
                    <a:pt x="570" y="606"/>
                  </a:lnTo>
                  <a:lnTo>
                    <a:pt x="576" y="618"/>
                  </a:lnTo>
                  <a:lnTo>
                    <a:pt x="576" y="624"/>
                  </a:lnTo>
                  <a:lnTo>
                    <a:pt x="576" y="630"/>
                  </a:lnTo>
                  <a:lnTo>
                    <a:pt x="576" y="636"/>
                  </a:lnTo>
                  <a:lnTo>
                    <a:pt x="576" y="642"/>
                  </a:lnTo>
                  <a:lnTo>
                    <a:pt x="570" y="642"/>
                  </a:lnTo>
                  <a:lnTo>
                    <a:pt x="564" y="636"/>
                  </a:lnTo>
                  <a:lnTo>
                    <a:pt x="558" y="636"/>
                  </a:lnTo>
                  <a:lnTo>
                    <a:pt x="552" y="630"/>
                  </a:lnTo>
                  <a:lnTo>
                    <a:pt x="546" y="624"/>
                  </a:lnTo>
                  <a:lnTo>
                    <a:pt x="546" y="618"/>
                  </a:lnTo>
                  <a:lnTo>
                    <a:pt x="540" y="618"/>
                  </a:lnTo>
                  <a:lnTo>
                    <a:pt x="534" y="618"/>
                  </a:lnTo>
                  <a:lnTo>
                    <a:pt x="528" y="618"/>
                  </a:lnTo>
                  <a:lnTo>
                    <a:pt x="522" y="618"/>
                  </a:lnTo>
                  <a:lnTo>
                    <a:pt x="522" y="612"/>
                  </a:lnTo>
                  <a:lnTo>
                    <a:pt x="516" y="612"/>
                  </a:lnTo>
                  <a:lnTo>
                    <a:pt x="510" y="612"/>
                  </a:lnTo>
                  <a:lnTo>
                    <a:pt x="504" y="612"/>
                  </a:lnTo>
                  <a:lnTo>
                    <a:pt x="504" y="606"/>
                  </a:lnTo>
                  <a:lnTo>
                    <a:pt x="498" y="606"/>
                  </a:lnTo>
                  <a:lnTo>
                    <a:pt x="492" y="606"/>
                  </a:lnTo>
                  <a:lnTo>
                    <a:pt x="486" y="606"/>
                  </a:lnTo>
                  <a:lnTo>
                    <a:pt x="486" y="600"/>
                  </a:lnTo>
                  <a:lnTo>
                    <a:pt x="480" y="600"/>
                  </a:lnTo>
                  <a:lnTo>
                    <a:pt x="474" y="600"/>
                  </a:lnTo>
                  <a:lnTo>
                    <a:pt x="474" y="594"/>
                  </a:lnTo>
                  <a:lnTo>
                    <a:pt x="468" y="594"/>
                  </a:lnTo>
                  <a:lnTo>
                    <a:pt x="462" y="594"/>
                  </a:lnTo>
                  <a:lnTo>
                    <a:pt x="456" y="594"/>
                  </a:lnTo>
                  <a:lnTo>
                    <a:pt x="456" y="588"/>
                  </a:lnTo>
                  <a:lnTo>
                    <a:pt x="450" y="588"/>
                  </a:lnTo>
                  <a:lnTo>
                    <a:pt x="444" y="588"/>
                  </a:lnTo>
                  <a:lnTo>
                    <a:pt x="438" y="588"/>
                  </a:lnTo>
                  <a:lnTo>
                    <a:pt x="432" y="582"/>
                  </a:lnTo>
                  <a:lnTo>
                    <a:pt x="426" y="582"/>
                  </a:lnTo>
                  <a:lnTo>
                    <a:pt x="420" y="576"/>
                  </a:lnTo>
                  <a:lnTo>
                    <a:pt x="414" y="576"/>
                  </a:lnTo>
                  <a:lnTo>
                    <a:pt x="408" y="576"/>
                  </a:lnTo>
                  <a:lnTo>
                    <a:pt x="408" y="570"/>
                  </a:lnTo>
                  <a:lnTo>
                    <a:pt x="402" y="570"/>
                  </a:lnTo>
                  <a:lnTo>
                    <a:pt x="396" y="570"/>
                  </a:lnTo>
                  <a:lnTo>
                    <a:pt x="390" y="564"/>
                  </a:lnTo>
                  <a:lnTo>
                    <a:pt x="384" y="564"/>
                  </a:lnTo>
                  <a:lnTo>
                    <a:pt x="378" y="564"/>
                  </a:lnTo>
                  <a:lnTo>
                    <a:pt x="372" y="564"/>
                  </a:lnTo>
                  <a:lnTo>
                    <a:pt x="366" y="564"/>
                  </a:lnTo>
                  <a:lnTo>
                    <a:pt x="360" y="564"/>
                  </a:lnTo>
                  <a:lnTo>
                    <a:pt x="354" y="564"/>
                  </a:lnTo>
                  <a:lnTo>
                    <a:pt x="348" y="564"/>
                  </a:lnTo>
                  <a:lnTo>
                    <a:pt x="342" y="564"/>
                  </a:lnTo>
                  <a:lnTo>
                    <a:pt x="336" y="564"/>
                  </a:lnTo>
                  <a:lnTo>
                    <a:pt x="336" y="558"/>
                  </a:lnTo>
                  <a:lnTo>
                    <a:pt x="330" y="558"/>
                  </a:lnTo>
                  <a:lnTo>
                    <a:pt x="324" y="558"/>
                  </a:lnTo>
                  <a:lnTo>
                    <a:pt x="318" y="558"/>
                  </a:lnTo>
                  <a:lnTo>
                    <a:pt x="318" y="552"/>
                  </a:lnTo>
                  <a:lnTo>
                    <a:pt x="312" y="552"/>
                  </a:lnTo>
                  <a:lnTo>
                    <a:pt x="306" y="552"/>
                  </a:lnTo>
                  <a:lnTo>
                    <a:pt x="300" y="552"/>
                  </a:lnTo>
                  <a:lnTo>
                    <a:pt x="300" y="546"/>
                  </a:lnTo>
                  <a:lnTo>
                    <a:pt x="294" y="546"/>
                  </a:lnTo>
                  <a:lnTo>
                    <a:pt x="288" y="546"/>
                  </a:lnTo>
                  <a:lnTo>
                    <a:pt x="282" y="546"/>
                  </a:lnTo>
                  <a:lnTo>
                    <a:pt x="276" y="546"/>
                  </a:lnTo>
                  <a:lnTo>
                    <a:pt x="270" y="546"/>
                  </a:lnTo>
                  <a:lnTo>
                    <a:pt x="264" y="546"/>
                  </a:lnTo>
                  <a:lnTo>
                    <a:pt x="258" y="546"/>
                  </a:lnTo>
                  <a:lnTo>
                    <a:pt x="252" y="546"/>
                  </a:lnTo>
                  <a:lnTo>
                    <a:pt x="246" y="546"/>
                  </a:lnTo>
                  <a:lnTo>
                    <a:pt x="240" y="546"/>
                  </a:lnTo>
                  <a:lnTo>
                    <a:pt x="234" y="546"/>
                  </a:lnTo>
                  <a:lnTo>
                    <a:pt x="228" y="546"/>
                  </a:lnTo>
                  <a:lnTo>
                    <a:pt x="228" y="552"/>
                  </a:lnTo>
                  <a:lnTo>
                    <a:pt x="222" y="552"/>
                  </a:lnTo>
                  <a:lnTo>
                    <a:pt x="216" y="552"/>
                  </a:lnTo>
                  <a:lnTo>
                    <a:pt x="210" y="552"/>
                  </a:lnTo>
                  <a:lnTo>
                    <a:pt x="204" y="552"/>
                  </a:lnTo>
                  <a:lnTo>
                    <a:pt x="198" y="552"/>
                  </a:lnTo>
                  <a:lnTo>
                    <a:pt x="192" y="552"/>
                  </a:lnTo>
                  <a:lnTo>
                    <a:pt x="186" y="552"/>
                  </a:lnTo>
                  <a:lnTo>
                    <a:pt x="180" y="552"/>
                  </a:lnTo>
                  <a:lnTo>
                    <a:pt x="180" y="546"/>
                  </a:lnTo>
                  <a:lnTo>
                    <a:pt x="174" y="546"/>
                  </a:lnTo>
                  <a:lnTo>
                    <a:pt x="168" y="546"/>
                  </a:lnTo>
                  <a:lnTo>
                    <a:pt x="162" y="546"/>
                  </a:lnTo>
                  <a:lnTo>
                    <a:pt x="156" y="546"/>
                  </a:lnTo>
                  <a:lnTo>
                    <a:pt x="150" y="546"/>
                  </a:lnTo>
                  <a:lnTo>
                    <a:pt x="144" y="546"/>
                  </a:lnTo>
                  <a:lnTo>
                    <a:pt x="138" y="546"/>
                  </a:lnTo>
                  <a:lnTo>
                    <a:pt x="132" y="546"/>
                  </a:lnTo>
                  <a:lnTo>
                    <a:pt x="126" y="546"/>
                  </a:lnTo>
                  <a:lnTo>
                    <a:pt x="126" y="552"/>
                  </a:lnTo>
                  <a:lnTo>
                    <a:pt x="120" y="552"/>
                  </a:lnTo>
                  <a:lnTo>
                    <a:pt x="114" y="552"/>
                  </a:lnTo>
                  <a:lnTo>
                    <a:pt x="108" y="552"/>
                  </a:lnTo>
                  <a:lnTo>
                    <a:pt x="108" y="558"/>
                  </a:lnTo>
                  <a:lnTo>
                    <a:pt x="102" y="558"/>
                  </a:lnTo>
                  <a:lnTo>
                    <a:pt x="96" y="558"/>
                  </a:lnTo>
                  <a:lnTo>
                    <a:pt x="90" y="558"/>
                  </a:lnTo>
                  <a:lnTo>
                    <a:pt x="90" y="564"/>
                  </a:lnTo>
                  <a:lnTo>
                    <a:pt x="84" y="564"/>
                  </a:lnTo>
                  <a:lnTo>
                    <a:pt x="78" y="564"/>
                  </a:lnTo>
                  <a:lnTo>
                    <a:pt x="72" y="564"/>
                  </a:lnTo>
                  <a:lnTo>
                    <a:pt x="72" y="570"/>
                  </a:lnTo>
                  <a:lnTo>
                    <a:pt x="66" y="570"/>
                  </a:lnTo>
                  <a:lnTo>
                    <a:pt x="60" y="570"/>
                  </a:lnTo>
                  <a:lnTo>
                    <a:pt x="54" y="570"/>
                  </a:lnTo>
                  <a:lnTo>
                    <a:pt x="48" y="570"/>
                  </a:lnTo>
                  <a:lnTo>
                    <a:pt x="48" y="576"/>
                  </a:lnTo>
                  <a:lnTo>
                    <a:pt x="42" y="576"/>
                  </a:lnTo>
                  <a:lnTo>
                    <a:pt x="36" y="582"/>
                  </a:lnTo>
                  <a:lnTo>
                    <a:pt x="30" y="588"/>
                  </a:lnTo>
                  <a:lnTo>
                    <a:pt x="24" y="588"/>
                  </a:lnTo>
                  <a:lnTo>
                    <a:pt x="24" y="594"/>
                  </a:lnTo>
                  <a:lnTo>
                    <a:pt x="18" y="594"/>
                  </a:lnTo>
                  <a:lnTo>
                    <a:pt x="18" y="600"/>
                  </a:lnTo>
                  <a:lnTo>
                    <a:pt x="12" y="600"/>
                  </a:lnTo>
                  <a:lnTo>
                    <a:pt x="6" y="600"/>
                  </a:lnTo>
                  <a:lnTo>
                    <a:pt x="6" y="606"/>
                  </a:lnTo>
                  <a:lnTo>
                    <a:pt x="6" y="600"/>
                  </a:lnTo>
                  <a:lnTo>
                    <a:pt x="6" y="594"/>
                  </a:lnTo>
                  <a:lnTo>
                    <a:pt x="6" y="588"/>
                  </a:lnTo>
                  <a:lnTo>
                    <a:pt x="6" y="582"/>
                  </a:lnTo>
                  <a:lnTo>
                    <a:pt x="6" y="576"/>
                  </a:lnTo>
                  <a:lnTo>
                    <a:pt x="6" y="570"/>
                  </a:lnTo>
                  <a:lnTo>
                    <a:pt x="6" y="564"/>
                  </a:lnTo>
                  <a:lnTo>
                    <a:pt x="6" y="558"/>
                  </a:lnTo>
                  <a:lnTo>
                    <a:pt x="12" y="558"/>
                  </a:lnTo>
                  <a:lnTo>
                    <a:pt x="12" y="552"/>
                  </a:lnTo>
                  <a:lnTo>
                    <a:pt x="12" y="546"/>
                  </a:lnTo>
                  <a:lnTo>
                    <a:pt x="12" y="540"/>
                  </a:lnTo>
                  <a:lnTo>
                    <a:pt x="12" y="534"/>
                  </a:lnTo>
                  <a:lnTo>
                    <a:pt x="18" y="528"/>
                  </a:lnTo>
                  <a:lnTo>
                    <a:pt x="18" y="522"/>
                  </a:lnTo>
                  <a:lnTo>
                    <a:pt x="18" y="516"/>
                  </a:lnTo>
                  <a:lnTo>
                    <a:pt x="18" y="510"/>
                  </a:lnTo>
                  <a:lnTo>
                    <a:pt x="18" y="504"/>
                  </a:lnTo>
                  <a:lnTo>
                    <a:pt x="18" y="498"/>
                  </a:lnTo>
                  <a:lnTo>
                    <a:pt x="12" y="492"/>
                  </a:lnTo>
                  <a:lnTo>
                    <a:pt x="6" y="486"/>
                  </a:lnTo>
                  <a:lnTo>
                    <a:pt x="6" y="480"/>
                  </a:lnTo>
                  <a:lnTo>
                    <a:pt x="0" y="474"/>
                  </a:lnTo>
                  <a:lnTo>
                    <a:pt x="6" y="474"/>
                  </a:lnTo>
                  <a:lnTo>
                    <a:pt x="6" y="468"/>
                  </a:lnTo>
                  <a:lnTo>
                    <a:pt x="6" y="462"/>
                  </a:lnTo>
                  <a:lnTo>
                    <a:pt x="0" y="456"/>
                  </a:lnTo>
                  <a:lnTo>
                    <a:pt x="0" y="450"/>
                  </a:lnTo>
                  <a:lnTo>
                    <a:pt x="0" y="444"/>
                  </a:lnTo>
                  <a:lnTo>
                    <a:pt x="0" y="438"/>
                  </a:lnTo>
                  <a:lnTo>
                    <a:pt x="0" y="432"/>
                  </a:lnTo>
                  <a:lnTo>
                    <a:pt x="0" y="426"/>
                  </a:lnTo>
                  <a:lnTo>
                    <a:pt x="6" y="420"/>
                  </a:lnTo>
                  <a:lnTo>
                    <a:pt x="6" y="414"/>
                  </a:lnTo>
                  <a:lnTo>
                    <a:pt x="6" y="408"/>
                  </a:lnTo>
                  <a:lnTo>
                    <a:pt x="6" y="402"/>
                  </a:lnTo>
                  <a:lnTo>
                    <a:pt x="12" y="396"/>
                  </a:lnTo>
                  <a:lnTo>
                    <a:pt x="12" y="390"/>
                  </a:lnTo>
                  <a:lnTo>
                    <a:pt x="18" y="390"/>
                  </a:lnTo>
                  <a:lnTo>
                    <a:pt x="18" y="384"/>
                  </a:lnTo>
                  <a:lnTo>
                    <a:pt x="24" y="390"/>
                  </a:lnTo>
                  <a:lnTo>
                    <a:pt x="30" y="390"/>
                  </a:lnTo>
                  <a:lnTo>
                    <a:pt x="36" y="390"/>
                  </a:lnTo>
                  <a:lnTo>
                    <a:pt x="42" y="390"/>
                  </a:lnTo>
                  <a:lnTo>
                    <a:pt x="48" y="390"/>
                  </a:lnTo>
                  <a:lnTo>
                    <a:pt x="54" y="390"/>
                  </a:lnTo>
                  <a:lnTo>
                    <a:pt x="54" y="384"/>
                  </a:lnTo>
                  <a:lnTo>
                    <a:pt x="60" y="384"/>
                  </a:lnTo>
                  <a:lnTo>
                    <a:pt x="66" y="384"/>
                  </a:lnTo>
                  <a:lnTo>
                    <a:pt x="72" y="384"/>
                  </a:lnTo>
                  <a:lnTo>
                    <a:pt x="78" y="384"/>
                  </a:lnTo>
                  <a:lnTo>
                    <a:pt x="84" y="384"/>
                  </a:lnTo>
                  <a:lnTo>
                    <a:pt x="90" y="384"/>
                  </a:lnTo>
                  <a:lnTo>
                    <a:pt x="96" y="384"/>
                  </a:lnTo>
                  <a:lnTo>
                    <a:pt x="102" y="378"/>
                  </a:lnTo>
                  <a:lnTo>
                    <a:pt x="108" y="378"/>
                  </a:lnTo>
                  <a:lnTo>
                    <a:pt x="114" y="378"/>
                  </a:lnTo>
                  <a:lnTo>
                    <a:pt x="120" y="378"/>
                  </a:lnTo>
                  <a:lnTo>
                    <a:pt x="126" y="372"/>
                  </a:lnTo>
                  <a:lnTo>
                    <a:pt x="132" y="372"/>
                  </a:lnTo>
                  <a:lnTo>
                    <a:pt x="138" y="372"/>
                  </a:lnTo>
                  <a:lnTo>
                    <a:pt x="144" y="372"/>
                  </a:lnTo>
                  <a:lnTo>
                    <a:pt x="150" y="366"/>
                  </a:lnTo>
                  <a:lnTo>
                    <a:pt x="156" y="366"/>
                  </a:lnTo>
                  <a:lnTo>
                    <a:pt x="156" y="360"/>
                  </a:lnTo>
                  <a:lnTo>
                    <a:pt x="162" y="360"/>
                  </a:lnTo>
                  <a:lnTo>
                    <a:pt x="162" y="354"/>
                  </a:lnTo>
                  <a:lnTo>
                    <a:pt x="168" y="354"/>
                  </a:lnTo>
                  <a:lnTo>
                    <a:pt x="168" y="348"/>
                  </a:lnTo>
                  <a:lnTo>
                    <a:pt x="174" y="348"/>
                  </a:lnTo>
                  <a:lnTo>
                    <a:pt x="180" y="342"/>
                  </a:lnTo>
                  <a:lnTo>
                    <a:pt x="186" y="336"/>
                  </a:lnTo>
                  <a:lnTo>
                    <a:pt x="186" y="330"/>
                  </a:lnTo>
                  <a:lnTo>
                    <a:pt x="192" y="330"/>
                  </a:lnTo>
                  <a:lnTo>
                    <a:pt x="192" y="324"/>
                  </a:lnTo>
                  <a:lnTo>
                    <a:pt x="198" y="318"/>
                  </a:lnTo>
                  <a:lnTo>
                    <a:pt x="198" y="312"/>
                  </a:lnTo>
                  <a:lnTo>
                    <a:pt x="204" y="306"/>
                  </a:lnTo>
                  <a:lnTo>
                    <a:pt x="204" y="300"/>
                  </a:lnTo>
                  <a:lnTo>
                    <a:pt x="210" y="294"/>
                  </a:lnTo>
                  <a:lnTo>
                    <a:pt x="210" y="288"/>
                  </a:lnTo>
                  <a:lnTo>
                    <a:pt x="210" y="282"/>
                  </a:lnTo>
                  <a:lnTo>
                    <a:pt x="216" y="282"/>
                  </a:lnTo>
                  <a:lnTo>
                    <a:pt x="216" y="276"/>
                  </a:lnTo>
                  <a:lnTo>
                    <a:pt x="216" y="270"/>
                  </a:lnTo>
                  <a:lnTo>
                    <a:pt x="216" y="264"/>
                  </a:lnTo>
                  <a:lnTo>
                    <a:pt x="222" y="264"/>
                  </a:lnTo>
                  <a:lnTo>
                    <a:pt x="222" y="258"/>
                  </a:lnTo>
                  <a:lnTo>
                    <a:pt x="222" y="252"/>
                  </a:lnTo>
                  <a:lnTo>
                    <a:pt x="228" y="252"/>
                  </a:lnTo>
                  <a:lnTo>
                    <a:pt x="228" y="246"/>
                  </a:lnTo>
                  <a:lnTo>
                    <a:pt x="228" y="240"/>
                  </a:lnTo>
                  <a:lnTo>
                    <a:pt x="234" y="240"/>
                  </a:lnTo>
                  <a:lnTo>
                    <a:pt x="234" y="234"/>
                  </a:lnTo>
                  <a:lnTo>
                    <a:pt x="234" y="228"/>
                  </a:lnTo>
                  <a:lnTo>
                    <a:pt x="240" y="222"/>
                  </a:lnTo>
                  <a:lnTo>
                    <a:pt x="240" y="216"/>
                  </a:lnTo>
                  <a:lnTo>
                    <a:pt x="240" y="210"/>
                  </a:lnTo>
                  <a:lnTo>
                    <a:pt x="246" y="210"/>
                  </a:lnTo>
                  <a:lnTo>
                    <a:pt x="246" y="204"/>
                  </a:lnTo>
                  <a:lnTo>
                    <a:pt x="246" y="198"/>
                  </a:lnTo>
                  <a:lnTo>
                    <a:pt x="246" y="192"/>
                  </a:lnTo>
                  <a:lnTo>
                    <a:pt x="246" y="186"/>
                  </a:lnTo>
                  <a:lnTo>
                    <a:pt x="252" y="186"/>
                  </a:lnTo>
                  <a:lnTo>
                    <a:pt x="252" y="180"/>
                  </a:lnTo>
                  <a:lnTo>
                    <a:pt x="252" y="174"/>
                  </a:lnTo>
                  <a:lnTo>
                    <a:pt x="252" y="168"/>
                  </a:lnTo>
                  <a:lnTo>
                    <a:pt x="252" y="162"/>
                  </a:lnTo>
                  <a:lnTo>
                    <a:pt x="252" y="156"/>
                  </a:lnTo>
                  <a:lnTo>
                    <a:pt x="252" y="150"/>
                  </a:lnTo>
                  <a:lnTo>
                    <a:pt x="246" y="144"/>
                  </a:lnTo>
                  <a:lnTo>
                    <a:pt x="246" y="138"/>
                  </a:lnTo>
                  <a:lnTo>
                    <a:pt x="246" y="132"/>
                  </a:lnTo>
                  <a:lnTo>
                    <a:pt x="246" y="126"/>
                  </a:lnTo>
                  <a:lnTo>
                    <a:pt x="246" y="120"/>
                  </a:lnTo>
                  <a:lnTo>
                    <a:pt x="246" y="114"/>
                  </a:lnTo>
                  <a:lnTo>
                    <a:pt x="246" y="108"/>
                  </a:lnTo>
                  <a:lnTo>
                    <a:pt x="240" y="102"/>
                  </a:lnTo>
                  <a:lnTo>
                    <a:pt x="240" y="96"/>
                  </a:lnTo>
                  <a:lnTo>
                    <a:pt x="240" y="90"/>
                  </a:lnTo>
                  <a:lnTo>
                    <a:pt x="264" y="42"/>
                  </a:lnTo>
                  <a:lnTo>
                    <a:pt x="282" y="12"/>
                  </a:lnTo>
                  <a:lnTo>
                    <a:pt x="294" y="18"/>
                  </a:lnTo>
                  <a:lnTo>
                    <a:pt x="342" y="36"/>
                  </a:lnTo>
                  <a:lnTo>
                    <a:pt x="348" y="36"/>
                  </a:lnTo>
                  <a:lnTo>
                    <a:pt x="348" y="30"/>
                  </a:lnTo>
                  <a:lnTo>
                    <a:pt x="354" y="30"/>
                  </a:lnTo>
                  <a:lnTo>
                    <a:pt x="354" y="24"/>
                  </a:lnTo>
                  <a:lnTo>
                    <a:pt x="360" y="24"/>
                  </a:lnTo>
                  <a:lnTo>
                    <a:pt x="360" y="18"/>
                  </a:lnTo>
                  <a:lnTo>
                    <a:pt x="366" y="18"/>
                  </a:lnTo>
                  <a:lnTo>
                    <a:pt x="372" y="12"/>
                  </a:lnTo>
                  <a:lnTo>
                    <a:pt x="378" y="6"/>
                  </a:lnTo>
                  <a:lnTo>
                    <a:pt x="378" y="0"/>
                  </a:lnTo>
                  <a:lnTo>
                    <a:pt x="384" y="0"/>
                  </a:lnTo>
                  <a:lnTo>
                    <a:pt x="390" y="0"/>
                  </a:lnTo>
                  <a:lnTo>
                    <a:pt x="396" y="6"/>
                  </a:lnTo>
                  <a:lnTo>
                    <a:pt x="402" y="6"/>
                  </a:lnTo>
                  <a:lnTo>
                    <a:pt x="408" y="6"/>
                  </a:lnTo>
                  <a:lnTo>
                    <a:pt x="408" y="12"/>
                  </a:lnTo>
                  <a:lnTo>
                    <a:pt x="414" y="12"/>
                  </a:lnTo>
                  <a:lnTo>
                    <a:pt x="414" y="18"/>
                  </a:lnTo>
                  <a:lnTo>
                    <a:pt x="420" y="18"/>
                  </a:lnTo>
                  <a:lnTo>
                    <a:pt x="414" y="24"/>
                  </a:lnTo>
                  <a:lnTo>
                    <a:pt x="414" y="30"/>
                  </a:lnTo>
                  <a:lnTo>
                    <a:pt x="414" y="36"/>
                  </a:lnTo>
                  <a:lnTo>
                    <a:pt x="420" y="36"/>
                  </a:lnTo>
                  <a:lnTo>
                    <a:pt x="420" y="42"/>
                  </a:lnTo>
                  <a:lnTo>
                    <a:pt x="426" y="42"/>
                  </a:lnTo>
                  <a:lnTo>
                    <a:pt x="426" y="48"/>
                  </a:lnTo>
                  <a:lnTo>
                    <a:pt x="432" y="48"/>
                  </a:lnTo>
                  <a:lnTo>
                    <a:pt x="432" y="54"/>
                  </a:lnTo>
                  <a:lnTo>
                    <a:pt x="438" y="54"/>
                  </a:lnTo>
                  <a:lnTo>
                    <a:pt x="438" y="60"/>
                  </a:lnTo>
                  <a:lnTo>
                    <a:pt x="444" y="60"/>
                  </a:lnTo>
                  <a:lnTo>
                    <a:pt x="444" y="66"/>
                  </a:lnTo>
                  <a:lnTo>
                    <a:pt x="444" y="72"/>
                  </a:lnTo>
                  <a:lnTo>
                    <a:pt x="444" y="78"/>
                  </a:lnTo>
                  <a:lnTo>
                    <a:pt x="450" y="84"/>
                  </a:lnTo>
                  <a:lnTo>
                    <a:pt x="450" y="90"/>
                  </a:lnTo>
                  <a:lnTo>
                    <a:pt x="450" y="96"/>
                  </a:lnTo>
                  <a:lnTo>
                    <a:pt x="456" y="96"/>
                  </a:lnTo>
                  <a:lnTo>
                    <a:pt x="450" y="102"/>
                  </a:lnTo>
                  <a:lnTo>
                    <a:pt x="450" y="108"/>
                  </a:lnTo>
                  <a:lnTo>
                    <a:pt x="450" y="114"/>
                  </a:lnTo>
                  <a:lnTo>
                    <a:pt x="456" y="114"/>
                  </a:lnTo>
                  <a:lnTo>
                    <a:pt x="456" y="120"/>
                  </a:lnTo>
                  <a:lnTo>
                    <a:pt x="456" y="126"/>
                  </a:lnTo>
                  <a:lnTo>
                    <a:pt x="456" y="132"/>
                  </a:lnTo>
                  <a:lnTo>
                    <a:pt x="462" y="132"/>
                  </a:lnTo>
                  <a:lnTo>
                    <a:pt x="462" y="138"/>
                  </a:lnTo>
                  <a:lnTo>
                    <a:pt x="468" y="138"/>
                  </a:lnTo>
                  <a:lnTo>
                    <a:pt x="474" y="138"/>
                  </a:lnTo>
                  <a:lnTo>
                    <a:pt x="480" y="138"/>
                  </a:lnTo>
                  <a:lnTo>
                    <a:pt x="486" y="138"/>
                  </a:lnTo>
                  <a:lnTo>
                    <a:pt x="486" y="132"/>
                  </a:lnTo>
                  <a:lnTo>
                    <a:pt x="492" y="132"/>
                  </a:lnTo>
                  <a:lnTo>
                    <a:pt x="492" y="126"/>
                  </a:lnTo>
                  <a:lnTo>
                    <a:pt x="498" y="126"/>
                  </a:lnTo>
                  <a:lnTo>
                    <a:pt x="504" y="120"/>
                  </a:lnTo>
                  <a:lnTo>
                    <a:pt x="510" y="120"/>
                  </a:lnTo>
                  <a:lnTo>
                    <a:pt x="510" y="114"/>
                  </a:lnTo>
                  <a:lnTo>
                    <a:pt x="516" y="114"/>
                  </a:lnTo>
                  <a:lnTo>
                    <a:pt x="516" y="108"/>
                  </a:lnTo>
                  <a:lnTo>
                    <a:pt x="522" y="102"/>
                  </a:lnTo>
                  <a:lnTo>
                    <a:pt x="522" y="96"/>
                  </a:lnTo>
                  <a:lnTo>
                    <a:pt x="528" y="96"/>
                  </a:lnTo>
                  <a:lnTo>
                    <a:pt x="528" y="90"/>
                  </a:lnTo>
                  <a:lnTo>
                    <a:pt x="528" y="84"/>
                  </a:lnTo>
                  <a:lnTo>
                    <a:pt x="534" y="84"/>
                  </a:lnTo>
                  <a:lnTo>
                    <a:pt x="534" y="78"/>
                  </a:lnTo>
                  <a:lnTo>
                    <a:pt x="540" y="78"/>
                  </a:lnTo>
                  <a:lnTo>
                    <a:pt x="546" y="78"/>
                  </a:lnTo>
                  <a:lnTo>
                    <a:pt x="546" y="84"/>
                  </a:lnTo>
                  <a:lnTo>
                    <a:pt x="552" y="84"/>
                  </a:lnTo>
                  <a:lnTo>
                    <a:pt x="558" y="84"/>
                  </a:lnTo>
                  <a:lnTo>
                    <a:pt x="564" y="84"/>
                  </a:lnTo>
                  <a:lnTo>
                    <a:pt x="570" y="84"/>
                  </a:lnTo>
                  <a:lnTo>
                    <a:pt x="576" y="84"/>
                  </a:lnTo>
                  <a:lnTo>
                    <a:pt x="582" y="84"/>
                  </a:lnTo>
                  <a:lnTo>
                    <a:pt x="582" y="90"/>
                  </a:lnTo>
                  <a:lnTo>
                    <a:pt x="582" y="96"/>
                  </a:lnTo>
                  <a:lnTo>
                    <a:pt x="588" y="96"/>
                  </a:lnTo>
                  <a:lnTo>
                    <a:pt x="594" y="102"/>
                  </a:lnTo>
                  <a:lnTo>
                    <a:pt x="600" y="102"/>
                  </a:lnTo>
                  <a:lnTo>
                    <a:pt x="600" y="108"/>
                  </a:lnTo>
                  <a:lnTo>
                    <a:pt x="606" y="108"/>
                  </a:lnTo>
                  <a:lnTo>
                    <a:pt x="606" y="114"/>
                  </a:lnTo>
                  <a:lnTo>
                    <a:pt x="612" y="114"/>
                  </a:lnTo>
                  <a:lnTo>
                    <a:pt x="612" y="120"/>
                  </a:lnTo>
                  <a:lnTo>
                    <a:pt x="618" y="126"/>
                  </a:lnTo>
                  <a:lnTo>
                    <a:pt x="618" y="132"/>
                  </a:lnTo>
                  <a:lnTo>
                    <a:pt x="618" y="138"/>
                  </a:lnTo>
                  <a:lnTo>
                    <a:pt x="624" y="138"/>
                  </a:lnTo>
                  <a:lnTo>
                    <a:pt x="624" y="144"/>
                  </a:lnTo>
                  <a:lnTo>
                    <a:pt x="630" y="144"/>
                  </a:lnTo>
                  <a:lnTo>
                    <a:pt x="636" y="144"/>
                  </a:lnTo>
                  <a:lnTo>
                    <a:pt x="642" y="144"/>
                  </a:lnTo>
                  <a:lnTo>
                    <a:pt x="648" y="144"/>
                  </a:lnTo>
                  <a:lnTo>
                    <a:pt x="648" y="138"/>
                  </a:lnTo>
                  <a:lnTo>
                    <a:pt x="654" y="138"/>
                  </a:lnTo>
                  <a:lnTo>
                    <a:pt x="660" y="132"/>
                  </a:lnTo>
                  <a:lnTo>
                    <a:pt x="660" y="126"/>
                  </a:lnTo>
                  <a:lnTo>
                    <a:pt x="666" y="126"/>
                  </a:lnTo>
                  <a:lnTo>
                    <a:pt x="660" y="120"/>
                  </a:lnTo>
                  <a:lnTo>
                    <a:pt x="660" y="114"/>
                  </a:lnTo>
                  <a:lnTo>
                    <a:pt x="666" y="114"/>
                  </a:lnTo>
                  <a:lnTo>
                    <a:pt x="666" y="108"/>
                  </a:lnTo>
                  <a:lnTo>
                    <a:pt x="672" y="108"/>
                  </a:lnTo>
                  <a:lnTo>
                    <a:pt x="672" y="102"/>
                  </a:lnTo>
                  <a:lnTo>
                    <a:pt x="678" y="102"/>
                  </a:lnTo>
                  <a:lnTo>
                    <a:pt x="678" y="96"/>
                  </a:lnTo>
                  <a:lnTo>
                    <a:pt x="678" y="90"/>
                  </a:lnTo>
                  <a:lnTo>
                    <a:pt x="678" y="84"/>
                  </a:lnTo>
                  <a:lnTo>
                    <a:pt x="684" y="84"/>
                  </a:lnTo>
                  <a:lnTo>
                    <a:pt x="684" y="78"/>
                  </a:lnTo>
                  <a:lnTo>
                    <a:pt x="684" y="72"/>
                  </a:lnTo>
                  <a:lnTo>
                    <a:pt x="684" y="66"/>
                  </a:lnTo>
                  <a:lnTo>
                    <a:pt x="690" y="66"/>
                  </a:lnTo>
                  <a:lnTo>
                    <a:pt x="690" y="60"/>
                  </a:lnTo>
                  <a:lnTo>
                    <a:pt x="696" y="54"/>
                  </a:lnTo>
                  <a:lnTo>
                    <a:pt x="702" y="48"/>
                  </a:lnTo>
                  <a:lnTo>
                    <a:pt x="702" y="42"/>
                  </a:lnTo>
                  <a:lnTo>
                    <a:pt x="702" y="36"/>
                  </a:lnTo>
                  <a:lnTo>
                    <a:pt x="702" y="30"/>
                  </a:lnTo>
                  <a:lnTo>
                    <a:pt x="702" y="24"/>
                  </a:lnTo>
                  <a:lnTo>
                    <a:pt x="696" y="24"/>
                  </a:lnTo>
                  <a:lnTo>
                    <a:pt x="696" y="18"/>
                  </a:lnTo>
                  <a:lnTo>
                    <a:pt x="762" y="30"/>
                  </a:lnTo>
                  <a:lnTo>
                    <a:pt x="822" y="96"/>
                  </a:lnTo>
                  <a:lnTo>
                    <a:pt x="870" y="108"/>
                  </a:lnTo>
                  <a:lnTo>
                    <a:pt x="900" y="120"/>
                  </a:lnTo>
                  <a:lnTo>
                    <a:pt x="900" y="174"/>
                  </a:lnTo>
                  <a:lnTo>
                    <a:pt x="912" y="234"/>
                  </a:lnTo>
                  <a:lnTo>
                    <a:pt x="924" y="258"/>
                  </a:lnTo>
                  <a:lnTo>
                    <a:pt x="948" y="282"/>
                  </a:lnTo>
                  <a:lnTo>
                    <a:pt x="996" y="282"/>
                  </a:lnTo>
                  <a:lnTo>
                    <a:pt x="1074" y="300"/>
                  </a:lnTo>
                  <a:lnTo>
                    <a:pt x="1074" y="336"/>
                  </a:lnTo>
                  <a:lnTo>
                    <a:pt x="1074" y="360"/>
                  </a:lnTo>
                  <a:lnTo>
                    <a:pt x="1098" y="396"/>
                  </a:lnTo>
                  <a:lnTo>
                    <a:pt x="1122" y="426"/>
                  </a:lnTo>
                  <a:lnTo>
                    <a:pt x="1122" y="432"/>
                  </a:lnTo>
                  <a:close/>
                </a:path>
              </a:pathLst>
            </a:custGeom>
            <a:solidFill>
              <a:srgbClr val="272727"/>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5" name="Freeform 38">
              <a:extLst>
                <a:ext uri="{FF2B5EF4-FFF2-40B4-BE49-F238E27FC236}">
                  <a16:creationId xmlns:a16="http://schemas.microsoft.com/office/drawing/2014/main" id="{5BC09B2D-8E77-2132-7E9C-0844FE5702A8}"/>
                </a:ext>
              </a:extLst>
            </p:cNvPr>
            <p:cNvSpPr>
              <a:spLocks/>
            </p:cNvSpPr>
            <p:nvPr/>
          </p:nvSpPr>
          <p:spPr bwMode="auto">
            <a:xfrm>
              <a:off x="2544445" y="1457325"/>
              <a:ext cx="909955" cy="878205"/>
            </a:xfrm>
            <a:custGeom>
              <a:avLst/>
              <a:gdLst>
                <a:gd name="T0" fmla="*/ 126 w 846"/>
                <a:gd name="T1" fmla="*/ 12 h 840"/>
                <a:gd name="T2" fmla="*/ 144 w 846"/>
                <a:gd name="T3" fmla="*/ 42 h 840"/>
                <a:gd name="T4" fmla="*/ 150 w 846"/>
                <a:gd name="T5" fmla="*/ 84 h 840"/>
                <a:gd name="T6" fmla="*/ 156 w 846"/>
                <a:gd name="T7" fmla="*/ 126 h 840"/>
                <a:gd name="T8" fmla="*/ 168 w 846"/>
                <a:gd name="T9" fmla="*/ 168 h 840"/>
                <a:gd name="T10" fmla="*/ 186 w 846"/>
                <a:gd name="T11" fmla="*/ 192 h 840"/>
                <a:gd name="T12" fmla="*/ 222 w 846"/>
                <a:gd name="T13" fmla="*/ 180 h 840"/>
                <a:gd name="T14" fmla="*/ 270 w 846"/>
                <a:gd name="T15" fmla="*/ 180 h 840"/>
                <a:gd name="T16" fmla="*/ 294 w 846"/>
                <a:gd name="T17" fmla="*/ 216 h 840"/>
                <a:gd name="T18" fmla="*/ 264 w 846"/>
                <a:gd name="T19" fmla="*/ 258 h 840"/>
                <a:gd name="T20" fmla="*/ 282 w 846"/>
                <a:gd name="T21" fmla="*/ 294 h 840"/>
                <a:gd name="T22" fmla="*/ 300 w 846"/>
                <a:gd name="T23" fmla="*/ 324 h 840"/>
                <a:gd name="T24" fmla="*/ 330 w 846"/>
                <a:gd name="T25" fmla="*/ 342 h 840"/>
                <a:gd name="T26" fmla="*/ 360 w 846"/>
                <a:gd name="T27" fmla="*/ 360 h 840"/>
                <a:gd name="T28" fmla="*/ 402 w 846"/>
                <a:gd name="T29" fmla="*/ 360 h 840"/>
                <a:gd name="T30" fmla="*/ 438 w 846"/>
                <a:gd name="T31" fmla="*/ 360 h 840"/>
                <a:gd name="T32" fmla="*/ 474 w 846"/>
                <a:gd name="T33" fmla="*/ 342 h 840"/>
                <a:gd name="T34" fmla="*/ 504 w 846"/>
                <a:gd name="T35" fmla="*/ 306 h 840"/>
                <a:gd name="T36" fmla="*/ 528 w 846"/>
                <a:gd name="T37" fmla="*/ 294 h 840"/>
                <a:gd name="T38" fmla="*/ 510 w 846"/>
                <a:gd name="T39" fmla="*/ 264 h 840"/>
                <a:gd name="T40" fmla="*/ 522 w 846"/>
                <a:gd name="T41" fmla="*/ 252 h 840"/>
                <a:gd name="T42" fmla="*/ 558 w 846"/>
                <a:gd name="T43" fmla="*/ 270 h 840"/>
                <a:gd name="T44" fmla="*/ 594 w 846"/>
                <a:gd name="T45" fmla="*/ 276 h 840"/>
                <a:gd name="T46" fmla="*/ 624 w 846"/>
                <a:gd name="T47" fmla="*/ 282 h 840"/>
                <a:gd name="T48" fmla="*/ 666 w 846"/>
                <a:gd name="T49" fmla="*/ 294 h 840"/>
                <a:gd name="T50" fmla="*/ 708 w 846"/>
                <a:gd name="T51" fmla="*/ 294 h 840"/>
                <a:gd name="T52" fmla="*/ 744 w 846"/>
                <a:gd name="T53" fmla="*/ 312 h 840"/>
                <a:gd name="T54" fmla="*/ 768 w 846"/>
                <a:gd name="T55" fmla="*/ 330 h 840"/>
                <a:gd name="T56" fmla="*/ 792 w 846"/>
                <a:gd name="T57" fmla="*/ 366 h 840"/>
                <a:gd name="T58" fmla="*/ 816 w 846"/>
                <a:gd name="T59" fmla="*/ 402 h 840"/>
                <a:gd name="T60" fmla="*/ 816 w 846"/>
                <a:gd name="T61" fmla="*/ 438 h 840"/>
                <a:gd name="T62" fmla="*/ 822 w 846"/>
                <a:gd name="T63" fmla="*/ 480 h 840"/>
                <a:gd name="T64" fmla="*/ 834 w 846"/>
                <a:gd name="T65" fmla="*/ 504 h 840"/>
                <a:gd name="T66" fmla="*/ 834 w 846"/>
                <a:gd name="T67" fmla="*/ 540 h 840"/>
                <a:gd name="T68" fmla="*/ 834 w 846"/>
                <a:gd name="T69" fmla="*/ 582 h 840"/>
                <a:gd name="T70" fmla="*/ 810 w 846"/>
                <a:gd name="T71" fmla="*/ 624 h 840"/>
                <a:gd name="T72" fmla="*/ 774 w 846"/>
                <a:gd name="T73" fmla="*/ 636 h 840"/>
                <a:gd name="T74" fmla="*/ 726 w 846"/>
                <a:gd name="T75" fmla="*/ 642 h 840"/>
                <a:gd name="T76" fmla="*/ 696 w 846"/>
                <a:gd name="T77" fmla="*/ 660 h 840"/>
                <a:gd name="T78" fmla="*/ 672 w 846"/>
                <a:gd name="T79" fmla="*/ 696 h 840"/>
                <a:gd name="T80" fmla="*/ 642 w 846"/>
                <a:gd name="T81" fmla="*/ 732 h 840"/>
                <a:gd name="T82" fmla="*/ 612 w 846"/>
                <a:gd name="T83" fmla="*/ 756 h 840"/>
                <a:gd name="T84" fmla="*/ 576 w 846"/>
                <a:gd name="T85" fmla="*/ 786 h 840"/>
                <a:gd name="T86" fmla="*/ 534 w 846"/>
                <a:gd name="T87" fmla="*/ 816 h 840"/>
                <a:gd name="T88" fmla="*/ 492 w 846"/>
                <a:gd name="T89" fmla="*/ 834 h 840"/>
                <a:gd name="T90" fmla="*/ 432 w 846"/>
                <a:gd name="T91" fmla="*/ 708 h 840"/>
                <a:gd name="T92" fmla="*/ 180 w 846"/>
                <a:gd name="T93" fmla="*/ 504 h 840"/>
                <a:gd name="T94" fmla="*/ 42 w 846"/>
                <a:gd name="T95" fmla="*/ 402 h 840"/>
                <a:gd name="T96" fmla="*/ 18 w 846"/>
                <a:gd name="T97" fmla="*/ 372 h 840"/>
                <a:gd name="T98" fmla="*/ 0 w 846"/>
                <a:gd name="T99" fmla="*/ 336 h 840"/>
                <a:gd name="T100" fmla="*/ 18 w 846"/>
                <a:gd name="T101" fmla="*/ 306 h 840"/>
                <a:gd name="T102" fmla="*/ 24 w 846"/>
                <a:gd name="T103" fmla="*/ 264 h 840"/>
                <a:gd name="T104" fmla="*/ 24 w 846"/>
                <a:gd name="T105" fmla="*/ 222 h 840"/>
                <a:gd name="T106" fmla="*/ 36 w 846"/>
                <a:gd name="T107" fmla="*/ 174 h 840"/>
                <a:gd name="T108" fmla="*/ 30 w 846"/>
                <a:gd name="T109" fmla="*/ 132 h 840"/>
                <a:gd name="T110" fmla="*/ 36 w 846"/>
                <a:gd name="T111" fmla="*/ 90 h 840"/>
                <a:gd name="T112" fmla="*/ 72 w 846"/>
                <a:gd name="T113" fmla="*/ 54 h 840"/>
                <a:gd name="T114" fmla="*/ 84 w 846"/>
                <a:gd name="T115" fmla="*/ 18 h 8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46"/>
                <a:gd name="T175" fmla="*/ 0 h 840"/>
                <a:gd name="T176" fmla="*/ 846 w 846"/>
                <a:gd name="T177" fmla="*/ 840 h 8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46" h="840">
                  <a:moveTo>
                    <a:pt x="90" y="0"/>
                  </a:moveTo>
                  <a:lnTo>
                    <a:pt x="90" y="6"/>
                  </a:lnTo>
                  <a:lnTo>
                    <a:pt x="96" y="6"/>
                  </a:lnTo>
                  <a:lnTo>
                    <a:pt x="102" y="6"/>
                  </a:lnTo>
                  <a:lnTo>
                    <a:pt x="108" y="6"/>
                  </a:lnTo>
                  <a:lnTo>
                    <a:pt x="114" y="6"/>
                  </a:lnTo>
                  <a:lnTo>
                    <a:pt x="120" y="6"/>
                  </a:lnTo>
                  <a:lnTo>
                    <a:pt x="126" y="12"/>
                  </a:lnTo>
                  <a:lnTo>
                    <a:pt x="132" y="12"/>
                  </a:lnTo>
                  <a:lnTo>
                    <a:pt x="132" y="18"/>
                  </a:lnTo>
                  <a:lnTo>
                    <a:pt x="138" y="18"/>
                  </a:lnTo>
                  <a:lnTo>
                    <a:pt x="138" y="24"/>
                  </a:lnTo>
                  <a:lnTo>
                    <a:pt x="144" y="24"/>
                  </a:lnTo>
                  <a:lnTo>
                    <a:pt x="144" y="30"/>
                  </a:lnTo>
                  <a:lnTo>
                    <a:pt x="144" y="36"/>
                  </a:lnTo>
                  <a:lnTo>
                    <a:pt x="144" y="42"/>
                  </a:lnTo>
                  <a:lnTo>
                    <a:pt x="144" y="48"/>
                  </a:lnTo>
                  <a:lnTo>
                    <a:pt x="144" y="54"/>
                  </a:lnTo>
                  <a:lnTo>
                    <a:pt x="144" y="60"/>
                  </a:lnTo>
                  <a:lnTo>
                    <a:pt x="144" y="66"/>
                  </a:lnTo>
                  <a:lnTo>
                    <a:pt x="144" y="72"/>
                  </a:lnTo>
                  <a:lnTo>
                    <a:pt x="150" y="72"/>
                  </a:lnTo>
                  <a:lnTo>
                    <a:pt x="150" y="78"/>
                  </a:lnTo>
                  <a:lnTo>
                    <a:pt x="150" y="84"/>
                  </a:lnTo>
                  <a:lnTo>
                    <a:pt x="156" y="90"/>
                  </a:lnTo>
                  <a:lnTo>
                    <a:pt x="162" y="96"/>
                  </a:lnTo>
                  <a:lnTo>
                    <a:pt x="162" y="102"/>
                  </a:lnTo>
                  <a:lnTo>
                    <a:pt x="162" y="108"/>
                  </a:lnTo>
                  <a:lnTo>
                    <a:pt x="162" y="114"/>
                  </a:lnTo>
                  <a:lnTo>
                    <a:pt x="162" y="120"/>
                  </a:lnTo>
                  <a:lnTo>
                    <a:pt x="156" y="120"/>
                  </a:lnTo>
                  <a:lnTo>
                    <a:pt x="156" y="126"/>
                  </a:lnTo>
                  <a:lnTo>
                    <a:pt x="156" y="132"/>
                  </a:lnTo>
                  <a:lnTo>
                    <a:pt x="162" y="138"/>
                  </a:lnTo>
                  <a:lnTo>
                    <a:pt x="162" y="144"/>
                  </a:lnTo>
                  <a:lnTo>
                    <a:pt x="162" y="150"/>
                  </a:lnTo>
                  <a:lnTo>
                    <a:pt x="162" y="156"/>
                  </a:lnTo>
                  <a:lnTo>
                    <a:pt x="168" y="156"/>
                  </a:lnTo>
                  <a:lnTo>
                    <a:pt x="168" y="162"/>
                  </a:lnTo>
                  <a:lnTo>
                    <a:pt x="168" y="168"/>
                  </a:lnTo>
                  <a:lnTo>
                    <a:pt x="168" y="174"/>
                  </a:lnTo>
                  <a:lnTo>
                    <a:pt x="168" y="180"/>
                  </a:lnTo>
                  <a:lnTo>
                    <a:pt x="168" y="186"/>
                  </a:lnTo>
                  <a:lnTo>
                    <a:pt x="168" y="192"/>
                  </a:lnTo>
                  <a:lnTo>
                    <a:pt x="168" y="198"/>
                  </a:lnTo>
                  <a:lnTo>
                    <a:pt x="174" y="192"/>
                  </a:lnTo>
                  <a:lnTo>
                    <a:pt x="180" y="192"/>
                  </a:lnTo>
                  <a:lnTo>
                    <a:pt x="186" y="192"/>
                  </a:lnTo>
                  <a:lnTo>
                    <a:pt x="186" y="186"/>
                  </a:lnTo>
                  <a:lnTo>
                    <a:pt x="192" y="186"/>
                  </a:lnTo>
                  <a:lnTo>
                    <a:pt x="198" y="186"/>
                  </a:lnTo>
                  <a:lnTo>
                    <a:pt x="204" y="186"/>
                  </a:lnTo>
                  <a:lnTo>
                    <a:pt x="210" y="186"/>
                  </a:lnTo>
                  <a:lnTo>
                    <a:pt x="210" y="180"/>
                  </a:lnTo>
                  <a:lnTo>
                    <a:pt x="216" y="180"/>
                  </a:lnTo>
                  <a:lnTo>
                    <a:pt x="222" y="180"/>
                  </a:lnTo>
                  <a:lnTo>
                    <a:pt x="228" y="180"/>
                  </a:lnTo>
                  <a:lnTo>
                    <a:pt x="234" y="174"/>
                  </a:lnTo>
                  <a:lnTo>
                    <a:pt x="240" y="174"/>
                  </a:lnTo>
                  <a:lnTo>
                    <a:pt x="246" y="174"/>
                  </a:lnTo>
                  <a:lnTo>
                    <a:pt x="252" y="174"/>
                  </a:lnTo>
                  <a:lnTo>
                    <a:pt x="258" y="174"/>
                  </a:lnTo>
                  <a:lnTo>
                    <a:pt x="264" y="174"/>
                  </a:lnTo>
                  <a:lnTo>
                    <a:pt x="270" y="180"/>
                  </a:lnTo>
                  <a:lnTo>
                    <a:pt x="276" y="180"/>
                  </a:lnTo>
                  <a:lnTo>
                    <a:pt x="282" y="186"/>
                  </a:lnTo>
                  <a:lnTo>
                    <a:pt x="282" y="192"/>
                  </a:lnTo>
                  <a:lnTo>
                    <a:pt x="288" y="192"/>
                  </a:lnTo>
                  <a:lnTo>
                    <a:pt x="288" y="198"/>
                  </a:lnTo>
                  <a:lnTo>
                    <a:pt x="294" y="204"/>
                  </a:lnTo>
                  <a:lnTo>
                    <a:pt x="294" y="210"/>
                  </a:lnTo>
                  <a:lnTo>
                    <a:pt x="294" y="216"/>
                  </a:lnTo>
                  <a:lnTo>
                    <a:pt x="288" y="222"/>
                  </a:lnTo>
                  <a:lnTo>
                    <a:pt x="288" y="228"/>
                  </a:lnTo>
                  <a:lnTo>
                    <a:pt x="282" y="234"/>
                  </a:lnTo>
                  <a:lnTo>
                    <a:pt x="276" y="240"/>
                  </a:lnTo>
                  <a:lnTo>
                    <a:pt x="276" y="246"/>
                  </a:lnTo>
                  <a:lnTo>
                    <a:pt x="270" y="246"/>
                  </a:lnTo>
                  <a:lnTo>
                    <a:pt x="270" y="252"/>
                  </a:lnTo>
                  <a:lnTo>
                    <a:pt x="264" y="258"/>
                  </a:lnTo>
                  <a:lnTo>
                    <a:pt x="264" y="264"/>
                  </a:lnTo>
                  <a:lnTo>
                    <a:pt x="264" y="270"/>
                  </a:lnTo>
                  <a:lnTo>
                    <a:pt x="270" y="276"/>
                  </a:lnTo>
                  <a:lnTo>
                    <a:pt x="276" y="276"/>
                  </a:lnTo>
                  <a:lnTo>
                    <a:pt x="282" y="276"/>
                  </a:lnTo>
                  <a:lnTo>
                    <a:pt x="282" y="282"/>
                  </a:lnTo>
                  <a:lnTo>
                    <a:pt x="282" y="288"/>
                  </a:lnTo>
                  <a:lnTo>
                    <a:pt x="282" y="294"/>
                  </a:lnTo>
                  <a:lnTo>
                    <a:pt x="282" y="300"/>
                  </a:lnTo>
                  <a:lnTo>
                    <a:pt x="288" y="300"/>
                  </a:lnTo>
                  <a:lnTo>
                    <a:pt x="288" y="306"/>
                  </a:lnTo>
                  <a:lnTo>
                    <a:pt x="288" y="312"/>
                  </a:lnTo>
                  <a:lnTo>
                    <a:pt x="294" y="312"/>
                  </a:lnTo>
                  <a:lnTo>
                    <a:pt x="294" y="318"/>
                  </a:lnTo>
                  <a:lnTo>
                    <a:pt x="300" y="318"/>
                  </a:lnTo>
                  <a:lnTo>
                    <a:pt x="300" y="324"/>
                  </a:lnTo>
                  <a:lnTo>
                    <a:pt x="306" y="324"/>
                  </a:lnTo>
                  <a:lnTo>
                    <a:pt x="306" y="330"/>
                  </a:lnTo>
                  <a:lnTo>
                    <a:pt x="312" y="330"/>
                  </a:lnTo>
                  <a:lnTo>
                    <a:pt x="312" y="336"/>
                  </a:lnTo>
                  <a:lnTo>
                    <a:pt x="318" y="336"/>
                  </a:lnTo>
                  <a:lnTo>
                    <a:pt x="324" y="336"/>
                  </a:lnTo>
                  <a:lnTo>
                    <a:pt x="324" y="342"/>
                  </a:lnTo>
                  <a:lnTo>
                    <a:pt x="330" y="342"/>
                  </a:lnTo>
                  <a:lnTo>
                    <a:pt x="336" y="342"/>
                  </a:lnTo>
                  <a:lnTo>
                    <a:pt x="336" y="348"/>
                  </a:lnTo>
                  <a:lnTo>
                    <a:pt x="342" y="348"/>
                  </a:lnTo>
                  <a:lnTo>
                    <a:pt x="348" y="348"/>
                  </a:lnTo>
                  <a:lnTo>
                    <a:pt x="354" y="348"/>
                  </a:lnTo>
                  <a:lnTo>
                    <a:pt x="354" y="354"/>
                  </a:lnTo>
                  <a:lnTo>
                    <a:pt x="360" y="354"/>
                  </a:lnTo>
                  <a:lnTo>
                    <a:pt x="360" y="360"/>
                  </a:lnTo>
                  <a:lnTo>
                    <a:pt x="366" y="360"/>
                  </a:lnTo>
                  <a:lnTo>
                    <a:pt x="372" y="360"/>
                  </a:lnTo>
                  <a:lnTo>
                    <a:pt x="378" y="360"/>
                  </a:lnTo>
                  <a:lnTo>
                    <a:pt x="384" y="354"/>
                  </a:lnTo>
                  <a:lnTo>
                    <a:pt x="390" y="354"/>
                  </a:lnTo>
                  <a:lnTo>
                    <a:pt x="396" y="354"/>
                  </a:lnTo>
                  <a:lnTo>
                    <a:pt x="396" y="360"/>
                  </a:lnTo>
                  <a:lnTo>
                    <a:pt x="402" y="360"/>
                  </a:lnTo>
                  <a:lnTo>
                    <a:pt x="408" y="360"/>
                  </a:lnTo>
                  <a:lnTo>
                    <a:pt x="408" y="366"/>
                  </a:lnTo>
                  <a:lnTo>
                    <a:pt x="414" y="366"/>
                  </a:lnTo>
                  <a:lnTo>
                    <a:pt x="414" y="360"/>
                  </a:lnTo>
                  <a:lnTo>
                    <a:pt x="420" y="360"/>
                  </a:lnTo>
                  <a:lnTo>
                    <a:pt x="426" y="360"/>
                  </a:lnTo>
                  <a:lnTo>
                    <a:pt x="432" y="360"/>
                  </a:lnTo>
                  <a:lnTo>
                    <a:pt x="438" y="360"/>
                  </a:lnTo>
                  <a:lnTo>
                    <a:pt x="444" y="360"/>
                  </a:lnTo>
                  <a:lnTo>
                    <a:pt x="450" y="360"/>
                  </a:lnTo>
                  <a:lnTo>
                    <a:pt x="450" y="354"/>
                  </a:lnTo>
                  <a:lnTo>
                    <a:pt x="456" y="354"/>
                  </a:lnTo>
                  <a:lnTo>
                    <a:pt x="462" y="354"/>
                  </a:lnTo>
                  <a:lnTo>
                    <a:pt x="468" y="348"/>
                  </a:lnTo>
                  <a:lnTo>
                    <a:pt x="474" y="348"/>
                  </a:lnTo>
                  <a:lnTo>
                    <a:pt x="474" y="342"/>
                  </a:lnTo>
                  <a:lnTo>
                    <a:pt x="480" y="336"/>
                  </a:lnTo>
                  <a:lnTo>
                    <a:pt x="486" y="330"/>
                  </a:lnTo>
                  <a:lnTo>
                    <a:pt x="492" y="330"/>
                  </a:lnTo>
                  <a:lnTo>
                    <a:pt x="492" y="324"/>
                  </a:lnTo>
                  <a:lnTo>
                    <a:pt x="492" y="318"/>
                  </a:lnTo>
                  <a:lnTo>
                    <a:pt x="498" y="312"/>
                  </a:lnTo>
                  <a:lnTo>
                    <a:pt x="504" y="312"/>
                  </a:lnTo>
                  <a:lnTo>
                    <a:pt x="504" y="306"/>
                  </a:lnTo>
                  <a:lnTo>
                    <a:pt x="510" y="306"/>
                  </a:lnTo>
                  <a:lnTo>
                    <a:pt x="516" y="306"/>
                  </a:lnTo>
                  <a:lnTo>
                    <a:pt x="522" y="306"/>
                  </a:lnTo>
                  <a:lnTo>
                    <a:pt x="528" y="306"/>
                  </a:lnTo>
                  <a:lnTo>
                    <a:pt x="528" y="300"/>
                  </a:lnTo>
                  <a:lnTo>
                    <a:pt x="534" y="300"/>
                  </a:lnTo>
                  <a:lnTo>
                    <a:pt x="534" y="294"/>
                  </a:lnTo>
                  <a:lnTo>
                    <a:pt x="528" y="294"/>
                  </a:lnTo>
                  <a:lnTo>
                    <a:pt x="528" y="288"/>
                  </a:lnTo>
                  <a:lnTo>
                    <a:pt x="528" y="282"/>
                  </a:lnTo>
                  <a:lnTo>
                    <a:pt x="522" y="282"/>
                  </a:lnTo>
                  <a:lnTo>
                    <a:pt x="522" y="276"/>
                  </a:lnTo>
                  <a:lnTo>
                    <a:pt x="516" y="276"/>
                  </a:lnTo>
                  <a:lnTo>
                    <a:pt x="516" y="270"/>
                  </a:lnTo>
                  <a:lnTo>
                    <a:pt x="510" y="270"/>
                  </a:lnTo>
                  <a:lnTo>
                    <a:pt x="510" y="264"/>
                  </a:lnTo>
                  <a:lnTo>
                    <a:pt x="504" y="264"/>
                  </a:lnTo>
                  <a:lnTo>
                    <a:pt x="504" y="258"/>
                  </a:lnTo>
                  <a:lnTo>
                    <a:pt x="504" y="252"/>
                  </a:lnTo>
                  <a:lnTo>
                    <a:pt x="504" y="246"/>
                  </a:lnTo>
                  <a:lnTo>
                    <a:pt x="510" y="246"/>
                  </a:lnTo>
                  <a:lnTo>
                    <a:pt x="516" y="246"/>
                  </a:lnTo>
                  <a:lnTo>
                    <a:pt x="522" y="246"/>
                  </a:lnTo>
                  <a:lnTo>
                    <a:pt x="522" y="252"/>
                  </a:lnTo>
                  <a:lnTo>
                    <a:pt x="528" y="252"/>
                  </a:lnTo>
                  <a:lnTo>
                    <a:pt x="528" y="258"/>
                  </a:lnTo>
                  <a:lnTo>
                    <a:pt x="534" y="258"/>
                  </a:lnTo>
                  <a:lnTo>
                    <a:pt x="540" y="258"/>
                  </a:lnTo>
                  <a:lnTo>
                    <a:pt x="546" y="264"/>
                  </a:lnTo>
                  <a:lnTo>
                    <a:pt x="552" y="264"/>
                  </a:lnTo>
                  <a:lnTo>
                    <a:pt x="552" y="270"/>
                  </a:lnTo>
                  <a:lnTo>
                    <a:pt x="558" y="270"/>
                  </a:lnTo>
                  <a:lnTo>
                    <a:pt x="564" y="276"/>
                  </a:lnTo>
                  <a:lnTo>
                    <a:pt x="570" y="276"/>
                  </a:lnTo>
                  <a:lnTo>
                    <a:pt x="570" y="282"/>
                  </a:lnTo>
                  <a:lnTo>
                    <a:pt x="576" y="282"/>
                  </a:lnTo>
                  <a:lnTo>
                    <a:pt x="582" y="282"/>
                  </a:lnTo>
                  <a:lnTo>
                    <a:pt x="588" y="282"/>
                  </a:lnTo>
                  <a:lnTo>
                    <a:pt x="588" y="276"/>
                  </a:lnTo>
                  <a:lnTo>
                    <a:pt x="594" y="276"/>
                  </a:lnTo>
                  <a:lnTo>
                    <a:pt x="594" y="282"/>
                  </a:lnTo>
                  <a:lnTo>
                    <a:pt x="600" y="282"/>
                  </a:lnTo>
                  <a:lnTo>
                    <a:pt x="606" y="282"/>
                  </a:lnTo>
                  <a:lnTo>
                    <a:pt x="606" y="276"/>
                  </a:lnTo>
                  <a:lnTo>
                    <a:pt x="606" y="282"/>
                  </a:lnTo>
                  <a:lnTo>
                    <a:pt x="612" y="282"/>
                  </a:lnTo>
                  <a:lnTo>
                    <a:pt x="618" y="282"/>
                  </a:lnTo>
                  <a:lnTo>
                    <a:pt x="624" y="282"/>
                  </a:lnTo>
                  <a:lnTo>
                    <a:pt x="630" y="288"/>
                  </a:lnTo>
                  <a:lnTo>
                    <a:pt x="636" y="288"/>
                  </a:lnTo>
                  <a:lnTo>
                    <a:pt x="642" y="288"/>
                  </a:lnTo>
                  <a:lnTo>
                    <a:pt x="648" y="288"/>
                  </a:lnTo>
                  <a:lnTo>
                    <a:pt x="648" y="294"/>
                  </a:lnTo>
                  <a:lnTo>
                    <a:pt x="654" y="294"/>
                  </a:lnTo>
                  <a:lnTo>
                    <a:pt x="660" y="294"/>
                  </a:lnTo>
                  <a:lnTo>
                    <a:pt x="666" y="294"/>
                  </a:lnTo>
                  <a:lnTo>
                    <a:pt x="672" y="294"/>
                  </a:lnTo>
                  <a:lnTo>
                    <a:pt x="678" y="294"/>
                  </a:lnTo>
                  <a:lnTo>
                    <a:pt x="684" y="294"/>
                  </a:lnTo>
                  <a:lnTo>
                    <a:pt x="690" y="294"/>
                  </a:lnTo>
                  <a:lnTo>
                    <a:pt x="696" y="294"/>
                  </a:lnTo>
                  <a:lnTo>
                    <a:pt x="702" y="294"/>
                  </a:lnTo>
                  <a:lnTo>
                    <a:pt x="702" y="300"/>
                  </a:lnTo>
                  <a:lnTo>
                    <a:pt x="708" y="294"/>
                  </a:lnTo>
                  <a:lnTo>
                    <a:pt x="714" y="294"/>
                  </a:lnTo>
                  <a:lnTo>
                    <a:pt x="720" y="300"/>
                  </a:lnTo>
                  <a:lnTo>
                    <a:pt x="726" y="300"/>
                  </a:lnTo>
                  <a:lnTo>
                    <a:pt x="726" y="306"/>
                  </a:lnTo>
                  <a:lnTo>
                    <a:pt x="732" y="306"/>
                  </a:lnTo>
                  <a:lnTo>
                    <a:pt x="732" y="312"/>
                  </a:lnTo>
                  <a:lnTo>
                    <a:pt x="738" y="312"/>
                  </a:lnTo>
                  <a:lnTo>
                    <a:pt x="744" y="312"/>
                  </a:lnTo>
                  <a:lnTo>
                    <a:pt x="750" y="312"/>
                  </a:lnTo>
                  <a:lnTo>
                    <a:pt x="756" y="312"/>
                  </a:lnTo>
                  <a:lnTo>
                    <a:pt x="762" y="312"/>
                  </a:lnTo>
                  <a:lnTo>
                    <a:pt x="768" y="312"/>
                  </a:lnTo>
                  <a:lnTo>
                    <a:pt x="774" y="318"/>
                  </a:lnTo>
                  <a:lnTo>
                    <a:pt x="768" y="318"/>
                  </a:lnTo>
                  <a:lnTo>
                    <a:pt x="768" y="324"/>
                  </a:lnTo>
                  <a:lnTo>
                    <a:pt x="768" y="330"/>
                  </a:lnTo>
                  <a:lnTo>
                    <a:pt x="768" y="336"/>
                  </a:lnTo>
                  <a:lnTo>
                    <a:pt x="774" y="342"/>
                  </a:lnTo>
                  <a:lnTo>
                    <a:pt x="780" y="342"/>
                  </a:lnTo>
                  <a:lnTo>
                    <a:pt x="780" y="348"/>
                  </a:lnTo>
                  <a:lnTo>
                    <a:pt x="780" y="354"/>
                  </a:lnTo>
                  <a:lnTo>
                    <a:pt x="780" y="360"/>
                  </a:lnTo>
                  <a:lnTo>
                    <a:pt x="786" y="360"/>
                  </a:lnTo>
                  <a:lnTo>
                    <a:pt x="792" y="366"/>
                  </a:lnTo>
                  <a:lnTo>
                    <a:pt x="798" y="372"/>
                  </a:lnTo>
                  <a:lnTo>
                    <a:pt x="804" y="378"/>
                  </a:lnTo>
                  <a:lnTo>
                    <a:pt x="810" y="384"/>
                  </a:lnTo>
                  <a:lnTo>
                    <a:pt x="810" y="390"/>
                  </a:lnTo>
                  <a:lnTo>
                    <a:pt x="816" y="390"/>
                  </a:lnTo>
                  <a:lnTo>
                    <a:pt x="816" y="396"/>
                  </a:lnTo>
                  <a:lnTo>
                    <a:pt x="822" y="402"/>
                  </a:lnTo>
                  <a:lnTo>
                    <a:pt x="816" y="402"/>
                  </a:lnTo>
                  <a:lnTo>
                    <a:pt x="816" y="408"/>
                  </a:lnTo>
                  <a:lnTo>
                    <a:pt x="816" y="414"/>
                  </a:lnTo>
                  <a:lnTo>
                    <a:pt x="810" y="414"/>
                  </a:lnTo>
                  <a:lnTo>
                    <a:pt x="810" y="420"/>
                  </a:lnTo>
                  <a:lnTo>
                    <a:pt x="810" y="426"/>
                  </a:lnTo>
                  <a:lnTo>
                    <a:pt x="810" y="432"/>
                  </a:lnTo>
                  <a:lnTo>
                    <a:pt x="816" y="432"/>
                  </a:lnTo>
                  <a:lnTo>
                    <a:pt x="816" y="438"/>
                  </a:lnTo>
                  <a:lnTo>
                    <a:pt x="816" y="444"/>
                  </a:lnTo>
                  <a:lnTo>
                    <a:pt x="816" y="450"/>
                  </a:lnTo>
                  <a:lnTo>
                    <a:pt x="816" y="456"/>
                  </a:lnTo>
                  <a:lnTo>
                    <a:pt x="816" y="462"/>
                  </a:lnTo>
                  <a:lnTo>
                    <a:pt x="816" y="468"/>
                  </a:lnTo>
                  <a:lnTo>
                    <a:pt x="816" y="474"/>
                  </a:lnTo>
                  <a:lnTo>
                    <a:pt x="822" y="474"/>
                  </a:lnTo>
                  <a:lnTo>
                    <a:pt x="822" y="480"/>
                  </a:lnTo>
                  <a:lnTo>
                    <a:pt x="822" y="486"/>
                  </a:lnTo>
                  <a:lnTo>
                    <a:pt x="816" y="486"/>
                  </a:lnTo>
                  <a:lnTo>
                    <a:pt x="816" y="492"/>
                  </a:lnTo>
                  <a:lnTo>
                    <a:pt x="822" y="492"/>
                  </a:lnTo>
                  <a:lnTo>
                    <a:pt x="822" y="498"/>
                  </a:lnTo>
                  <a:lnTo>
                    <a:pt x="828" y="498"/>
                  </a:lnTo>
                  <a:lnTo>
                    <a:pt x="834" y="498"/>
                  </a:lnTo>
                  <a:lnTo>
                    <a:pt x="834" y="504"/>
                  </a:lnTo>
                  <a:lnTo>
                    <a:pt x="828" y="504"/>
                  </a:lnTo>
                  <a:lnTo>
                    <a:pt x="834" y="510"/>
                  </a:lnTo>
                  <a:lnTo>
                    <a:pt x="840" y="516"/>
                  </a:lnTo>
                  <a:lnTo>
                    <a:pt x="840" y="522"/>
                  </a:lnTo>
                  <a:lnTo>
                    <a:pt x="834" y="522"/>
                  </a:lnTo>
                  <a:lnTo>
                    <a:pt x="834" y="528"/>
                  </a:lnTo>
                  <a:lnTo>
                    <a:pt x="834" y="534"/>
                  </a:lnTo>
                  <a:lnTo>
                    <a:pt x="834" y="540"/>
                  </a:lnTo>
                  <a:lnTo>
                    <a:pt x="840" y="546"/>
                  </a:lnTo>
                  <a:lnTo>
                    <a:pt x="846" y="552"/>
                  </a:lnTo>
                  <a:lnTo>
                    <a:pt x="846" y="558"/>
                  </a:lnTo>
                  <a:lnTo>
                    <a:pt x="840" y="564"/>
                  </a:lnTo>
                  <a:lnTo>
                    <a:pt x="840" y="570"/>
                  </a:lnTo>
                  <a:lnTo>
                    <a:pt x="840" y="576"/>
                  </a:lnTo>
                  <a:lnTo>
                    <a:pt x="840" y="582"/>
                  </a:lnTo>
                  <a:lnTo>
                    <a:pt x="834" y="582"/>
                  </a:lnTo>
                  <a:lnTo>
                    <a:pt x="834" y="588"/>
                  </a:lnTo>
                  <a:lnTo>
                    <a:pt x="834" y="594"/>
                  </a:lnTo>
                  <a:lnTo>
                    <a:pt x="834" y="600"/>
                  </a:lnTo>
                  <a:lnTo>
                    <a:pt x="828" y="606"/>
                  </a:lnTo>
                  <a:lnTo>
                    <a:pt x="828" y="612"/>
                  </a:lnTo>
                  <a:lnTo>
                    <a:pt x="822" y="618"/>
                  </a:lnTo>
                  <a:lnTo>
                    <a:pt x="816" y="624"/>
                  </a:lnTo>
                  <a:lnTo>
                    <a:pt x="810" y="624"/>
                  </a:lnTo>
                  <a:lnTo>
                    <a:pt x="810" y="630"/>
                  </a:lnTo>
                  <a:lnTo>
                    <a:pt x="804" y="630"/>
                  </a:lnTo>
                  <a:lnTo>
                    <a:pt x="798" y="630"/>
                  </a:lnTo>
                  <a:lnTo>
                    <a:pt x="798" y="636"/>
                  </a:lnTo>
                  <a:lnTo>
                    <a:pt x="792" y="636"/>
                  </a:lnTo>
                  <a:lnTo>
                    <a:pt x="786" y="636"/>
                  </a:lnTo>
                  <a:lnTo>
                    <a:pt x="780" y="636"/>
                  </a:lnTo>
                  <a:lnTo>
                    <a:pt x="774" y="636"/>
                  </a:lnTo>
                  <a:lnTo>
                    <a:pt x="768" y="636"/>
                  </a:lnTo>
                  <a:lnTo>
                    <a:pt x="762" y="636"/>
                  </a:lnTo>
                  <a:lnTo>
                    <a:pt x="756" y="636"/>
                  </a:lnTo>
                  <a:lnTo>
                    <a:pt x="750" y="636"/>
                  </a:lnTo>
                  <a:lnTo>
                    <a:pt x="744" y="636"/>
                  </a:lnTo>
                  <a:lnTo>
                    <a:pt x="738" y="642"/>
                  </a:lnTo>
                  <a:lnTo>
                    <a:pt x="732" y="642"/>
                  </a:lnTo>
                  <a:lnTo>
                    <a:pt x="726" y="642"/>
                  </a:lnTo>
                  <a:lnTo>
                    <a:pt x="720" y="642"/>
                  </a:lnTo>
                  <a:lnTo>
                    <a:pt x="720" y="648"/>
                  </a:lnTo>
                  <a:lnTo>
                    <a:pt x="714" y="648"/>
                  </a:lnTo>
                  <a:lnTo>
                    <a:pt x="708" y="648"/>
                  </a:lnTo>
                  <a:lnTo>
                    <a:pt x="708" y="654"/>
                  </a:lnTo>
                  <a:lnTo>
                    <a:pt x="702" y="654"/>
                  </a:lnTo>
                  <a:lnTo>
                    <a:pt x="702" y="660"/>
                  </a:lnTo>
                  <a:lnTo>
                    <a:pt x="696" y="660"/>
                  </a:lnTo>
                  <a:lnTo>
                    <a:pt x="690" y="666"/>
                  </a:lnTo>
                  <a:lnTo>
                    <a:pt x="684" y="672"/>
                  </a:lnTo>
                  <a:lnTo>
                    <a:pt x="684" y="678"/>
                  </a:lnTo>
                  <a:lnTo>
                    <a:pt x="678" y="678"/>
                  </a:lnTo>
                  <a:lnTo>
                    <a:pt x="678" y="684"/>
                  </a:lnTo>
                  <a:lnTo>
                    <a:pt x="672" y="684"/>
                  </a:lnTo>
                  <a:lnTo>
                    <a:pt x="672" y="690"/>
                  </a:lnTo>
                  <a:lnTo>
                    <a:pt x="672" y="696"/>
                  </a:lnTo>
                  <a:lnTo>
                    <a:pt x="666" y="696"/>
                  </a:lnTo>
                  <a:lnTo>
                    <a:pt x="666" y="702"/>
                  </a:lnTo>
                  <a:lnTo>
                    <a:pt x="666" y="708"/>
                  </a:lnTo>
                  <a:lnTo>
                    <a:pt x="660" y="714"/>
                  </a:lnTo>
                  <a:lnTo>
                    <a:pt x="654" y="720"/>
                  </a:lnTo>
                  <a:lnTo>
                    <a:pt x="648" y="726"/>
                  </a:lnTo>
                  <a:lnTo>
                    <a:pt x="642" y="726"/>
                  </a:lnTo>
                  <a:lnTo>
                    <a:pt x="642" y="732"/>
                  </a:lnTo>
                  <a:lnTo>
                    <a:pt x="636" y="732"/>
                  </a:lnTo>
                  <a:lnTo>
                    <a:pt x="636" y="738"/>
                  </a:lnTo>
                  <a:lnTo>
                    <a:pt x="630" y="738"/>
                  </a:lnTo>
                  <a:lnTo>
                    <a:pt x="630" y="744"/>
                  </a:lnTo>
                  <a:lnTo>
                    <a:pt x="624" y="744"/>
                  </a:lnTo>
                  <a:lnTo>
                    <a:pt x="624" y="750"/>
                  </a:lnTo>
                  <a:lnTo>
                    <a:pt x="618" y="750"/>
                  </a:lnTo>
                  <a:lnTo>
                    <a:pt x="612" y="756"/>
                  </a:lnTo>
                  <a:lnTo>
                    <a:pt x="606" y="762"/>
                  </a:lnTo>
                  <a:lnTo>
                    <a:pt x="606" y="768"/>
                  </a:lnTo>
                  <a:lnTo>
                    <a:pt x="600" y="768"/>
                  </a:lnTo>
                  <a:lnTo>
                    <a:pt x="594" y="774"/>
                  </a:lnTo>
                  <a:lnTo>
                    <a:pt x="588" y="774"/>
                  </a:lnTo>
                  <a:lnTo>
                    <a:pt x="588" y="780"/>
                  </a:lnTo>
                  <a:lnTo>
                    <a:pt x="582" y="780"/>
                  </a:lnTo>
                  <a:lnTo>
                    <a:pt x="576" y="786"/>
                  </a:lnTo>
                  <a:lnTo>
                    <a:pt x="570" y="792"/>
                  </a:lnTo>
                  <a:lnTo>
                    <a:pt x="564" y="798"/>
                  </a:lnTo>
                  <a:lnTo>
                    <a:pt x="558" y="798"/>
                  </a:lnTo>
                  <a:lnTo>
                    <a:pt x="552" y="804"/>
                  </a:lnTo>
                  <a:lnTo>
                    <a:pt x="546" y="804"/>
                  </a:lnTo>
                  <a:lnTo>
                    <a:pt x="546" y="810"/>
                  </a:lnTo>
                  <a:lnTo>
                    <a:pt x="540" y="810"/>
                  </a:lnTo>
                  <a:lnTo>
                    <a:pt x="534" y="816"/>
                  </a:lnTo>
                  <a:lnTo>
                    <a:pt x="528" y="816"/>
                  </a:lnTo>
                  <a:lnTo>
                    <a:pt x="528" y="822"/>
                  </a:lnTo>
                  <a:lnTo>
                    <a:pt x="522" y="822"/>
                  </a:lnTo>
                  <a:lnTo>
                    <a:pt x="516" y="828"/>
                  </a:lnTo>
                  <a:lnTo>
                    <a:pt x="510" y="828"/>
                  </a:lnTo>
                  <a:lnTo>
                    <a:pt x="504" y="834"/>
                  </a:lnTo>
                  <a:lnTo>
                    <a:pt x="498" y="834"/>
                  </a:lnTo>
                  <a:lnTo>
                    <a:pt x="492" y="834"/>
                  </a:lnTo>
                  <a:lnTo>
                    <a:pt x="492" y="840"/>
                  </a:lnTo>
                  <a:lnTo>
                    <a:pt x="486" y="840"/>
                  </a:lnTo>
                  <a:lnTo>
                    <a:pt x="480" y="840"/>
                  </a:lnTo>
                  <a:lnTo>
                    <a:pt x="480" y="834"/>
                  </a:lnTo>
                  <a:lnTo>
                    <a:pt x="456" y="804"/>
                  </a:lnTo>
                  <a:lnTo>
                    <a:pt x="432" y="768"/>
                  </a:lnTo>
                  <a:lnTo>
                    <a:pt x="432" y="744"/>
                  </a:lnTo>
                  <a:lnTo>
                    <a:pt x="432" y="708"/>
                  </a:lnTo>
                  <a:lnTo>
                    <a:pt x="354" y="690"/>
                  </a:lnTo>
                  <a:lnTo>
                    <a:pt x="306" y="690"/>
                  </a:lnTo>
                  <a:lnTo>
                    <a:pt x="282" y="666"/>
                  </a:lnTo>
                  <a:lnTo>
                    <a:pt x="270" y="642"/>
                  </a:lnTo>
                  <a:lnTo>
                    <a:pt x="258" y="582"/>
                  </a:lnTo>
                  <a:lnTo>
                    <a:pt x="258" y="528"/>
                  </a:lnTo>
                  <a:lnTo>
                    <a:pt x="228" y="516"/>
                  </a:lnTo>
                  <a:lnTo>
                    <a:pt x="180" y="504"/>
                  </a:lnTo>
                  <a:lnTo>
                    <a:pt x="120" y="438"/>
                  </a:lnTo>
                  <a:lnTo>
                    <a:pt x="54" y="426"/>
                  </a:lnTo>
                  <a:lnTo>
                    <a:pt x="54" y="420"/>
                  </a:lnTo>
                  <a:lnTo>
                    <a:pt x="54" y="414"/>
                  </a:lnTo>
                  <a:lnTo>
                    <a:pt x="54" y="408"/>
                  </a:lnTo>
                  <a:lnTo>
                    <a:pt x="48" y="408"/>
                  </a:lnTo>
                  <a:lnTo>
                    <a:pt x="48" y="402"/>
                  </a:lnTo>
                  <a:lnTo>
                    <a:pt x="42" y="402"/>
                  </a:lnTo>
                  <a:lnTo>
                    <a:pt x="42" y="396"/>
                  </a:lnTo>
                  <a:lnTo>
                    <a:pt x="36" y="396"/>
                  </a:lnTo>
                  <a:lnTo>
                    <a:pt x="36" y="390"/>
                  </a:lnTo>
                  <a:lnTo>
                    <a:pt x="30" y="390"/>
                  </a:lnTo>
                  <a:lnTo>
                    <a:pt x="30" y="384"/>
                  </a:lnTo>
                  <a:lnTo>
                    <a:pt x="24" y="378"/>
                  </a:lnTo>
                  <a:lnTo>
                    <a:pt x="24" y="372"/>
                  </a:lnTo>
                  <a:lnTo>
                    <a:pt x="18" y="372"/>
                  </a:lnTo>
                  <a:lnTo>
                    <a:pt x="18" y="366"/>
                  </a:lnTo>
                  <a:lnTo>
                    <a:pt x="12" y="366"/>
                  </a:lnTo>
                  <a:lnTo>
                    <a:pt x="12" y="360"/>
                  </a:lnTo>
                  <a:lnTo>
                    <a:pt x="6" y="354"/>
                  </a:lnTo>
                  <a:lnTo>
                    <a:pt x="6" y="348"/>
                  </a:lnTo>
                  <a:lnTo>
                    <a:pt x="0" y="348"/>
                  </a:lnTo>
                  <a:lnTo>
                    <a:pt x="0" y="342"/>
                  </a:lnTo>
                  <a:lnTo>
                    <a:pt x="0" y="336"/>
                  </a:lnTo>
                  <a:lnTo>
                    <a:pt x="0" y="330"/>
                  </a:lnTo>
                  <a:lnTo>
                    <a:pt x="0" y="324"/>
                  </a:lnTo>
                  <a:lnTo>
                    <a:pt x="0" y="318"/>
                  </a:lnTo>
                  <a:lnTo>
                    <a:pt x="0" y="312"/>
                  </a:lnTo>
                  <a:lnTo>
                    <a:pt x="6" y="312"/>
                  </a:lnTo>
                  <a:lnTo>
                    <a:pt x="12" y="312"/>
                  </a:lnTo>
                  <a:lnTo>
                    <a:pt x="12" y="306"/>
                  </a:lnTo>
                  <a:lnTo>
                    <a:pt x="18" y="306"/>
                  </a:lnTo>
                  <a:lnTo>
                    <a:pt x="18" y="300"/>
                  </a:lnTo>
                  <a:lnTo>
                    <a:pt x="24" y="300"/>
                  </a:lnTo>
                  <a:lnTo>
                    <a:pt x="24" y="294"/>
                  </a:lnTo>
                  <a:lnTo>
                    <a:pt x="24" y="288"/>
                  </a:lnTo>
                  <a:lnTo>
                    <a:pt x="24" y="282"/>
                  </a:lnTo>
                  <a:lnTo>
                    <a:pt x="24" y="276"/>
                  </a:lnTo>
                  <a:lnTo>
                    <a:pt x="24" y="270"/>
                  </a:lnTo>
                  <a:lnTo>
                    <a:pt x="24" y="264"/>
                  </a:lnTo>
                  <a:lnTo>
                    <a:pt x="18" y="258"/>
                  </a:lnTo>
                  <a:lnTo>
                    <a:pt x="18" y="252"/>
                  </a:lnTo>
                  <a:lnTo>
                    <a:pt x="18" y="246"/>
                  </a:lnTo>
                  <a:lnTo>
                    <a:pt x="18" y="240"/>
                  </a:lnTo>
                  <a:lnTo>
                    <a:pt x="18" y="234"/>
                  </a:lnTo>
                  <a:lnTo>
                    <a:pt x="18" y="228"/>
                  </a:lnTo>
                  <a:lnTo>
                    <a:pt x="18" y="222"/>
                  </a:lnTo>
                  <a:lnTo>
                    <a:pt x="24" y="222"/>
                  </a:lnTo>
                  <a:lnTo>
                    <a:pt x="24" y="216"/>
                  </a:lnTo>
                  <a:lnTo>
                    <a:pt x="24" y="210"/>
                  </a:lnTo>
                  <a:lnTo>
                    <a:pt x="24" y="204"/>
                  </a:lnTo>
                  <a:lnTo>
                    <a:pt x="24" y="198"/>
                  </a:lnTo>
                  <a:lnTo>
                    <a:pt x="30" y="192"/>
                  </a:lnTo>
                  <a:lnTo>
                    <a:pt x="30" y="186"/>
                  </a:lnTo>
                  <a:lnTo>
                    <a:pt x="36" y="180"/>
                  </a:lnTo>
                  <a:lnTo>
                    <a:pt x="36" y="174"/>
                  </a:lnTo>
                  <a:lnTo>
                    <a:pt x="42" y="168"/>
                  </a:lnTo>
                  <a:lnTo>
                    <a:pt x="42" y="162"/>
                  </a:lnTo>
                  <a:lnTo>
                    <a:pt x="42" y="156"/>
                  </a:lnTo>
                  <a:lnTo>
                    <a:pt x="42" y="150"/>
                  </a:lnTo>
                  <a:lnTo>
                    <a:pt x="42" y="144"/>
                  </a:lnTo>
                  <a:lnTo>
                    <a:pt x="42" y="138"/>
                  </a:lnTo>
                  <a:lnTo>
                    <a:pt x="36" y="132"/>
                  </a:lnTo>
                  <a:lnTo>
                    <a:pt x="30" y="132"/>
                  </a:lnTo>
                  <a:lnTo>
                    <a:pt x="30" y="126"/>
                  </a:lnTo>
                  <a:lnTo>
                    <a:pt x="30" y="120"/>
                  </a:lnTo>
                  <a:lnTo>
                    <a:pt x="30" y="114"/>
                  </a:lnTo>
                  <a:lnTo>
                    <a:pt x="30" y="108"/>
                  </a:lnTo>
                  <a:lnTo>
                    <a:pt x="30" y="102"/>
                  </a:lnTo>
                  <a:lnTo>
                    <a:pt x="30" y="96"/>
                  </a:lnTo>
                  <a:lnTo>
                    <a:pt x="30" y="90"/>
                  </a:lnTo>
                  <a:lnTo>
                    <a:pt x="36" y="90"/>
                  </a:lnTo>
                  <a:lnTo>
                    <a:pt x="36" y="84"/>
                  </a:lnTo>
                  <a:lnTo>
                    <a:pt x="42" y="84"/>
                  </a:lnTo>
                  <a:lnTo>
                    <a:pt x="42" y="78"/>
                  </a:lnTo>
                  <a:lnTo>
                    <a:pt x="48" y="72"/>
                  </a:lnTo>
                  <a:lnTo>
                    <a:pt x="54" y="66"/>
                  </a:lnTo>
                  <a:lnTo>
                    <a:pt x="60" y="60"/>
                  </a:lnTo>
                  <a:lnTo>
                    <a:pt x="66" y="54"/>
                  </a:lnTo>
                  <a:lnTo>
                    <a:pt x="72" y="54"/>
                  </a:lnTo>
                  <a:lnTo>
                    <a:pt x="72" y="48"/>
                  </a:lnTo>
                  <a:lnTo>
                    <a:pt x="72" y="42"/>
                  </a:lnTo>
                  <a:lnTo>
                    <a:pt x="78" y="42"/>
                  </a:lnTo>
                  <a:lnTo>
                    <a:pt x="78" y="36"/>
                  </a:lnTo>
                  <a:lnTo>
                    <a:pt x="78" y="30"/>
                  </a:lnTo>
                  <a:lnTo>
                    <a:pt x="78" y="24"/>
                  </a:lnTo>
                  <a:lnTo>
                    <a:pt x="78" y="18"/>
                  </a:lnTo>
                  <a:lnTo>
                    <a:pt x="84" y="18"/>
                  </a:lnTo>
                  <a:lnTo>
                    <a:pt x="84" y="12"/>
                  </a:lnTo>
                  <a:lnTo>
                    <a:pt x="84" y="6"/>
                  </a:lnTo>
                  <a:lnTo>
                    <a:pt x="90" y="6"/>
                  </a:lnTo>
                  <a:lnTo>
                    <a:pt x="90" y="0"/>
                  </a:lnTo>
                  <a:close/>
                </a:path>
              </a:pathLst>
            </a:custGeom>
            <a:solidFill>
              <a:srgbClr val="272727"/>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6" name="Freeform 39">
              <a:extLst>
                <a:ext uri="{FF2B5EF4-FFF2-40B4-BE49-F238E27FC236}">
                  <a16:creationId xmlns:a16="http://schemas.microsoft.com/office/drawing/2014/main" id="{03DB82B3-3F9C-CB12-6ABB-48ED3C67B96F}"/>
                </a:ext>
              </a:extLst>
            </p:cNvPr>
            <p:cNvSpPr>
              <a:spLocks/>
            </p:cNvSpPr>
            <p:nvPr/>
          </p:nvSpPr>
          <p:spPr bwMode="auto">
            <a:xfrm>
              <a:off x="2608580" y="585470"/>
              <a:ext cx="967740" cy="1279525"/>
            </a:xfrm>
            <a:custGeom>
              <a:avLst/>
              <a:gdLst>
                <a:gd name="T0" fmla="*/ 798 w 900"/>
                <a:gd name="T1" fmla="*/ 48 h 1224"/>
                <a:gd name="T2" fmla="*/ 804 w 900"/>
                <a:gd name="T3" fmla="*/ 120 h 1224"/>
                <a:gd name="T4" fmla="*/ 840 w 900"/>
                <a:gd name="T5" fmla="*/ 186 h 1224"/>
                <a:gd name="T6" fmla="*/ 846 w 900"/>
                <a:gd name="T7" fmla="*/ 258 h 1224"/>
                <a:gd name="T8" fmla="*/ 876 w 900"/>
                <a:gd name="T9" fmla="*/ 330 h 1224"/>
                <a:gd name="T10" fmla="*/ 816 w 900"/>
                <a:gd name="T11" fmla="*/ 480 h 1224"/>
                <a:gd name="T12" fmla="*/ 864 w 900"/>
                <a:gd name="T13" fmla="*/ 1062 h 1224"/>
                <a:gd name="T14" fmla="*/ 822 w 900"/>
                <a:gd name="T15" fmla="*/ 1194 h 1224"/>
                <a:gd name="T16" fmla="*/ 762 w 900"/>
                <a:gd name="T17" fmla="*/ 1218 h 1224"/>
                <a:gd name="T18" fmla="*/ 708 w 900"/>
                <a:gd name="T19" fmla="*/ 1170 h 1224"/>
                <a:gd name="T20" fmla="*/ 666 w 900"/>
                <a:gd name="T21" fmla="*/ 1140 h 1224"/>
                <a:gd name="T22" fmla="*/ 600 w 900"/>
                <a:gd name="T23" fmla="*/ 1128 h 1224"/>
                <a:gd name="T24" fmla="*/ 540 w 900"/>
                <a:gd name="T25" fmla="*/ 1116 h 1224"/>
                <a:gd name="T26" fmla="*/ 486 w 900"/>
                <a:gd name="T27" fmla="*/ 1098 h 1224"/>
                <a:gd name="T28" fmla="*/ 450 w 900"/>
                <a:gd name="T29" fmla="*/ 1098 h 1224"/>
                <a:gd name="T30" fmla="*/ 462 w 900"/>
                <a:gd name="T31" fmla="*/ 1140 h 1224"/>
                <a:gd name="T32" fmla="*/ 408 w 900"/>
                <a:gd name="T33" fmla="*/ 1182 h 1224"/>
                <a:gd name="T34" fmla="*/ 348 w 900"/>
                <a:gd name="T35" fmla="*/ 1194 h 1224"/>
                <a:gd name="T36" fmla="*/ 288 w 900"/>
                <a:gd name="T37" fmla="*/ 1182 h 1224"/>
                <a:gd name="T38" fmla="*/ 240 w 900"/>
                <a:gd name="T39" fmla="*/ 1152 h 1224"/>
                <a:gd name="T40" fmla="*/ 204 w 900"/>
                <a:gd name="T41" fmla="*/ 1104 h 1224"/>
                <a:gd name="T42" fmla="*/ 228 w 900"/>
                <a:gd name="T43" fmla="*/ 1032 h 1224"/>
                <a:gd name="T44" fmla="*/ 162 w 900"/>
                <a:gd name="T45" fmla="*/ 1014 h 1224"/>
                <a:gd name="T46" fmla="*/ 108 w 900"/>
                <a:gd name="T47" fmla="*/ 1020 h 1224"/>
                <a:gd name="T48" fmla="*/ 102 w 900"/>
                <a:gd name="T49" fmla="*/ 954 h 1224"/>
                <a:gd name="T50" fmla="*/ 84 w 900"/>
                <a:gd name="T51" fmla="*/ 882 h 1224"/>
                <a:gd name="T52" fmla="*/ 42 w 900"/>
                <a:gd name="T53" fmla="*/ 840 h 1224"/>
                <a:gd name="T54" fmla="*/ 0 w 900"/>
                <a:gd name="T55" fmla="*/ 804 h 1224"/>
                <a:gd name="T56" fmla="*/ 36 w 900"/>
                <a:gd name="T57" fmla="*/ 744 h 1224"/>
                <a:gd name="T58" fmla="*/ 42 w 900"/>
                <a:gd name="T59" fmla="*/ 690 h 1224"/>
                <a:gd name="T60" fmla="*/ 24 w 900"/>
                <a:gd name="T61" fmla="*/ 630 h 1224"/>
                <a:gd name="T62" fmla="*/ 18 w 900"/>
                <a:gd name="T63" fmla="*/ 558 h 1224"/>
                <a:gd name="T64" fmla="*/ 72 w 900"/>
                <a:gd name="T65" fmla="*/ 558 h 1224"/>
                <a:gd name="T66" fmla="*/ 108 w 900"/>
                <a:gd name="T67" fmla="*/ 516 h 1224"/>
                <a:gd name="T68" fmla="*/ 156 w 900"/>
                <a:gd name="T69" fmla="*/ 480 h 1224"/>
                <a:gd name="T70" fmla="*/ 210 w 900"/>
                <a:gd name="T71" fmla="*/ 480 h 1224"/>
                <a:gd name="T72" fmla="*/ 276 w 900"/>
                <a:gd name="T73" fmla="*/ 510 h 1224"/>
                <a:gd name="T74" fmla="*/ 348 w 900"/>
                <a:gd name="T75" fmla="*/ 486 h 1224"/>
                <a:gd name="T76" fmla="*/ 402 w 900"/>
                <a:gd name="T77" fmla="*/ 504 h 1224"/>
                <a:gd name="T78" fmla="*/ 444 w 900"/>
                <a:gd name="T79" fmla="*/ 522 h 1224"/>
                <a:gd name="T80" fmla="*/ 462 w 900"/>
                <a:gd name="T81" fmla="*/ 594 h 1224"/>
                <a:gd name="T82" fmla="*/ 510 w 900"/>
                <a:gd name="T83" fmla="*/ 618 h 1224"/>
                <a:gd name="T84" fmla="*/ 570 w 900"/>
                <a:gd name="T85" fmla="*/ 630 h 1224"/>
                <a:gd name="T86" fmla="*/ 594 w 900"/>
                <a:gd name="T87" fmla="*/ 570 h 1224"/>
                <a:gd name="T88" fmla="*/ 654 w 900"/>
                <a:gd name="T89" fmla="*/ 552 h 1224"/>
                <a:gd name="T90" fmla="*/ 624 w 900"/>
                <a:gd name="T91" fmla="*/ 522 h 1224"/>
                <a:gd name="T92" fmla="*/ 558 w 900"/>
                <a:gd name="T93" fmla="*/ 510 h 1224"/>
                <a:gd name="T94" fmla="*/ 498 w 900"/>
                <a:gd name="T95" fmla="*/ 492 h 1224"/>
                <a:gd name="T96" fmla="*/ 468 w 900"/>
                <a:gd name="T97" fmla="*/ 438 h 1224"/>
                <a:gd name="T98" fmla="*/ 438 w 900"/>
                <a:gd name="T99" fmla="*/ 402 h 1224"/>
                <a:gd name="T100" fmla="*/ 444 w 900"/>
                <a:gd name="T101" fmla="*/ 336 h 1224"/>
                <a:gd name="T102" fmla="*/ 396 w 900"/>
                <a:gd name="T103" fmla="*/ 318 h 1224"/>
                <a:gd name="T104" fmla="*/ 378 w 900"/>
                <a:gd name="T105" fmla="*/ 288 h 1224"/>
                <a:gd name="T106" fmla="*/ 444 w 900"/>
                <a:gd name="T107" fmla="*/ 264 h 1224"/>
                <a:gd name="T108" fmla="*/ 504 w 900"/>
                <a:gd name="T109" fmla="*/ 240 h 1224"/>
                <a:gd name="T110" fmla="*/ 552 w 900"/>
                <a:gd name="T111" fmla="*/ 204 h 1224"/>
                <a:gd name="T112" fmla="*/ 588 w 900"/>
                <a:gd name="T113" fmla="*/ 144 h 1224"/>
                <a:gd name="T114" fmla="*/ 600 w 900"/>
                <a:gd name="T115" fmla="*/ 90 h 1224"/>
                <a:gd name="T116" fmla="*/ 624 w 900"/>
                <a:gd name="T117" fmla="*/ 30 h 1224"/>
                <a:gd name="T118" fmla="*/ 696 w 900"/>
                <a:gd name="T119" fmla="*/ 18 h 1224"/>
                <a:gd name="T120" fmla="*/ 744 w 900"/>
                <a:gd name="T121" fmla="*/ 0 h 12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0"/>
                <a:gd name="T184" fmla="*/ 0 h 1224"/>
                <a:gd name="T185" fmla="*/ 900 w 900"/>
                <a:gd name="T186" fmla="*/ 1224 h 122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0" h="1224">
                  <a:moveTo>
                    <a:pt x="744" y="0"/>
                  </a:moveTo>
                  <a:lnTo>
                    <a:pt x="750" y="6"/>
                  </a:lnTo>
                  <a:lnTo>
                    <a:pt x="756" y="12"/>
                  </a:lnTo>
                  <a:lnTo>
                    <a:pt x="762" y="18"/>
                  </a:lnTo>
                  <a:lnTo>
                    <a:pt x="768" y="18"/>
                  </a:lnTo>
                  <a:lnTo>
                    <a:pt x="774" y="24"/>
                  </a:lnTo>
                  <a:lnTo>
                    <a:pt x="780" y="24"/>
                  </a:lnTo>
                  <a:lnTo>
                    <a:pt x="780" y="30"/>
                  </a:lnTo>
                  <a:lnTo>
                    <a:pt x="786" y="30"/>
                  </a:lnTo>
                  <a:lnTo>
                    <a:pt x="786" y="36"/>
                  </a:lnTo>
                  <a:lnTo>
                    <a:pt x="792" y="36"/>
                  </a:lnTo>
                  <a:lnTo>
                    <a:pt x="792" y="42"/>
                  </a:lnTo>
                  <a:lnTo>
                    <a:pt x="798" y="48"/>
                  </a:lnTo>
                  <a:lnTo>
                    <a:pt x="798" y="54"/>
                  </a:lnTo>
                  <a:lnTo>
                    <a:pt x="798" y="60"/>
                  </a:lnTo>
                  <a:lnTo>
                    <a:pt x="798" y="66"/>
                  </a:lnTo>
                  <a:lnTo>
                    <a:pt x="798" y="72"/>
                  </a:lnTo>
                  <a:lnTo>
                    <a:pt x="798" y="78"/>
                  </a:lnTo>
                  <a:lnTo>
                    <a:pt x="798" y="84"/>
                  </a:lnTo>
                  <a:lnTo>
                    <a:pt x="798" y="90"/>
                  </a:lnTo>
                  <a:lnTo>
                    <a:pt x="804" y="90"/>
                  </a:lnTo>
                  <a:lnTo>
                    <a:pt x="804" y="96"/>
                  </a:lnTo>
                  <a:lnTo>
                    <a:pt x="804" y="102"/>
                  </a:lnTo>
                  <a:lnTo>
                    <a:pt x="804" y="108"/>
                  </a:lnTo>
                  <a:lnTo>
                    <a:pt x="804" y="114"/>
                  </a:lnTo>
                  <a:lnTo>
                    <a:pt x="804" y="120"/>
                  </a:lnTo>
                  <a:lnTo>
                    <a:pt x="804" y="126"/>
                  </a:lnTo>
                  <a:lnTo>
                    <a:pt x="810" y="132"/>
                  </a:lnTo>
                  <a:lnTo>
                    <a:pt x="810" y="138"/>
                  </a:lnTo>
                  <a:lnTo>
                    <a:pt x="816" y="138"/>
                  </a:lnTo>
                  <a:lnTo>
                    <a:pt x="816" y="144"/>
                  </a:lnTo>
                  <a:lnTo>
                    <a:pt x="822" y="150"/>
                  </a:lnTo>
                  <a:lnTo>
                    <a:pt x="828" y="156"/>
                  </a:lnTo>
                  <a:lnTo>
                    <a:pt x="828" y="162"/>
                  </a:lnTo>
                  <a:lnTo>
                    <a:pt x="834" y="162"/>
                  </a:lnTo>
                  <a:lnTo>
                    <a:pt x="834" y="168"/>
                  </a:lnTo>
                  <a:lnTo>
                    <a:pt x="834" y="174"/>
                  </a:lnTo>
                  <a:lnTo>
                    <a:pt x="840" y="180"/>
                  </a:lnTo>
                  <a:lnTo>
                    <a:pt x="840" y="186"/>
                  </a:lnTo>
                  <a:lnTo>
                    <a:pt x="840" y="192"/>
                  </a:lnTo>
                  <a:lnTo>
                    <a:pt x="840" y="198"/>
                  </a:lnTo>
                  <a:lnTo>
                    <a:pt x="840" y="204"/>
                  </a:lnTo>
                  <a:lnTo>
                    <a:pt x="840" y="210"/>
                  </a:lnTo>
                  <a:lnTo>
                    <a:pt x="840" y="216"/>
                  </a:lnTo>
                  <a:lnTo>
                    <a:pt x="840" y="222"/>
                  </a:lnTo>
                  <a:lnTo>
                    <a:pt x="840" y="228"/>
                  </a:lnTo>
                  <a:lnTo>
                    <a:pt x="840" y="234"/>
                  </a:lnTo>
                  <a:lnTo>
                    <a:pt x="840" y="240"/>
                  </a:lnTo>
                  <a:lnTo>
                    <a:pt x="846" y="240"/>
                  </a:lnTo>
                  <a:lnTo>
                    <a:pt x="846" y="246"/>
                  </a:lnTo>
                  <a:lnTo>
                    <a:pt x="846" y="252"/>
                  </a:lnTo>
                  <a:lnTo>
                    <a:pt x="846" y="258"/>
                  </a:lnTo>
                  <a:lnTo>
                    <a:pt x="846" y="264"/>
                  </a:lnTo>
                  <a:lnTo>
                    <a:pt x="852" y="270"/>
                  </a:lnTo>
                  <a:lnTo>
                    <a:pt x="852" y="276"/>
                  </a:lnTo>
                  <a:lnTo>
                    <a:pt x="852" y="282"/>
                  </a:lnTo>
                  <a:lnTo>
                    <a:pt x="852" y="288"/>
                  </a:lnTo>
                  <a:lnTo>
                    <a:pt x="852" y="294"/>
                  </a:lnTo>
                  <a:lnTo>
                    <a:pt x="858" y="294"/>
                  </a:lnTo>
                  <a:lnTo>
                    <a:pt x="858" y="300"/>
                  </a:lnTo>
                  <a:lnTo>
                    <a:pt x="864" y="306"/>
                  </a:lnTo>
                  <a:lnTo>
                    <a:pt x="870" y="312"/>
                  </a:lnTo>
                  <a:lnTo>
                    <a:pt x="870" y="318"/>
                  </a:lnTo>
                  <a:lnTo>
                    <a:pt x="876" y="324"/>
                  </a:lnTo>
                  <a:lnTo>
                    <a:pt x="876" y="330"/>
                  </a:lnTo>
                  <a:lnTo>
                    <a:pt x="882" y="330"/>
                  </a:lnTo>
                  <a:lnTo>
                    <a:pt x="882" y="336"/>
                  </a:lnTo>
                  <a:lnTo>
                    <a:pt x="888" y="342"/>
                  </a:lnTo>
                  <a:lnTo>
                    <a:pt x="888" y="348"/>
                  </a:lnTo>
                  <a:lnTo>
                    <a:pt x="888" y="354"/>
                  </a:lnTo>
                  <a:lnTo>
                    <a:pt x="894" y="360"/>
                  </a:lnTo>
                  <a:lnTo>
                    <a:pt x="894" y="366"/>
                  </a:lnTo>
                  <a:lnTo>
                    <a:pt x="894" y="372"/>
                  </a:lnTo>
                  <a:lnTo>
                    <a:pt x="900" y="372"/>
                  </a:lnTo>
                  <a:lnTo>
                    <a:pt x="900" y="378"/>
                  </a:lnTo>
                  <a:lnTo>
                    <a:pt x="888" y="396"/>
                  </a:lnTo>
                  <a:lnTo>
                    <a:pt x="840" y="468"/>
                  </a:lnTo>
                  <a:lnTo>
                    <a:pt x="816" y="480"/>
                  </a:lnTo>
                  <a:lnTo>
                    <a:pt x="816" y="570"/>
                  </a:lnTo>
                  <a:lnTo>
                    <a:pt x="828" y="618"/>
                  </a:lnTo>
                  <a:lnTo>
                    <a:pt x="828" y="660"/>
                  </a:lnTo>
                  <a:lnTo>
                    <a:pt x="816" y="696"/>
                  </a:lnTo>
                  <a:lnTo>
                    <a:pt x="786" y="720"/>
                  </a:lnTo>
                  <a:lnTo>
                    <a:pt x="762" y="756"/>
                  </a:lnTo>
                  <a:lnTo>
                    <a:pt x="798" y="822"/>
                  </a:lnTo>
                  <a:lnTo>
                    <a:pt x="828" y="870"/>
                  </a:lnTo>
                  <a:lnTo>
                    <a:pt x="828" y="936"/>
                  </a:lnTo>
                  <a:lnTo>
                    <a:pt x="786" y="972"/>
                  </a:lnTo>
                  <a:lnTo>
                    <a:pt x="798" y="1008"/>
                  </a:lnTo>
                  <a:lnTo>
                    <a:pt x="852" y="1020"/>
                  </a:lnTo>
                  <a:lnTo>
                    <a:pt x="864" y="1062"/>
                  </a:lnTo>
                  <a:lnTo>
                    <a:pt x="864" y="1098"/>
                  </a:lnTo>
                  <a:lnTo>
                    <a:pt x="876" y="1134"/>
                  </a:lnTo>
                  <a:lnTo>
                    <a:pt x="876" y="1176"/>
                  </a:lnTo>
                  <a:lnTo>
                    <a:pt x="870" y="1176"/>
                  </a:lnTo>
                  <a:lnTo>
                    <a:pt x="864" y="1176"/>
                  </a:lnTo>
                  <a:lnTo>
                    <a:pt x="858" y="1176"/>
                  </a:lnTo>
                  <a:lnTo>
                    <a:pt x="852" y="1176"/>
                  </a:lnTo>
                  <a:lnTo>
                    <a:pt x="846" y="1176"/>
                  </a:lnTo>
                  <a:lnTo>
                    <a:pt x="840" y="1176"/>
                  </a:lnTo>
                  <a:lnTo>
                    <a:pt x="834" y="1176"/>
                  </a:lnTo>
                  <a:lnTo>
                    <a:pt x="834" y="1182"/>
                  </a:lnTo>
                  <a:lnTo>
                    <a:pt x="828" y="1188"/>
                  </a:lnTo>
                  <a:lnTo>
                    <a:pt x="822" y="1194"/>
                  </a:lnTo>
                  <a:lnTo>
                    <a:pt x="822" y="1200"/>
                  </a:lnTo>
                  <a:lnTo>
                    <a:pt x="816" y="1200"/>
                  </a:lnTo>
                  <a:lnTo>
                    <a:pt x="816" y="1206"/>
                  </a:lnTo>
                  <a:lnTo>
                    <a:pt x="810" y="1206"/>
                  </a:lnTo>
                  <a:lnTo>
                    <a:pt x="804" y="1206"/>
                  </a:lnTo>
                  <a:lnTo>
                    <a:pt x="804" y="1212"/>
                  </a:lnTo>
                  <a:lnTo>
                    <a:pt x="798" y="1212"/>
                  </a:lnTo>
                  <a:lnTo>
                    <a:pt x="792" y="1212"/>
                  </a:lnTo>
                  <a:lnTo>
                    <a:pt x="786" y="1212"/>
                  </a:lnTo>
                  <a:lnTo>
                    <a:pt x="780" y="1212"/>
                  </a:lnTo>
                  <a:lnTo>
                    <a:pt x="774" y="1212"/>
                  </a:lnTo>
                  <a:lnTo>
                    <a:pt x="768" y="1212"/>
                  </a:lnTo>
                  <a:lnTo>
                    <a:pt x="762" y="1218"/>
                  </a:lnTo>
                  <a:lnTo>
                    <a:pt x="756" y="1218"/>
                  </a:lnTo>
                  <a:lnTo>
                    <a:pt x="750" y="1224"/>
                  </a:lnTo>
                  <a:lnTo>
                    <a:pt x="750" y="1218"/>
                  </a:lnTo>
                  <a:lnTo>
                    <a:pt x="744" y="1212"/>
                  </a:lnTo>
                  <a:lnTo>
                    <a:pt x="738" y="1206"/>
                  </a:lnTo>
                  <a:lnTo>
                    <a:pt x="732" y="1200"/>
                  </a:lnTo>
                  <a:lnTo>
                    <a:pt x="726" y="1194"/>
                  </a:lnTo>
                  <a:lnTo>
                    <a:pt x="720" y="1194"/>
                  </a:lnTo>
                  <a:lnTo>
                    <a:pt x="720" y="1188"/>
                  </a:lnTo>
                  <a:lnTo>
                    <a:pt x="720" y="1182"/>
                  </a:lnTo>
                  <a:lnTo>
                    <a:pt x="720" y="1176"/>
                  </a:lnTo>
                  <a:lnTo>
                    <a:pt x="714" y="1176"/>
                  </a:lnTo>
                  <a:lnTo>
                    <a:pt x="708" y="1170"/>
                  </a:lnTo>
                  <a:lnTo>
                    <a:pt x="708" y="1164"/>
                  </a:lnTo>
                  <a:lnTo>
                    <a:pt x="708" y="1158"/>
                  </a:lnTo>
                  <a:lnTo>
                    <a:pt x="708" y="1152"/>
                  </a:lnTo>
                  <a:lnTo>
                    <a:pt x="714" y="1152"/>
                  </a:lnTo>
                  <a:lnTo>
                    <a:pt x="708" y="1146"/>
                  </a:lnTo>
                  <a:lnTo>
                    <a:pt x="702" y="1146"/>
                  </a:lnTo>
                  <a:lnTo>
                    <a:pt x="696" y="1146"/>
                  </a:lnTo>
                  <a:lnTo>
                    <a:pt x="690" y="1146"/>
                  </a:lnTo>
                  <a:lnTo>
                    <a:pt x="684" y="1146"/>
                  </a:lnTo>
                  <a:lnTo>
                    <a:pt x="678" y="1146"/>
                  </a:lnTo>
                  <a:lnTo>
                    <a:pt x="672" y="1146"/>
                  </a:lnTo>
                  <a:lnTo>
                    <a:pt x="672" y="1140"/>
                  </a:lnTo>
                  <a:lnTo>
                    <a:pt x="666" y="1140"/>
                  </a:lnTo>
                  <a:lnTo>
                    <a:pt x="666" y="1134"/>
                  </a:lnTo>
                  <a:lnTo>
                    <a:pt x="660" y="1134"/>
                  </a:lnTo>
                  <a:lnTo>
                    <a:pt x="654" y="1128"/>
                  </a:lnTo>
                  <a:lnTo>
                    <a:pt x="648" y="1128"/>
                  </a:lnTo>
                  <a:lnTo>
                    <a:pt x="642" y="1134"/>
                  </a:lnTo>
                  <a:lnTo>
                    <a:pt x="642" y="1128"/>
                  </a:lnTo>
                  <a:lnTo>
                    <a:pt x="636" y="1128"/>
                  </a:lnTo>
                  <a:lnTo>
                    <a:pt x="630" y="1128"/>
                  </a:lnTo>
                  <a:lnTo>
                    <a:pt x="624" y="1128"/>
                  </a:lnTo>
                  <a:lnTo>
                    <a:pt x="618" y="1128"/>
                  </a:lnTo>
                  <a:lnTo>
                    <a:pt x="612" y="1128"/>
                  </a:lnTo>
                  <a:lnTo>
                    <a:pt x="606" y="1128"/>
                  </a:lnTo>
                  <a:lnTo>
                    <a:pt x="600" y="1128"/>
                  </a:lnTo>
                  <a:lnTo>
                    <a:pt x="594" y="1128"/>
                  </a:lnTo>
                  <a:lnTo>
                    <a:pt x="588" y="1128"/>
                  </a:lnTo>
                  <a:lnTo>
                    <a:pt x="588" y="1122"/>
                  </a:lnTo>
                  <a:lnTo>
                    <a:pt x="582" y="1122"/>
                  </a:lnTo>
                  <a:lnTo>
                    <a:pt x="576" y="1122"/>
                  </a:lnTo>
                  <a:lnTo>
                    <a:pt x="570" y="1122"/>
                  </a:lnTo>
                  <a:lnTo>
                    <a:pt x="564" y="1116"/>
                  </a:lnTo>
                  <a:lnTo>
                    <a:pt x="558" y="1116"/>
                  </a:lnTo>
                  <a:lnTo>
                    <a:pt x="552" y="1116"/>
                  </a:lnTo>
                  <a:lnTo>
                    <a:pt x="546" y="1116"/>
                  </a:lnTo>
                  <a:lnTo>
                    <a:pt x="546" y="1110"/>
                  </a:lnTo>
                  <a:lnTo>
                    <a:pt x="546" y="1116"/>
                  </a:lnTo>
                  <a:lnTo>
                    <a:pt x="540" y="1116"/>
                  </a:lnTo>
                  <a:lnTo>
                    <a:pt x="534" y="1116"/>
                  </a:lnTo>
                  <a:lnTo>
                    <a:pt x="534" y="1110"/>
                  </a:lnTo>
                  <a:lnTo>
                    <a:pt x="528" y="1110"/>
                  </a:lnTo>
                  <a:lnTo>
                    <a:pt x="528" y="1116"/>
                  </a:lnTo>
                  <a:lnTo>
                    <a:pt x="522" y="1116"/>
                  </a:lnTo>
                  <a:lnTo>
                    <a:pt x="516" y="1116"/>
                  </a:lnTo>
                  <a:lnTo>
                    <a:pt x="510" y="1116"/>
                  </a:lnTo>
                  <a:lnTo>
                    <a:pt x="510" y="1110"/>
                  </a:lnTo>
                  <a:lnTo>
                    <a:pt x="504" y="1110"/>
                  </a:lnTo>
                  <a:lnTo>
                    <a:pt x="498" y="1104"/>
                  </a:lnTo>
                  <a:lnTo>
                    <a:pt x="492" y="1104"/>
                  </a:lnTo>
                  <a:lnTo>
                    <a:pt x="492" y="1098"/>
                  </a:lnTo>
                  <a:lnTo>
                    <a:pt x="486" y="1098"/>
                  </a:lnTo>
                  <a:lnTo>
                    <a:pt x="480" y="1092"/>
                  </a:lnTo>
                  <a:lnTo>
                    <a:pt x="474" y="1092"/>
                  </a:lnTo>
                  <a:lnTo>
                    <a:pt x="468" y="1092"/>
                  </a:lnTo>
                  <a:lnTo>
                    <a:pt x="468" y="1086"/>
                  </a:lnTo>
                  <a:lnTo>
                    <a:pt x="462" y="1086"/>
                  </a:lnTo>
                  <a:lnTo>
                    <a:pt x="462" y="1080"/>
                  </a:lnTo>
                  <a:lnTo>
                    <a:pt x="456" y="1080"/>
                  </a:lnTo>
                  <a:lnTo>
                    <a:pt x="450" y="1080"/>
                  </a:lnTo>
                  <a:lnTo>
                    <a:pt x="444" y="1080"/>
                  </a:lnTo>
                  <a:lnTo>
                    <a:pt x="444" y="1086"/>
                  </a:lnTo>
                  <a:lnTo>
                    <a:pt x="444" y="1092"/>
                  </a:lnTo>
                  <a:lnTo>
                    <a:pt x="444" y="1098"/>
                  </a:lnTo>
                  <a:lnTo>
                    <a:pt x="450" y="1098"/>
                  </a:lnTo>
                  <a:lnTo>
                    <a:pt x="450" y="1104"/>
                  </a:lnTo>
                  <a:lnTo>
                    <a:pt x="456" y="1104"/>
                  </a:lnTo>
                  <a:lnTo>
                    <a:pt x="456" y="1110"/>
                  </a:lnTo>
                  <a:lnTo>
                    <a:pt x="462" y="1110"/>
                  </a:lnTo>
                  <a:lnTo>
                    <a:pt x="462" y="1116"/>
                  </a:lnTo>
                  <a:lnTo>
                    <a:pt x="468" y="1116"/>
                  </a:lnTo>
                  <a:lnTo>
                    <a:pt x="468" y="1122"/>
                  </a:lnTo>
                  <a:lnTo>
                    <a:pt x="468" y="1128"/>
                  </a:lnTo>
                  <a:lnTo>
                    <a:pt x="474" y="1128"/>
                  </a:lnTo>
                  <a:lnTo>
                    <a:pt x="474" y="1134"/>
                  </a:lnTo>
                  <a:lnTo>
                    <a:pt x="468" y="1134"/>
                  </a:lnTo>
                  <a:lnTo>
                    <a:pt x="468" y="1140"/>
                  </a:lnTo>
                  <a:lnTo>
                    <a:pt x="462" y="1140"/>
                  </a:lnTo>
                  <a:lnTo>
                    <a:pt x="456" y="1140"/>
                  </a:lnTo>
                  <a:lnTo>
                    <a:pt x="450" y="1140"/>
                  </a:lnTo>
                  <a:lnTo>
                    <a:pt x="444" y="1140"/>
                  </a:lnTo>
                  <a:lnTo>
                    <a:pt x="444" y="1146"/>
                  </a:lnTo>
                  <a:lnTo>
                    <a:pt x="438" y="1146"/>
                  </a:lnTo>
                  <a:lnTo>
                    <a:pt x="432" y="1152"/>
                  </a:lnTo>
                  <a:lnTo>
                    <a:pt x="432" y="1158"/>
                  </a:lnTo>
                  <a:lnTo>
                    <a:pt x="432" y="1164"/>
                  </a:lnTo>
                  <a:lnTo>
                    <a:pt x="426" y="1164"/>
                  </a:lnTo>
                  <a:lnTo>
                    <a:pt x="420" y="1170"/>
                  </a:lnTo>
                  <a:lnTo>
                    <a:pt x="414" y="1176"/>
                  </a:lnTo>
                  <a:lnTo>
                    <a:pt x="414" y="1182"/>
                  </a:lnTo>
                  <a:lnTo>
                    <a:pt x="408" y="1182"/>
                  </a:lnTo>
                  <a:lnTo>
                    <a:pt x="402" y="1188"/>
                  </a:lnTo>
                  <a:lnTo>
                    <a:pt x="396" y="1188"/>
                  </a:lnTo>
                  <a:lnTo>
                    <a:pt x="390" y="1188"/>
                  </a:lnTo>
                  <a:lnTo>
                    <a:pt x="390" y="1194"/>
                  </a:lnTo>
                  <a:lnTo>
                    <a:pt x="384" y="1194"/>
                  </a:lnTo>
                  <a:lnTo>
                    <a:pt x="378" y="1194"/>
                  </a:lnTo>
                  <a:lnTo>
                    <a:pt x="372" y="1194"/>
                  </a:lnTo>
                  <a:lnTo>
                    <a:pt x="366" y="1194"/>
                  </a:lnTo>
                  <a:lnTo>
                    <a:pt x="360" y="1194"/>
                  </a:lnTo>
                  <a:lnTo>
                    <a:pt x="354" y="1194"/>
                  </a:lnTo>
                  <a:lnTo>
                    <a:pt x="354" y="1200"/>
                  </a:lnTo>
                  <a:lnTo>
                    <a:pt x="348" y="1200"/>
                  </a:lnTo>
                  <a:lnTo>
                    <a:pt x="348" y="1194"/>
                  </a:lnTo>
                  <a:lnTo>
                    <a:pt x="342" y="1194"/>
                  </a:lnTo>
                  <a:lnTo>
                    <a:pt x="336" y="1194"/>
                  </a:lnTo>
                  <a:lnTo>
                    <a:pt x="336" y="1188"/>
                  </a:lnTo>
                  <a:lnTo>
                    <a:pt x="330" y="1188"/>
                  </a:lnTo>
                  <a:lnTo>
                    <a:pt x="324" y="1188"/>
                  </a:lnTo>
                  <a:lnTo>
                    <a:pt x="318" y="1194"/>
                  </a:lnTo>
                  <a:lnTo>
                    <a:pt x="312" y="1194"/>
                  </a:lnTo>
                  <a:lnTo>
                    <a:pt x="306" y="1194"/>
                  </a:lnTo>
                  <a:lnTo>
                    <a:pt x="300" y="1194"/>
                  </a:lnTo>
                  <a:lnTo>
                    <a:pt x="300" y="1188"/>
                  </a:lnTo>
                  <a:lnTo>
                    <a:pt x="294" y="1188"/>
                  </a:lnTo>
                  <a:lnTo>
                    <a:pt x="294" y="1182"/>
                  </a:lnTo>
                  <a:lnTo>
                    <a:pt x="288" y="1182"/>
                  </a:lnTo>
                  <a:lnTo>
                    <a:pt x="282" y="1182"/>
                  </a:lnTo>
                  <a:lnTo>
                    <a:pt x="276" y="1182"/>
                  </a:lnTo>
                  <a:lnTo>
                    <a:pt x="276" y="1176"/>
                  </a:lnTo>
                  <a:lnTo>
                    <a:pt x="270" y="1176"/>
                  </a:lnTo>
                  <a:lnTo>
                    <a:pt x="264" y="1176"/>
                  </a:lnTo>
                  <a:lnTo>
                    <a:pt x="264" y="1170"/>
                  </a:lnTo>
                  <a:lnTo>
                    <a:pt x="258" y="1170"/>
                  </a:lnTo>
                  <a:lnTo>
                    <a:pt x="252" y="1170"/>
                  </a:lnTo>
                  <a:lnTo>
                    <a:pt x="252" y="1164"/>
                  </a:lnTo>
                  <a:lnTo>
                    <a:pt x="246" y="1164"/>
                  </a:lnTo>
                  <a:lnTo>
                    <a:pt x="246" y="1158"/>
                  </a:lnTo>
                  <a:lnTo>
                    <a:pt x="240" y="1158"/>
                  </a:lnTo>
                  <a:lnTo>
                    <a:pt x="240" y="1152"/>
                  </a:lnTo>
                  <a:lnTo>
                    <a:pt x="234" y="1152"/>
                  </a:lnTo>
                  <a:lnTo>
                    <a:pt x="234" y="1146"/>
                  </a:lnTo>
                  <a:lnTo>
                    <a:pt x="228" y="1146"/>
                  </a:lnTo>
                  <a:lnTo>
                    <a:pt x="228" y="1140"/>
                  </a:lnTo>
                  <a:lnTo>
                    <a:pt x="228" y="1134"/>
                  </a:lnTo>
                  <a:lnTo>
                    <a:pt x="222" y="1134"/>
                  </a:lnTo>
                  <a:lnTo>
                    <a:pt x="222" y="1128"/>
                  </a:lnTo>
                  <a:lnTo>
                    <a:pt x="222" y="1122"/>
                  </a:lnTo>
                  <a:lnTo>
                    <a:pt x="222" y="1116"/>
                  </a:lnTo>
                  <a:lnTo>
                    <a:pt x="222" y="1110"/>
                  </a:lnTo>
                  <a:lnTo>
                    <a:pt x="216" y="1110"/>
                  </a:lnTo>
                  <a:lnTo>
                    <a:pt x="210" y="1110"/>
                  </a:lnTo>
                  <a:lnTo>
                    <a:pt x="204" y="1104"/>
                  </a:lnTo>
                  <a:lnTo>
                    <a:pt x="204" y="1098"/>
                  </a:lnTo>
                  <a:lnTo>
                    <a:pt x="204" y="1092"/>
                  </a:lnTo>
                  <a:lnTo>
                    <a:pt x="210" y="1086"/>
                  </a:lnTo>
                  <a:lnTo>
                    <a:pt x="210" y="1080"/>
                  </a:lnTo>
                  <a:lnTo>
                    <a:pt x="216" y="1080"/>
                  </a:lnTo>
                  <a:lnTo>
                    <a:pt x="216" y="1074"/>
                  </a:lnTo>
                  <a:lnTo>
                    <a:pt x="222" y="1068"/>
                  </a:lnTo>
                  <a:lnTo>
                    <a:pt x="228" y="1062"/>
                  </a:lnTo>
                  <a:lnTo>
                    <a:pt x="228" y="1056"/>
                  </a:lnTo>
                  <a:lnTo>
                    <a:pt x="234" y="1050"/>
                  </a:lnTo>
                  <a:lnTo>
                    <a:pt x="234" y="1044"/>
                  </a:lnTo>
                  <a:lnTo>
                    <a:pt x="234" y="1038"/>
                  </a:lnTo>
                  <a:lnTo>
                    <a:pt x="228" y="1032"/>
                  </a:lnTo>
                  <a:lnTo>
                    <a:pt x="228" y="1026"/>
                  </a:lnTo>
                  <a:lnTo>
                    <a:pt x="222" y="1026"/>
                  </a:lnTo>
                  <a:lnTo>
                    <a:pt x="222" y="1020"/>
                  </a:lnTo>
                  <a:lnTo>
                    <a:pt x="216" y="1014"/>
                  </a:lnTo>
                  <a:lnTo>
                    <a:pt x="210" y="1014"/>
                  </a:lnTo>
                  <a:lnTo>
                    <a:pt x="204" y="1008"/>
                  </a:lnTo>
                  <a:lnTo>
                    <a:pt x="198" y="1008"/>
                  </a:lnTo>
                  <a:lnTo>
                    <a:pt x="192" y="1008"/>
                  </a:lnTo>
                  <a:lnTo>
                    <a:pt x="186" y="1008"/>
                  </a:lnTo>
                  <a:lnTo>
                    <a:pt x="180" y="1008"/>
                  </a:lnTo>
                  <a:lnTo>
                    <a:pt x="174" y="1008"/>
                  </a:lnTo>
                  <a:lnTo>
                    <a:pt x="168" y="1014"/>
                  </a:lnTo>
                  <a:lnTo>
                    <a:pt x="162" y="1014"/>
                  </a:lnTo>
                  <a:lnTo>
                    <a:pt x="156" y="1014"/>
                  </a:lnTo>
                  <a:lnTo>
                    <a:pt x="150" y="1014"/>
                  </a:lnTo>
                  <a:lnTo>
                    <a:pt x="150" y="1020"/>
                  </a:lnTo>
                  <a:lnTo>
                    <a:pt x="144" y="1020"/>
                  </a:lnTo>
                  <a:lnTo>
                    <a:pt x="138" y="1020"/>
                  </a:lnTo>
                  <a:lnTo>
                    <a:pt x="132" y="1020"/>
                  </a:lnTo>
                  <a:lnTo>
                    <a:pt x="126" y="1020"/>
                  </a:lnTo>
                  <a:lnTo>
                    <a:pt x="126" y="1026"/>
                  </a:lnTo>
                  <a:lnTo>
                    <a:pt x="120" y="1026"/>
                  </a:lnTo>
                  <a:lnTo>
                    <a:pt x="114" y="1026"/>
                  </a:lnTo>
                  <a:lnTo>
                    <a:pt x="108" y="1032"/>
                  </a:lnTo>
                  <a:lnTo>
                    <a:pt x="108" y="1026"/>
                  </a:lnTo>
                  <a:lnTo>
                    <a:pt x="108" y="1020"/>
                  </a:lnTo>
                  <a:lnTo>
                    <a:pt x="108" y="1014"/>
                  </a:lnTo>
                  <a:lnTo>
                    <a:pt x="108" y="1008"/>
                  </a:lnTo>
                  <a:lnTo>
                    <a:pt x="108" y="1002"/>
                  </a:lnTo>
                  <a:lnTo>
                    <a:pt x="108" y="996"/>
                  </a:lnTo>
                  <a:lnTo>
                    <a:pt x="108" y="990"/>
                  </a:lnTo>
                  <a:lnTo>
                    <a:pt x="102" y="990"/>
                  </a:lnTo>
                  <a:lnTo>
                    <a:pt x="102" y="984"/>
                  </a:lnTo>
                  <a:lnTo>
                    <a:pt x="102" y="978"/>
                  </a:lnTo>
                  <a:lnTo>
                    <a:pt x="102" y="972"/>
                  </a:lnTo>
                  <a:lnTo>
                    <a:pt x="96" y="966"/>
                  </a:lnTo>
                  <a:lnTo>
                    <a:pt x="96" y="960"/>
                  </a:lnTo>
                  <a:lnTo>
                    <a:pt x="96" y="954"/>
                  </a:lnTo>
                  <a:lnTo>
                    <a:pt x="102" y="954"/>
                  </a:lnTo>
                  <a:lnTo>
                    <a:pt x="102" y="948"/>
                  </a:lnTo>
                  <a:lnTo>
                    <a:pt x="102" y="942"/>
                  </a:lnTo>
                  <a:lnTo>
                    <a:pt x="102" y="936"/>
                  </a:lnTo>
                  <a:lnTo>
                    <a:pt x="102" y="930"/>
                  </a:lnTo>
                  <a:lnTo>
                    <a:pt x="96" y="924"/>
                  </a:lnTo>
                  <a:lnTo>
                    <a:pt x="90" y="918"/>
                  </a:lnTo>
                  <a:lnTo>
                    <a:pt x="90" y="912"/>
                  </a:lnTo>
                  <a:lnTo>
                    <a:pt x="90" y="906"/>
                  </a:lnTo>
                  <a:lnTo>
                    <a:pt x="84" y="906"/>
                  </a:lnTo>
                  <a:lnTo>
                    <a:pt x="84" y="900"/>
                  </a:lnTo>
                  <a:lnTo>
                    <a:pt x="84" y="894"/>
                  </a:lnTo>
                  <a:lnTo>
                    <a:pt x="84" y="888"/>
                  </a:lnTo>
                  <a:lnTo>
                    <a:pt x="84" y="882"/>
                  </a:lnTo>
                  <a:lnTo>
                    <a:pt x="84" y="876"/>
                  </a:lnTo>
                  <a:lnTo>
                    <a:pt x="84" y="870"/>
                  </a:lnTo>
                  <a:lnTo>
                    <a:pt x="84" y="864"/>
                  </a:lnTo>
                  <a:lnTo>
                    <a:pt x="84" y="858"/>
                  </a:lnTo>
                  <a:lnTo>
                    <a:pt x="78" y="858"/>
                  </a:lnTo>
                  <a:lnTo>
                    <a:pt x="78" y="852"/>
                  </a:lnTo>
                  <a:lnTo>
                    <a:pt x="72" y="852"/>
                  </a:lnTo>
                  <a:lnTo>
                    <a:pt x="72" y="846"/>
                  </a:lnTo>
                  <a:lnTo>
                    <a:pt x="66" y="846"/>
                  </a:lnTo>
                  <a:lnTo>
                    <a:pt x="60" y="840"/>
                  </a:lnTo>
                  <a:lnTo>
                    <a:pt x="54" y="840"/>
                  </a:lnTo>
                  <a:lnTo>
                    <a:pt x="48" y="840"/>
                  </a:lnTo>
                  <a:lnTo>
                    <a:pt x="42" y="840"/>
                  </a:lnTo>
                  <a:lnTo>
                    <a:pt x="36" y="840"/>
                  </a:lnTo>
                  <a:lnTo>
                    <a:pt x="30" y="840"/>
                  </a:lnTo>
                  <a:lnTo>
                    <a:pt x="30" y="834"/>
                  </a:lnTo>
                  <a:lnTo>
                    <a:pt x="24" y="834"/>
                  </a:lnTo>
                  <a:lnTo>
                    <a:pt x="24" y="828"/>
                  </a:lnTo>
                  <a:lnTo>
                    <a:pt x="18" y="828"/>
                  </a:lnTo>
                  <a:lnTo>
                    <a:pt x="12" y="828"/>
                  </a:lnTo>
                  <a:lnTo>
                    <a:pt x="12" y="822"/>
                  </a:lnTo>
                  <a:lnTo>
                    <a:pt x="6" y="822"/>
                  </a:lnTo>
                  <a:lnTo>
                    <a:pt x="0" y="822"/>
                  </a:lnTo>
                  <a:lnTo>
                    <a:pt x="0" y="816"/>
                  </a:lnTo>
                  <a:lnTo>
                    <a:pt x="0" y="810"/>
                  </a:lnTo>
                  <a:lnTo>
                    <a:pt x="0" y="804"/>
                  </a:lnTo>
                  <a:lnTo>
                    <a:pt x="0" y="798"/>
                  </a:lnTo>
                  <a:lnTo>
                    <a:pt x="0" y="792"/>
                  </a:lnTo>
                  <a:lnTo>
                    <a:pt x="0" y="786"/>
                  </a:lnTo>
                  <a:lnTo>
                    <a:pt x="6" y="780"/>
                  </a:lnTo>
                  <a:lnTo>
                    <a:pt x="12" y="780"/>
                  </a:lnTo>
                  <a:lnTo>
                    <a:pt x="18" y="780"/>
                  </a:lnTo>
                  <a:lnTo>
                    <a:pt x="18" y="774"/>
                  </a:lnTo>
                  <a:lnTo>
                    <a:pt x="24" y="768"/>
                  </a:lnTo>
                  <a:lnTo>
                    <a:pt x="24" y="762"/>
                  </a:lnTo>
                  <a:lnTo>
                    <a:pt x="30" y="756"/>
                  </a:lnTo>
                  <a:lnTo>
                    <a:pt x="36" y="756"/>
                  </a:lnTo>
                  <a:lnTo>
                    <a:pt x="36" y="750"/>
                  </a:lnTo>
                  <a:lnTo>
                    <a:pt x="36" y="744"/>
                  </a:lnTo>
                  <a:lnTo>
                    <a:pt x="42" y="744"/>
                  </a:lnTo>
                  <a:lnTo>
                    <a:pt x="48" y="738"/>
                  </a:lnTo>
                  <a:lnTo>
                    <a:pt x="48" y="732"/>
                  </a:lnTo>
                  <a:lnTo>
                    <a:pt x="48" y="726"/>
                  </a:lnTo>
                  <a:lnTo>
                    <a:pt x="54" y="726"/>
                  </a:lnTo>
                  <a:lnTo>
                    <a:pt x="54" y="720"/>
                  </a:lnTo>
                  <a:lnTo>
                    <a:pt x="54" y="714"/>
                  </a:lnTo>
                  <a:lnTo>
                    <a:pt x="48" y="714"/>
                  </a:lnTo>
                  <a:lnTo>
                    <a:pt x="48" y="708"/>
                  </a:lnTo>
                  <a:lnTo>
                    <a:pt x="42" y="708"/>
                  </a:lnTo>
                  <a:lnTo>
                    <a:pt x="42" y="702"/>
                  </a:lnTo>
                  <a:lnTo>
                    <a:pt x="42" y="696"/>
                  </a:lnTo>
                  <a:lnTo>
                    <a:pt x="42" y="690"/>
                  </a:lnTo>
                  <a:lnTo>
                    <a:pt x="36" y="690"/>
                  </a:lnTo>
                  <a:lnTo>
                    <a:pt x="30" y="684"/>
                  </a:lnTo>
                  <a:lnTo>
                    <a:pt x="24" y="684"/>
                  </a:lnTo>
                  <a:lnTo>
                    <a:pt x="24" y="678"/>
                  </a:lnTo>
                  <a:lnTo>
                    <a:pt x="24" y="672"/>
                  </a:lnTo>
                  <a:lnTo>
                    <a:pt x="18" y="672"/>
                  </a:lnTo>
                  <a:lnTo>
                    <a:pt x="18" y="666"/>
                  </a:lnTo>
                  <a:lnTo>
                    <a:pt x="18" y="660"/>
                  </a:lnTo>
                  <a:lnTo>
                    <a:pt x="18" y="654"/>
                  </a:lnTo>
                  <a:lnTo>
                    <a:pt x="18" y="648"/>
                  </a:lnTo>
                  <a:lnTo>
                    <a:pt x="18" y="642"/>
                  </a:lnTo>
                  <a:lnTo>
                    <a:pt x="18" y="636"/>
                  </a:lnTo>
                  <a:lnTo>
                    <a:pt x="24" y="630"/>
                  </a:lnTo>
                  <a:lnTo>
                    <a:pt x="24" y="624"/>
                  </a:lnTo>
                  <a:lnTo>
                    <a:pt x="24" y="618"/>
                  </a:lnTo>
                  <a:lnTo>
                    <a:pt x="18" y="618"/>
                  </a:lnTo>
                  <a:lnTo>
                    <a:pt x="18" y="612"/>
                  </a:lnTo>
                  <a:lnTo>
                    <a:pt x="18" y="606"/>
                  </a:lnTo>
                  <a:lnTo>
                    <a:pt x="18" y="600"/>
                  </a:lnTo>
                  <a:lnTo>
                    <a:pt x="18" y="594"/>
                  </a:lnTo>
                  <a:lnTo>
                    <a:pt x="12" y="588"/>
                  </a:lnTo>
                  <a:lnTo>
                    <a:pt x="12" y="582"/>
                  </a:lnTo>
                  <a:lnTo>
                    <a:pt x="18" y="576"/>
                  </a:lnTo>
                  <a:lnTo>
                    <a:pt x="18" y="570"/>
                  </a:lnTo>
                  <a:lnTo>
                    <a:pt x="18" y="564"/>
                  </a:lnTo>
                  <a:lnTo>
                    <a:pt x="18" y="558"/>
                  </a:lnTo>
                  <a:lnTo>
                    <a:pt x="24" y="558"/>
                  </a:lnTo>
                  <a:lnTo>
                    <a:pt x="24" y="552"/>
                  </a:lnTo>
                  <a:lnTo>
                    <a:pt x="30" y="552"/>
                  </a:lnTo>
                  <a:lnTo>
                    <a:pt x="36" y="552"/>
                  </a:lnTo>
                  <a:lnTo>
                    <a:pt x="36" y="558"/>
                  </a:lnTo>
                  <a:lnTo>
                    <a:pt x="42" y="558"/>
                  </a:lnTo>
                  <a:lnTo>
                    <a:pt x="42" y="564"/>
                  </a:lnTo>
                  <a:lnTo>
                    <a:pt x="48" y="564"/>
                  </a:lnTo>
                  <a:lnTo>
                    <a:pt x="54" y="564"/>
                  </a:lnTo>
                  <a:lnTo>
                    <a:pt x="60" y="564"/>
                  </a:lnTo>
                  <a:lnTo>
                    <a:pt x="66" y="564"/>
                  </a:lnTo>
                  <a:lnTo>
                    <a:pt x="66" y="558"/>
                  </a:lnTo>
                  <a:lnTo>
                    <a:pt x="72" y="558"/>
                  </a:lnTo>
                  <a:lnTo>
                    <a:pt x="72" y="552"/>
                  </a:lnTo>
                  <a:lnTo>
                    <a:pt x="78" y="552"/>
                  </a:lnTo>
                  <a:lnTo>
                    <a:pt x="78" y="546"/>
                  </a:lnTo>
                  <a:lnTo>
                    <a:pt x="78" y="540"/>
                  </a:lnTo>
                  <a:lnTo>
                    <a:pt x="78" y="534"/>
                  </a:lnTo>
                  <a:lnTo>
                    <a:pt x="84" y="534"/>
                  </a:lnTo>
                  <a:lnTo>
                    <a:pt x="84" y="528"/>
                  </a:lnTo>
                  <a:lnTo>
                    <a:pt x="90" y="528"/>
                  </a:lnTo>
                  <a:lnTo>
                    <a:pt x="90" y="522"/>
                  </a:lnTo>
                  <a:lnTo>
                    <a:pt x="96" y="522"/>
                  </a:lnTo>
                  <a:lnTo>
                    <a:pt x="102" y="522"/>
                  </a:lnTo>
                  <a:lnTo>
                    <a:pt x="102" y="516"/>
                  </a:lnTo>
                  <a:lnTo>
                    <a:pt x="108" y="516"/>
                  </a:lnTo>
                  <a:lnTo>
                    <a:pt x="114" y="516"/>
                  </a:lnTo>
                  <a:lnTo>
                    <a:pt x="114" y="510"/>
                  </a:lnTo>
                  <a:lnTo>
                    <a:pt x="120" y="510"/>
                  </a:lnTo>
                  <a:lnTo>
                    <a:pt x="120" y="504"/>
                  </a:lnTo>
                  <a:lnTo>
                    <a:pt x="126" y="504"/>
                  </a:lnTo>
                  <a:lnTo>
                    <a:pt x="126" y="498"/>
                  </a:lnTo>
                  <a:lnTo>
                    <a:pt x="132" y="492"/>
                  </a:lnTo>
                  <a:lnTo>
                    <a:pt x="138" y="492"/>
                  </a:lnTo>
                  <a:lnTo>
                    <a:pt x="138" y="486"/>
                  </a:lnTo>
                  <a:lnTo>
                    <a:pt x="144" y="486"/>
                  </a:lnTo>
                  <a:lnTo>
                    <a:pt x="144" y="480"/>
                  </a:lnTo>
                  <a:lnTo>
                    <a:pt x="150" y="480"/>
                  </a:lnTo>
                  <a:lnTo>
                    <a:pt x="156" y="480"/>
                  </a:lnTo>
                  <a:lnTo>
                    <a:pt x="162" y="480"/>
                  </a:lnTo>
                  <a:lnTo>
                    <a:pt x="168" y="480"/>
                  </a:lnTo>
                  <a:lnTo>
                    <a:pt x="174" y="480"/>
                  </a:lnTo>
                  <a:lnTo>
                    <a:pt x="180" y="480"/>
                  </a:lnTo>
                  <a:lnTo>
                    <a:pt x="186" y="480"/>
                  </a:lnTo>
                  <a:lnTo>
                    <a:pt x="192" y="480"/>
                  </a:lnTo>
                  <a:lnTo>
                    <a:pt x="192" y="474"/>
                  </a:lnTo>
                  <a:lnTo>
                    <a:pt x="198" y="474"/>
                  </a:lnTo>
                  <a:lnTo>
                    <a:pt x="198" y="468"/>
                  </a:lnTo>
                  <a:lnTo>
                    <a:pt x="198" y="474"/>
                  </a:lnTo>
                  <a:lnTo>
                    <a:pt x="204" y="474"/>
                  </a:lnTo>
                  <a:lnTo>
                    <a:pt x="210" y="474"/>
                  </a:lnTo>
                  <a:lnTo>
                    <a:pt x="210" y="480"/>
                  </a:lnTo>
                  <a:lnTo>
                    <a:pt x="216" y="480"/>
                  </a:lnTo>
                  <a:lnTo>
                    <a:pt x="222" y="486"/>
                  </a:lnTo>
                  <a:lnTo>
                    <a:pt x="222" y="480"/>
                  </a:lnTo>
                  <a:lnTo>
                    <a:pt x="228" y="480"/>
                  </a:lnTo>
                  <a:lnTo>
                    <a:pt x="228" y="474"/>
                  </a:lnTo>
                  <a:lnTo>
                    <a:pt x="234" y="474"/>
                  </a:lnTo>
                  <a:lnTo>
                    <a:pt x="240" y="480"/>
                  </a:lnTo>
                  <a:lnTo>
                    <a:pt x="246" y="480"/>
                  </a:lnTo>
                  <a:lnTo>
                    <a:pt x="252" y="486"/>
                  </a:lnTo>
                  <a:lnTo>
                    <a:pt x="258" y="492"/>
                  </a:lnTo>
                  <a:lnTo>
                    <a:pt x="264" y="498"/>
                  </a:lnTo>
                  <a:lnTo>
                    <a:pt x="270" y="504"/>
                  </a:lnTo>
                  <a:lnTo>
                    <a:pt x="276" y="510"/>
                  </a:lnTo>
                  <a:lnTo>
                    <a:pt x="282" y="504"/>
                  </a:lnTo>
                  <a:lnTo>
                    <a:pt x="288" y="504"/>
                  </a:lnTo>
                  <a:lnTo>
                    <a:pt x="294" y="504"/>
                  </a:lnTo>
                  <a:lnTo>
                    <a:pt x="300" y="498"/>
                  </a:lnTo>
                  <a:lnTo>
                    <a:pt x="306" y="498"/>
                  </a:lnTo>
                  <a:lnTo>
                    <a:pt x="312" y="492"/>
                  </a:lnTo>
                  <a:lnTo>
                    <a:pt x="318" y="492"/>
                  </a:lnTo>
                  <a:lnTo>
                    <a:pt x="324" y="492"/>
                  </a:lnTo>
                  <a:lnTo>
                    <a:pt x="330" y="486"/>
                  </a:lnTo>
                  <a:lnTo>
                    <a:pt x="336" y="486"/>
                  </a:lnTo>
                  <a:lnTo>
                    <a:pt x="342" y="486"/>
                  </a:lnTo>
                  <a:lnTo>
                    <a:pt x="348" y="480"/>
                  </a:lnTo>
                  <a:lnTo>
                    <a:pt x="348" y="486"/>
                  </a:lnTo>
                  <a:lnTo>
                    <a:pt x="348" y="492"/>
                  </a:lnTo>
                  <a:lnTo>
                    <a:pt x="348" y="498"/>
                  </a:lnTo>
                  <a:lnTo>
                    <a:pt x="348" y="504"/>
                  </a:lnTo>
                  <a:lnTo>
                    <a:pt x="354" y="510"/>
                  </a:lnTo>
                  <a:lnTo>
                    <a:pt x="360" y="510"/>
                  </a:lnTo>
                  <a:lnTo>
                    <a:pt x="366" y="510"/>
                  </a:lnTo>
                  <a:lnTo>
                    <a:pt x="372" y="510"/>
                  </a:lnTo>
                  <a:lnTo>
                    <a:pt x="378" y="510"/>
                  </a:lnTo>
                  <a:lnTo>
                    <a:pt x="384" y="510"/>
                  </a:lnTo>
                  <a:lnTo>
                    <a:pt x="390" y="510"/>
                  </a:lnTo>
                  <a:lnTo>
                    <a:pt x="396" y="510"/>
                  </a:lnTo>
                  <a:lnTo>
                    <a:pt x="402" y="510"/>
                  </a:lnTo>
                  <a:lnTo>
                    <a:pt x="402" y="504"/>
                  </a:lnTo>
                  <a:lnTo>
                    <a:pt x="408" y="504"/>
                  </a:lnTo>
                  <a:lnTo>
                    <a:pt x="408" y="510"/>
                  </a:lnTo>
                  <a:lnTo>
                    <a:pt x="414" y="510"/>
                  </a:lnTo>
                  <a:lnTo>
                    <a:pt x="414" y="504"/>
                  </a:lnTo>
                  <a:lnTo>
                    <a:pt x="420" y="504"/>
                  </a:lnTo>
                  <a:lnTo>
                    <a:pt x="426" y="504"/>
                  </a:lnTo>
                  <a:lnTo>
                    <a:pt x="432" y="504"/>
                  </a:lnTo>
                  <a:lnTo>
                    <a:pt x="432" y="498"/>
                  </a:lnTo>
                  <a:lnTo>
                    <a:pt x="438" y="498"/>
                  </a:lnTo>
                  <a:lnTo>
                    <a:pt x="438" y="504"/>
                  </a:lnTo>
                  <a:lnTo>
                    <a:pt x="444" y="510"/>
                  </a:lnTo>
                  <a:lnTo>
                    <a:pt x="444" y="516"/>
                  </a:lnTo>
                  <a:lnTo>
                    <a:pt x="444" y="522"/>
                  </a:lnTo>
                  <a:lnTo>
                    <a:pt x="450" y="528"/>
                  </a:lnTo>
                  <a:lnTo>
                    <a:pt x="450" y="534"/>
                  </a:lnTo>
                  <a:lnTo>
                    <a:pt x="450" y="540"/>
                  </a:lnTo>
                  <a:lnTo>
                    <a:pt x="456" y="546"/>
                  </a:lnTo>
                  <a:lnTo>
                    <a:pt x="456" y="552"/>
                  </a:lnTo>
                  <a:lnTo>
                    <a:pt x="456" y="558"/>
                  </a:lnTo>
                  <a:lnTo>
                    <a:pt x="462" y="564"/>
                  </a:lnTo>
                  <a:lnTo>
                    <a:pt x="462" y="570"/>
                  </a:lnTo>
                  <a:lnTo>
                    <a:pt x="456" y="576"/>
                  </a:lnTo>
                  <a:lnTo>
                    <a:pt x="456" y="582"/>
                  </a:lnTo>
                  <a:lnTo>
                    <a:pt x="462" y="582"/>
                  </a:lnTo>
                  <a:lnTo>
                    <a:pt x="462" y="588"/>
                  </a:lnTo>
                  <a:lnTo>
                    <a:pt x="462" y="594"/>
                  </a:lnTo>
                  <a:lnTo>
                    <a:pt x="468" y="594"/>
                  </a:lnTo>
                  <a:lnTo>
                    <a:pt x="468" y="600"/>
                  </a:lnTo>
                  <a:lnTo>
                    <a:pt x="468" y="606"/>
                  </a:lnTo>
                  <a:lnTo>
                    <a:pt x="468" y="612"/>
                  </a:lnTo>
                  <a:lnTo>
                    <a:pt x="474" y="612"/>
                  </a:lnTo>
                  <a:lnTo>
                    <a:pt x="474" y="618"/>
                  </a:lnTo>
                  <a:lnTo>
                    <a:pt x="474" y="624"/>
                  </a:lnTo>
                  <a:lnTo>
                    <a:pt x="480" y="624"/>
                  </a:lnTo>
                  <a:lnTo>
                    <a:pt x="486" y="618"/>
                  </a:lnTo>
                  <a:lnTo>
                    <a:pt x="492" y="618"/>
                  </a:lnTo>
                  <a:lnTo>
                    <a:pt x="498" y="618"/>
                  </a:lnTo>
                  <a:lnTo>
                    <a:pt x="504" y="618"/>
                  </a:lnTo>
                  <a:lnTo>
                    <a:pt x="510" y="618"/>
                  </a:lnTo>
                  <a:lnTo>
                    <a:pt x="510" y="612"/>
                  </a:lnTo>
                  <a:lnTo>
                    <a:pt x="516" y="612"/>
                  </a:lnTo>
                  <a:lnTo>
                    <a:pt x="522" y="612"/>
                  </a:lnTo>
                  <a:lnTo>
                    <a:pt x="528" y="612"/>
                  </a:lnTo>
                  <a:lnTo>
                    <a:pt x="534" y="612"/>
                  </a:lnTo>
                  <a:lnTo>
                    <a:pt x="534" y="618"/>
                  </a:lnTo>
                  <a:lnTo>
                    <a:pt x="540" y="618"/>
                  </a:lnTo>
                  <a:lnTo>
                    <a:pt x="546" y="618"/>
                  </a:lnTo>
                  <a:lnTo>
                    <a:pt x="546" y="624"/>
                  </a:lnTo>
                  <a:lnTo>
                    <a:pt x="552" y="630"/>
                  </a:lnTo>
                  <a:lnTo>
                    <a:pt x="558" y="630"/>
                  </a:lnTo>
                  <a:lnTo>
                    <a:pt x="564" y="630"/>
                  </a:lnTo>
                  <a:lnTo>
                    <a:pt x="570" y="630"/>
                  </a:lnTo>
                  <a:lnTo>
                    <a:pt x="570" y="624"/>
                  </a:lnTo>
                  <a:lnTo>
                    <a:pt x="570" y="618"/>
                  </a:lnTo>
                  <a:lnTo>
                    <a:pt x="570" y="612"/>
                  </a:lnTo>
                  <a:lnTo>
                    <a:pt x="570" y="606"/>
                  </a:lnTo>
                  <a:lnTo>
                    <a:pt x="576" y="606"/>
                  </a:lnTo>
                  <a:lnTo>
                    <a:pt x="576" y="600"/>
                  </a:lnTo>
                  <a:lnTo>
                    <a:pt x="576" y="594"/>
                  </a:lnTo>
                  <a:lnTo>
                    <a:pt x="582" y="594"/>
                  </a:lnTo>
                  <a:lnTo>
                    <a:pt x="582" y="588"/>
                  </a:lnTo>
                  <a:lnTo>
                    <a:pt x="588" y="582"/>
                  </a:lnTo>
                  <a:lnTo>
                    <a:pt x="588" y="576"/>
                  </a:lnTo>
                  <a:lnTo>
                    <a:pt x="594" y="576"/>
                  </a:lnTo>
                  <a:lnTo>
                    <a:pt x="594" y="570"/>
                  </a:lnTo>
                  <a:lnTo>
                    <a:pt x="600" y="570"/>
                  </a:lnTo>
                  <a:lnTo>
                    <a:pt x="606" y="570"/>
                  </a:lnTo>
                  <a:lnTo>
                    <a:pt x="612" y="570"/>
                  </a:lnTo>
                  <a:lnTo>
                    <a:pt x="618" y="570"/>
                  </a:lnTo>
                  <a:lnTo>
                    <a:pt x="624" y="570"/>
                  </a:lnTo>
                  <a:lnTo>
                    <a:pt x="624" y="564"/>
                  </a:lnTo>
                  <a:lnTo>
                    <a:pt x="630" y="564"/>
                  </a:lnTo>
                  <a:lnTo>
                    <a:pt x="630" y="558"/>
                  </a:lnTo>
                  <a:lnTo>
                    <a:pt x="636" y="558"/>
                  </a:lnTo>
                  <a:lnTo>
                    <a:pt x="642" y="558"/>
                  </a:lnTo>
                  <a:lnTo>
                    <a:pt x="642" y="552"/>
                  </a:lnTo>
                  <a:lnTo>
                    <a:pt x="648" y="552"/>
                  </a:lnTo>
                  <a:lnTo>
                    <a:pt x="654" y="552"/>
                  </a:lnTo>
                  <a:lnTo>
                    <a:pt x="654" y="546"/>
                  </a:lnTo>
                  <a:lnTo>
                    <a:pt x="660" y="540"/>
                  </a:lnTo>
                  <a:lnTo>
                    <a:pt x="660" y="534"/>
                  </a:lnTo>
                  <a:lnTo>
                    <a:pt x="666" y="528"/>
                  </a:lnTo>
                  <a:lnTo>
                    <a:pt x="660" y="528"/>
                  </a:lnTo>
                  <a:lnTo>
                    <a:pt x="654" y="528"/>
                  </a:lnTo>
                  <a:lnTo>
                    <a:pt x="648" y="528"/>
                  </a:lnTo>
                  <a:lnTo>
                    <a:pt x="642" y="528"/>
                  </a:lnTo>
                  <a:lnTo>
                    <a:pt x="636" y="528"/>
                  </a:lnTo>
                  <a:lnTo>
                    <a:pt x="636" y="522"/>
                  </a:lnTo>
                  <a:lnTo>
                    <a:pt x="630" y="522"/>
                  </a:lnTo>
                  <a:lnTo>
                    <a:pt x="630" y="528"/>
                  </a:lnTo>
                  <a:lnTo>
                    <a:pt x="624" y="522"/>
                  </a:lnTo>
                  <a:lnTo>
                    <a:pt x="618" y="522"/>
                  </a:lnTo>
                  <a:lnTo>
                    <a:pt x="612" y="522"/>
                  </a:lnTo>
                  <a:lnTo>
                    <a:pt x="606" y="522"/>
                  </a:lnTo>
                  <a:lnTo>
                    <a:pt x="606" y="516"/>
                  </a:lnTo>
                  <a:lnTo>
                    <a:pt x="600" y="522"/>
                  </a:lnTo>
                  <a:lnTo>
                    <a:pt x="594" y="522"/>
                  </a:lnTo>
                  <a:lnTo>
                    <a:pt x="588" y="522"/>
                  </a:lnTo>
                  <a:lnTo>
                    <a:pt x="588" y="516"/>
                  </a:lnTo>
                  <a:lnTo>
                    <a:pt x="582" y="516"/>
                  </a:lnTo>
                  <a:lnTo>
                    <a:pt x="576" y="516"/>
                  </a:lnTo>
                  <a:lnTo>
                    <a:pt x="570" y="516"/>
                  </a:lnTo>
                  <a:lnTo>
                    <a:pt x="564" y="510"/>
                  </a:lnTo>
                  <a:lnTo>
                    <a:pt x="558" y="510"/>
                  </a:lnTo>
                  <a:lnTo>
                    <a:pt x="558" y="504"/>
                  </a:lnTo>
                  <a:lnTo>
                    <a:pt x="552" y="504"/>
                  </a:lnTo>
                  <a:lnTo>
                    <a:pt x="546" y="504"/>
                  </a:lnTo>
                  <a:lnTo>
                    <a:pt x="540" y="504"/>
                  </a:lnTo>
                  <a:lnTo>
                    <a:pt x="534" y="504"/>
                  </a:lnTo>
                  <a:lnTo>
                    <a:pt x="528" y="504"/>
                  </a:lnTo>
                  <a:lnTo>
                    <a:pt x="522" y="504"/>
                  </a:lnTo>
                  <a:lnTo>
                    <a:pt x="516" y="504"/>
                  </a:lnTo>
                  <a:lnTo>
                    <a:pt x="510" y="504"/>
                  </a:lnTo>
                  <a:lnTo>
                    <a:pt x="510" y="498"/>
                  </a:lnTo>
                  <a:lnTo>
                    <a:pt x="504" y="498"/>
                  </a:lnTo>
                  <a:lnTo>
                    <a:pt x="504" y="492"/>
                  </a:lnTo>
                  <a:lnTo>
                    <a:pt x="498" y="492"/>
                  </a:lnTo>
                  <a:lnTo>
                    <a:pt x="498" y="486"/>
                  </a:lnTo>
                  <a:lnTo>
                    <a:pt x="492" y="480"/>
                  </a:lnTo>
                  <a:lnTo>
                    <a:pt x="492" y="474"/>
                  </a:lnTo>
                  <a:lnTo>
                    <a:pt x="486" y="474"/>
                  </a:lnTo>
                  <a:lnTo>
                    <a:pt x="486" y="468"/>
                  </a:lnTo>
                  <a:lnTo>
                    <a:pt x="486" y="462"/>
                  </a:lnTo>
                  <a:lnTo>
                    <a:pt x="480" y="462"/>
                  </a:lnTo>
                  <a:lnTo>
                    <a:pt x="480" y="456"/>
                  </a:lnTo>
                  <a:lnTo>
                    <a:pt x="480" y="450"/>
                  </a:lnTo>
                  <a:lnTo>
                    <a:pt x="474" y="450"/>
                  </a:lnTo>
                  <a:lnTo>
                    <a:pt x="474" y="444"/>
                  </a:lnTo>
                  <a:lnTo>
                    <a:pt x="474" y="438"/>
                  </a:lnTo>
                  <a:lnTo>
                    <a:pt x="468" y="438"/>
                  </a:lnTo>
                  <a:lnTo>
                    <a:pt x="468" y="432"/>
                  </a:lnTo>
                  <a:lnTo>
                    <a:pt x="462" y="432"/>
                  </a:lnTo>
                  <a:lnTo>
                    <a:pt x="456" y="432"/>
                  </a:lnTo>
                  <a:lnTo>
                    <a:pt x="450" y="432"/>
                  </a:lnTo>
                  <a:lnTo>
                    <a:pt x="444" y="432"/>
                  </a:lnTo>
                  <a:lnTo>
                    <a:pt x="438" y="432"/>
                  </a:lnTo>
                  <a:lnTo>
                    <a:pt x="432" y="432"/>
                  </a:lnTo>
                  <a:lnTo>
                    <a:pt x="426" y="426"/>
                  </a:lnTo>
                  <a:lnTo>
                    <a:pt x="426" y="420"/>
                  </a:lnTo>
                  <a:lnTo>
                    <a:pt x="420" y="414"/>
                  </a:lnTo>
                  <a:lnTo>
                    <a:pt x="426" y="408"/>
                  </a:lnTo>
                  <a:lnTo>
                    <a:pt x="432" y="402"/>
                  </a:lnTo>
                  <a:lnTo>
                    <a:pt x="438" y="402"/>
                  </a:lnTo>
                  <a:lnTo>
                    <a:pt x="444" y="396"/>
                  </a:lnTo>
                  <a:lnTo>
                    <a:pt x="450" y="390"/>
                  </a:lnTo>
                  <a:lnTo>
                    <a:pt x="456" y="384"/>
                  </a:lnTo>
                  <a:lnTo>
                    <a:pt x="456" y="378"/>
                  </a:lnTo>
                  <a:lnTo>
                    <a:pt x="450" y="378"/>
                  </a:lnTo>
                  <a:lnTo>
                    <a:pt x="450" y="372"/>
                  </a:lnTo>
                  <a:lnTo>
                    <a:pt x="450" y="366"/>
                  </a:lnTo>
                  <a:lnTo>
                    <a:pt x="444" y="360"/>
                  </a:lnTo>
                  <a:lnTo>
                    <a:pt x="450" y="360"/>
                  </a:lnTo>
                  <a:lnTo>
                    <a:pt x="450" y="354"/>
                  </a:lnTo>
                  <a:lnTo>
                    <a:pt x="450" y="348"/>
                  </a:lnTo>
                  <a:lnTo>
                    <a:pt x="444" y="342"/>
                  </a:lnTo>
                  <a:lnTo>
                    <a:pt x="444" y="336"/>
                  </a:lnTo>
                  <a:lnTo>
                    <a:pt x="444" y="330"/>
                  </a:lnTo>
                  <a:lnTo>
                    <a:pt x="438" y="330"/>
                  </a:lnTo>
                  <a:lnTo>
                    <a:pt x="438" y="324"/>
                  </a:lnTo>
                  <a:lnTo>
                    <a:pt x="432" y="324"/>
                  </a:lnTo>
                  <a:lnTo>
                    <a:pt x="432" y="318"/>
                  </a:lnTo>
                  <a:lnTo>
                    <a:pt x="426" y="318"/>
                  </a:lnTo>
                  <a:lnTo>
                    <a:pt x="420" y="318"/>
                  </a:lnTo>
                  <a:lnTo>
                    <a:pt x="420" y="312"/>
                  </a:lnTo>
                  <a:lnTo>
                    <a:pt x="414" y="312"/>
                  </a:lnTo>
                  <a:lnTo>
                    <a:pt x="408" y="312"/>
                  </a:lnTo>
                  <a:lnTo>
                    <a:pt x="402" y="312"/>
                  </a:lnTo>
                  <a:lnTo>
                    <a:pt x="402" y="318"/>
                  </a:lnTo>
                  <a:lnTo>
                    <a:pt x="396" y="318"/>
                  </a:lnTo>
                  <a:lnTo>
                    <a:pt x="390" y="318"/>
                  </a:lnTo>
                  <a:lnTo>
                    <a:pt x="384" y="318"/>
                  </a:lnTo>
                  <a:lnTo>
                    <a:pt x="378" y="312"/>
                  </a:lnTo>
                  <a:lnTo>
                    <a:pt x="372" y="312"/>
                  </a:lnTo>
                  <a:lnTo>
                    <a:pt x="372" y="306"/>
                  </a:lnTo>
                  <a:lnTo>
                    <a:pt x="366" y="306"/>
                  </a:lnTo>
                  <a:lnTo>
                    <a:pt x="360" y="306"/>
                  </a:lnTo>
                  <a:lnTo>
                    <a:pt x="360" y="300"/>
                  </a:lnTo>
                  <a:lnTo>
                    <a:pt x="366" y="300"/>
                  </a:lnTo>
                  <a:lnTo>
                    <a:pt x="366" y="294"/>
                  </a:lnTo>
                  <a:lnTo>
                    <a:pt x="372" y="294"/>
                  </a:lnTo>
                  <a:lnTo>
                    <a:pt x="378" y="294"/>
                  </a:lnTo>
                  <a:lnTo>
                    <a:pt x="378" y="288"/>
                  </a:lnTo>
                  <a:lnTo>
                    <a:pt x="384" y="288"/>
                  </a:lnTo>
                  <a:lnTo>
                    <a:pt x="390" y="288"/>
                  </a:lnTo>
                  <a:lnTo>
                    <a:pt x="396" y="288"/>
                  </a:lnTo>
                  <a:lnTo>
                    <a:pt x="402" y="282"/>
                  </a:lnTo>
                  <a:lnTo>
                    <a:pt x="408" y="282"/>
                  </a:lnTo>
                  <a:lnTo>
                    <a:pt x="414" y="282"/>
                  </a:lnTo>
                  <a:lnTo>
                    <a:pt x="414" y="276"/>
                  </a:lnTo>
                  <a:lnTo>
                    <a:pt x="420" y="276"/>
                  </a:lnTo>
                  <a:lnTo>
                    <a:pt x="426" y="276"/>
                  </a:lnTo>
                  <a:lnTo>
                    <a:pt x="432" y="276"/>
                  </a:lnTo>
                  <a:lnTo>
                    <a:pt x="438" y="270"/>
                  </a:lnTo>
                  <a:lnTo>
                    <a:pt x="444" y="270"/>
                  </a:lnTo>
                  <a:lnTo>
                    <a:pt x="444" y="264"/>
                  </a:lnTo>
                  <a:lnTo>
                    <a:pt x="450" y="264"/>
                  </a:lnTo>
                  <a:lnTo>
                    <a:pt x="456" y="264"/>
                  </a:lnTo>
                  <a:lnTo>
                    <a:pt x="456" y="258"/>
                  </a:lnTo>
                  <a:lnTo>
                    <a:pt x="462" y="258"/>
                  </a:lnTo>
                  <a:lnTo>
                    <a:pt x="468" y="258"/>
                  </a:lnTo>
                  <a:lnTo>
                    <a:pt x="468" y="252"/>
                  </a:lnTo>
                  <a:lnTo>
                    <a:pt x="474" y="252"/>
                  </a:lnTo>
                  <a:lnTo>
                    <a:pt x="480" y="246"/>
                  </a:lnTo>
                  <a:lnTo>
                    <a:pt x="486" y="246"/>
                  </a:lnTo>
                  <a:lnTo>
                    <a:pt x="486" y="240"/>
                  </a:lnTo>
                  <a:lnTo>
                    <a:pt x="492" y="240"/>
                  </a:lnTo>
                  <a:lnTo>
                    <a:pt x="498" y="240"/>
                  </a:lnTo>
                  <a:lnTo>
                    <a:pt x="504" y="240"/>
                  </a:lnTo>
                  <a:lnTo>
                    <a:pt x="510" y="240"/>
                  </a:lnTo>
                  <a:lnTo>
                    <a:pt x="510" y="234"/>
                  </a:lnTo>
                  <a:lnTo>
                    <a:pt x="516" y="234"/>
                  </a:lnTo>
                  <a:lnTo>
                    <a:pt x="522" y="234"/>
                  </a:lnTo>
                  <a:lnTo>
                    <a:pt x="522" y="228"/>
                  </a:lnTo>
                  <a:lnTo>
                    <a:pt x="528" y="228"/>
                  </a:lnTo>
                  <a:lnTo>
                    <a:pt x="528" y="222"/>
                  </a:lnTo>
                  <a:lnTo>
                    <a:pt x="534" y="222"/>
                  </a:lnTo>
                  <a:lnTo>
                    <a:pt x="534" y="216"/>
                  </a:lnTo>
                  <a:lnTo>
                    <a:pt x="540" y="216"/>
                  </a:lnTo>
                  <a:lnTo>
                    <a:pt x="540" y="210"/>
                  </a:lnTo>
                  <a:lnTo>
                    <a:pt x="546" y="210"/>
                  </a:lnTo>
                  <a:lnTo>
                    <a:pt x="552" y="204"/>
                  </a:lnTo>
                  <a:lnTo>
                    <a:pt x="558" y="204"/>
                  </a:lnTo>
                  <a:lnTo>
                    <a:pt x="558" y="198"/>
                  </a:lnTo>
                  <a:lnTo>
                    <a:pt x="564" y="192"/>
                  </a:lnTo>
                  <a:lnTo>
                    <a:pt x="570" y="186"/>
                  </a:lnTo>
                  <a:lnTo>
                    <a:pt x="576" y="180"/>
                  </a:lnTo>
                  <a:lnTo>
                    <a:pt x="576" y="174"/>
                  </a:lnTo>
                  <a:lnTo>
                    <a:pt x="582" y="174"/>
                  </a:lnTo>
                  <a:lnTo>
                    <a:pt x="582" y="168"/>
                  </a:lnTo>
                  <a:lnTo>
                    <a:pt x="582" y="162"/>
                  </a:lnTo>
                  <a:lnTo>
                    <a:pt x="582" y="156"/>
                  </a:lnTo>
                  <a:lnTo>
                    <a:pt x="588" y="156"/>
                  </a:lnTo>
                  <a:lnTo>
                    <a:pt x="588" y="150"/>
                  </a:lnTo>
                  <a:lnTo>
                    <a:pt x="588" y="144"/>
                  </a:lnTo>
                  <a:lnTo>
                    <a:pt x="588" y="138"/>
                  </a:lnTo>
                  <a:lnTo>
                    <a:pt x="594" y="138"/>
                  </a:lnTo>
                  <a:lnTo>
                    <a:pt x="594" y="132"/>
                  </a:lnTo>
                  <a:lnTo>
                    <a:pt x="594" y="126"/>
                  </a:lnTo>
                  <a:lnTo>
                    <a:pt x="588" y="126"/>
                  </a:lnTo>
                  <a:lnTo>
                    <a:pt x="588" y="120"/>
                  </a:lnTo>
                  <a:lnTo>
                    <a:pt x="588" y="114"/>
                  </a:lnTo>
                  <a:lnTo>
                    <a:pt x="594" y="114"/>
                  </a:lnTo>
                  <a:lnTo>
                    <a:pt x="594" y="108"/>
                  </a:lnTo>
                  <a:lnTo>
                    <a:pt x="594" y="102"/>
                  </a:lnTo>
                  <a:lnTo>
                    <a:pt x="600" y="102"/>
                  </a:lnTo>
                  <a:lnTo>
                    <a:pt x="600" y="96"/>
                  </a:lnTo>
                  <a:lnTo>
                    <a:pt x="600" y="90"/>
                  </a:lnTo>
                  <a:lnTo>
                    <a:pt x="600" y="84"/>
                  </a:lnTo>
                  <a:lnTo>
                    <a:pt x="606" y="84"/>
                  </a:lnTo>
                  <a:lnTo>
                    <a:pt x="606" y="78"/>
                  </a:lnTo>
                  <a:lnTo>
                    <a:pt x="606" y="72"/>
                  </a:lnTo>
                  <a:lnTo>
                    <a:pt x="606" y="66"/>
                  </a:lnTo>
                  <a:lnTo>
                    <a:pt x="606" y="60"/>
                  </a:lnTo>
                  <a:lnTo>
                    <a:pt x="612" y="54"/>
                  </a:lnTo>
                  <a:lnTo>
                    <a:pt x="612" y="48"/>
                  </a:lnTo>
                  <a:lnTo>
                    <a:pt x="612" y="42"/>
                  </a:lnTo>
                  <a:lnTo>
                    <a:pt x="618" y="42"/>
                  </a:lnTo>
                  <a:lnTo>
                    <a:pt x="618" y="36"/>
                  </a:lnTo>
                  <a:lnTo>
                    <a:pt x="618" y="30"/>
                  </a:lnTo>
                  <a:lnTo>
                    <a:pt x="624" y="30"/>
                  </a:lnTo>
                  <a:lnTo>
                    <a:pt x="624" y="24"/>
                  </a:lnTo>
                  <a:lnTo>
                    <a:pt x="630" y="24"/>
                  </a:lnTo>
                  <a:lnTo>
                    <a:pt x="636" y="24"/>
                  </a:lnTo>
                  <a:lnTo>
                    <a:pt x="642" y="24"/>
                  </a:lnTo>
                  <a:lnTo>
                    <a:pt x="648" y="24"/>
                  </a:lnTo>
                  <a:lnTo>
                    <a:pt x="654" y="24"/>
                  </a:lnTo>
                  <a:lnTo>
                    <a:pt x="660" y="24"/>
                  </a:lnTo>
                  <a:lnTo>
                    <a:pt x="666" y="18"/>
                  </a:lnTo>
                  <a:lnTo>
                    <a:pt x="672" y="18"/>
                  </a:lnTo>
                  <a:lnTo>
                    <a:pt x="678" y="18"/>
                  </a:lnTo>
                  <a:lnTo>
                    <a:pt x="684" y="18"/>
                  </a:lnTo>
                  <a:lnTo>
                    <a:pt x="690" y="18"/>
                  </a:lnTo>
                  <a:lnTo>
                    <a:pt x="696" y="18"/>
                  </a:lnTo>
                  <a:lnTo>
                    <a:pt x="702" y="18"/>
                  </a:lnTo>
                  <a:lnTo>
                    <a:pt x="702" y="24"/>
                  </a:lnTo>
                  <a:lnTo>
                    <a:pt x="702" y="30"/>
                  </a:lnTo>
                  <a:lnTo>
                    <a:pt x="708" y="30"/>
                  </a:lnTo>
                  <a:lnTo>
                    <a:pt x="714" y="24"/>
                  </a:lnTo>
                  <a:lnTo>
                    <a:pt x="720" y="24"/>
                  </a:lnTo>
                  <a:lnTo>
                    <a:pt x="726" y="24"/>
                  </a:lnTo>
                  <a:lnTo>
                    <a:pt x="726" y="18"/>
                  </a:lnTo>
                  <a:lnTo>
                    <a:pt x="732" y="18"/>
                  </a:lnTo>
                  <a:lnTo>
                    <a:pt x="732" y="12"/>
                  </a:lnTo>
                  <a:lnTo>
                    <a:pt x="738" y="12"/>
                  </a:lnTo>
                  <a:lnTo>
                    <a:pt x="744" y="6"/>
                  </a:lnTo>
                  <a:lnTo>
                    <a:pt x="744" y="0"/>
                  </a:lnTo>
                  <a:close/>
                </a:path>
              </a:pathLst>
            </a:custGeom>
            <a:solidFill>
              <a:srgbClr val="17365D"/>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7" name="Freeform 41">
              <a:extLst>
                <a:ext uri="{FF2B5EF4-FFF2-40B4-BE49-F238E27FC236}">
                  <a16:creationId xmlns:a16="http://schemas.microsoft.com/office/drawing/2014/main" id="{C2E70EF3-B0A7-F6B5-92C1-599A3972AAD7}"/>
                </a:ext>
              </a:extLst>
            </p:cNvPr>
            <p:cNvSpPr>
              <a:spLocks/>
            </p:cNvSpPr>
            <p:nvPr/>
          </p:nvSpPr>
          <p:spPr bwMode="auto">
            <a:xfrm>
              <a:off x="1692275" y="2988310"/>
              <a:ext cx="357505" cy="434975"/>
            </a:xfrm>
            <a:custGeom>
              <a:avLst/>
              <a:gdLst>
                <a:gd name="T0" fmla="*/ 126 w 330"/>
                <a:gd name="T1" fmla="*/ 0 h 414"/>
                <a:gd name="T2" fmla="*/ 228 w 330"/>
                <a:gd name="T3" fmla="*/ 126 h 414"/>
                <a:gd name="T4" fmla="*/ 294 w 330"/>
                <a:gd name="T5" fmla="*/ 276 h 414"/>
                <a:gd name="T6" fmla="*/ 330 w 330"/>
                <a:gd name="T7" fmla="*/ 312 h 414"/>
                <a:gd name="T8" fmla="*/ 318 w 330"/>
                <a:gd name="T9" fmla="*/ 318 h 414"/>
                <a:gd name="T10" fmla="*/ 300 w 330"/>
                <a:gd name="T11" fmla="*/ 318 h 414"/>
                <a:gd name="T12" fmla="*/ 294 w 330"/>
                <a:gd name="T13" fmla="*/ 330 h 414"/>
                <a:gd name="T14" fmla="*/ 276 w 330"/>
                <a:gd name="T15" fmla="*/ 342 h 414"/>
                <a:gd name="T16" fmla="*/ 264 w 330"/>
                <a:gd name="T17" fmla="*/ 348 h 414"/>
                <a:gd name="T18" fmla="*/ 246 w 330"/>
                <a:gd name="T19" fmla="*/ 354 h 414"/>
                <a:gd name="T20" fmla="*/ 228 w 330"/>
                <a:gd name="T21" fmla="*/ 354 h 414"/>
                <a:gd name="T22" fmla="*/ 210 w 330"/>
                <a:gd name="T23" fmla="*/ 342 h 414"/>
                <a:gd name="T24" fmla="*/ 192 w 330"/>
                <a:gd name="T25" fmla="*/ 348 h 414"/>
                <a:gd name="T26" fmla="*/ 180 w 330"/>
                <a:gd name="T27" fmla="*/ 354 h 414"/>
                <a:gd name="T28" fmla="*/ 168 w 330"/>
                <a:gd name="T29" fmla="*/ 360 h 414"/>
                <a:gd name="T30" fmla="*/ 150 w 330"/>
                <a:gd name="T31" fmla="*/ 366 h 414"/>
                <a:gd name="T32" fmla="*/ 150 w 330"/>
                <a:gd name="T33" fmla="*/ 384 h 414"/>
                <a:gd name="T34" fmla="*/ 138 w 330"/>
                <a:gd name="T35" fmla="*/ 396 h 414"/>
                <a:gd name="T36" fmla="*/ 120 w 330"/>
                <a:gd name="T37" fmla="*/ 408 h 414"/>
                <a:gd name="T38" fmla="*/ 108 w 330"/>
                <a:gd name="T39" fmla="*/ 414 h 414"/>
                <a:gd name="T40" fmla="*/ 36 w 330"/>
                <a:gd name="T41" fmla="*/ 408 h 414"/>
                <a:gd name="T42" fmla="*/ 18 w 330"/>
                <a:gd name="T43" fmla="*/ 402 h 414"/>
                <a:gd name="T44" fmla="*/ 0 w 330"/>
                <a:gd name="T45" fmla="*/ 402 h 414"/>
                <a:gd name="T46" fmla="*/ 0 w 330"/>
                <a:gd name="T47" fmla="*/ 378 h 414"/>
                <a:gd name="T48" fmla="*/ 12 w 330"/>
                <a:gd name="T49" fmla="*/ 360 h 414"/>
                <a:gd name="T50" fmla="*/ 24 w 330"/>
                <a:gd name="T51" fmla="*/ 348 h 414"/>
                <a:gd name="T52" fmla="*/ 36 w 330"/>
                <a:gd name="T53" fmla="*/ 336 h 414"/>
                <a:gd name="T54" fmla="*/ 42 w 330"/>
                <a:gd name="T55" fmla="*/ 318 h 414"/>
                <a:gd name="T56" fmla="*/ 42 w 330"/>
                <a:gd name="T57" fmla="*/ 312 h 414"/>
                <a:gd name="T58" fmla="*/ 48 w 330"/>
                <a:gd name="T59" fmla="*/ 300 h 414"/>
                <a:gd name="T60" fmla="*/ 42 w 330"/>
                <a:gd name="T61" fmla="*/ 282 h 414"/>
                <a:gd name="T62" fmla="*/ 54 w 330"/>
                <a:gd name="T63" fmla="*/ 270 h 414"/>
                <a:gd name="T64" fmla="*/ 60 w 330"/>
                <a:gd name="T65" fmla="*/ 258 h 414"/>
                <a:gd name="T66" fmla="*/ 66 w 330"/>
                <a:gd name="T67" fmla="*/ 246 h 414"/>
                <a:gd name="T68" fmla="*/ 66 w 330"/>
                <a:gd name="T69" fmla="*/ 228 h 414"/>
                <a:gd name="T70" fmla="*/ 60 w 330"/>
                <a:gd name="T71" fmla="*/ 216 h 414"/>
                <a:gd name="T72" fmla="*/ 54 w 330"/>
                <a:gd name="T73" fmla="*/ 204 h 414"/>
                <a:gd name="T74" fmla="*/ 48 w 330"/>
                <a:gd name="T75" fmla="*/ 192 h 414"/>
                <a:gd name="T76" fmla="*/ 54 w 330"/>
                <a:gd name="T77" fmla="*/ 180 h 414"/>
                <a:gd name="T78" fmla="*/ 48 w 330"/>
                <a:gd name="T79" fmla="*/ 168 h 414"/>
                <a:gd name="T80" fmla="*/ 42 w 330"/>
                <a:gd name="T81" fmla="*/ 150 h 414"/>
                <a:gd name="T82" fmla="*/ 42 w 330"/>
                <a:gd name="T83" fmla="*/ 132 h 414"/>
                <a:gd name="T84" fmla="*/ 36 w 330"/>
                <a:gd name="T85" fmla="*/ 114 h 414"/>
                <a:gd name="T86" fmla="*/ 30 w 330"/>
                <a:gd name="T87" fmla="*/ 96 h 414"/>
                <a:gd name="T88" fmla="*/ 36 w 330"/>
                <a:gd name="T89" fmla="*/ 84 h 414"/>
                <a:gd name="T90" fmla="*/ 60 w 330"/>
                <a:gd name="T91" fmla="*/ 78 h 414"/>
                <a:gd name="T92" fmla="*/ 78 w 330"/>
                <a:gd name="T93" fmla="*/ 72 h 414"/>
                <a:gd name="T94" fmla="*/ 84 w 330"/>
                <a:gd name="T95" fmla="*/ 60 h 414"/>
                <a:gd name="T96" fmla="*/ 84 w 330"/>
                <a:gd name="T97" fmla="*/ 42 h 414"/>
                <a:gd name="T98" fmla="*/ 90 w 330"/>
                <a:gd name="T99" fmla="*/ 18 h 414"/>
                <a:gd name="T100" fmla="*/ 108 w 330"/>
                <a:gd name="T101" fmla="*/ 6 h 4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30"/>
                <a:gd name="T154" fmla="*/ 0 h 414"/>
                <a:gd name="T155" fmla="*/ 330 w 330"/>
                <a:gd name="T156" fmla="*/ 414 h 4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30" h="414">
                  <a:moveTo>
                    <a:pt x="108" y="6"/>
                  </a:moveTo>
                  <a:lnTo>
                    <a:pt x="120" y="6"/>
                  </a:lnTo>
                  <a:lnTo>
                    <a:pt x="126" y="0"/>
                  </a:lnTo>
                  <a:lnTo>
                    <a:pt x="204" y="36"/>
                  </a:lnTo>
                  <a:lnTo>
                    <a:pt x="252" y="72"/>
                  </a:lnTo>
                  <a:lnTo>
                    <a:pt x="228" y="126"/>
                  </a:lnTo>
                  <a:lnTo>
                    <a:pt x="228" y="174"/>
                  </a:lnTo>
                  <a:lnTo>
                    <a:pt x="252" y="210"/>
                  </a:lnTo>
                  <a:lnTo>
                    <a:pt x="294" y="276"/>
                  </a:lnTo>
                  <a:lnTo>
                    <a:pt x="306" y="276"/>
                  </a:lnTo>
                  <a:lnTo>
                    <a:pt x="318" y="300"/>
                  </a:lnTo>
                  <a:lnTo>
                    <a:pt x="330" y="312"/>
                  </a:lnTo>
                  <a:lnTo>
                    <a:pt x="324" y="312"/>
                  </a:lnTo>
                  <a:lnTo>
                    <a:pt x="318" y="312"/>
                  </a:lnTo>
                  <a:lnTo>
                    <a:pt x="318" y="318"/>
                  </a:lnTo>
                  <a:lnTo>
                    <a:pt x="312" y="318"/>
                  </a:lnTo>
                  <a:lnTo>
                    <a:pt x="306" y="318"/>
                  </a:lnTo>
                  <a:lnTo>
                    <a:pt x="300" y="318"/>
                  </a:lnTo>
                  <a:lnTo>
                    <a:pt x="294" y="318"/>
                  </a:lnTo>
                  <a:lnTo>
                    <a:pt x="294" y="324"/>
                  </a:lnTo>
                  <a:lnTo>
                    <a:pt x="294" y="330"/>
                  </a:lnTo>
                  <a:lnTo>
                    <a:pt x="288" y="330"/>
                  </a:lnTo>
                  <a:lnTo>
                    <a:pt x="282" y="336"/>
                  </a:lnTo>
                  <a:lnTo>
                    <a:pt x="276" y="342"/>
                  </a:lnTo>
                  <a:lnTo>
                    <a:pt x="270" y="342"/>
                  </a:lnTo>
                  <a:lnTo>
                    <a:pt x="270" y="348"/>
                  </a:lnTo>
                  <a:lnTo>
                    <a:pt x="264" y="348"/>
                  </a:lnTo>
                  <a:lnTo>
                    <a:pt x="258" y="354"/>
                  </a:lnTo>
                  <a:lnTo>
                    <a:pt x="252" y="354"/>
                  </a:lnTo>
                  <a:lnTo>
                    <a:pt x="246" y="354"/>
                  </a:lnTo>
                  <a:lnTo>
                    <a:pt x="240" y="354"/>
                  </a:lnTo>
                  <a:lnTo>
                    <a:pt x="234" y="354"/>
                  </a:lnTo>
                  <a:lnTo>
                    <a:pt x="228" y="354"/>
                  </a:lnTo>
                  <a:lnTo>
                    <a:pt x="222" y="348"/>
                  </a:lnTo>
                  <a:lnTo>
                    <a:pt x="216" y="348"/>
                  </a:lnTo>
                  <a:lnTo>
                    <a:pt x="210" y="342"/>
                  </a:lnTo>
                  <a:lnTo>
                    <a:pt x="204" y="342"/>
                  </a:lnTo>
                  <a:lnTo>
                    <a:pt x="198" y="342"/>
                  </a:lnTo>
                  <a:lnTo>
                    <a:pt x="192" y="348"/>
                  </a:lnTo>
                  <a:lnTo>
                    <a:pt x="186" y="348"/>
                  </a:lnTo>
                  <a:lnTo>
                    <a:pt x="180" y="348"/>
                  </a:lnTo>
                  <a:lnTo>
                    <a:pt x="180" y="354"/>
                  </a:lnTo>
                  <a:lnTo>
                    <a:pt x="174" y="354"/>
                  </a:lnTo>
                  <a:lnTo>
                    <a:pt x="174" y="360"/>
                  </a:lnTo>
                  <a:lnTo>
                    <a:pt x="168" y="360"/>
                  </a:lnTo>
                  <a:lnTo>
                    <a:pt x="162" y="366"/>
                  </a:lnTo>
                  <a:lnTo>
                    <a:pt x="156" y="366"/>
                  </a:lnTo>
                  <a:lnTo>
                    <a:pt x="150" y="366"/>
                  </a:lnTo>
                  <a:lnTo>
                    <a:pt x="150" y="372"/>
                  </a:lnTo>
                  <a:lnTo>
                    <a:pt x="150" y="378"/>
                  </a:lnTo>
                  <a:lnTo>
                    <a:pt x="150" y="384"/>
                  </a:lnTo>
                  <a:lnTo>
                    <a:pt x="144" y="390"/>
                  </a:lnTo>
                  <a:lnTo>
                    <a:pt x="138" y="390"/>
                  </a:lnTo>
                  <a:lnTo>
                    <a:pt x="138" y="396"/>
                  </a:lnTo>
                  <a:lnTo>
                    <a:pt x="132" y="396"/>
                  </a:lnTo>
                  <a:lnTo>
                    <a:pt x="126" y="402"/>
                  </a:lnTo>
                  <a:lnTo>
                    <a:pt x="120" y="408"/>
                  </a:lnTo>
                  <a:lnTo>
                    <a:pt x="114" y="408"/>
                  </a:lnTo>
                  <a:lnTo>
                    <a:pt x="114" y="414"/>
                  </a:lnTo>
                  <a:lnTo>
                    <a:pt x="108" y="414"/>
                  </a:lnTo>
                  <a:lnTo>
                    <a:pt x="48" y="408"/>
                  </a:lnTo>
                  <a:lnTo>
                    <a:pt x="42" y="408"/>
                  </a:lnTo>
                  <a:lnTo>
                    <a:pt x="36" y="408"/>
                  </a:lnTo>
                  <a:lnTo>
                    <a:pt x="30" y="408"/>
                  </a:lnTo>
                  <a:lnTo>
                    <a:pt x="24" y="402"/>
                  </a:lnTo>
                  <a:lnTo>
                    <a:pt x="18" y="402"/>
                  </a:lnTo>
                  <a:lnTo>
                    <a:pt x="12" y="402"/>
                  </a:lnTo>
                  <a:lnTo>
                    <a:pt x="6" y="402"/>
                  </a:lnTo>
                  <a:lnTo>
                    <a:pt x="0" y="402"/>
                  </a:lnTo>
                  <a:lnTo>
                    <a:pt x="0" y="390"/>
                  </a:lnTo>
                  <a:lnTo>
                    <a:pt x="0" y="384"/>
                  </a:lnTo>
                  <a:lnTo>
                    <a:pt x="0" y="378"/>
                  </a:lnTo>
                  <a:lnTo>
                    <a:pt x="6" y="372"/>
                  </a:lnTo>
                  <a:lnTo>
                    <a:pt x="6" y="366"/>
                  </a:lnTo>
                  <a:lnTo>
                    <a:pt x="12" y="360"/>
                  </a:lnTo>
                  <a:lnTo>
                    <a:pt x="12" y="354"/>
                  </a:lnTo>
                  <a:lnTo>
                    <a:pt x="18" y="354"/>
                  </a:lnTo>
                  <a:lnTo>
                    <a:pt x="24" y="348"/>
                  </a:lnTo>
                  <a:lnTo>
                    <a:pt x="30" y="342"/>
                  </a:lnTo>
                  <a:lnTo>
                    <a:pt x="30" y="336"/>
                  </a:lnTo>
                  <a:lnTo>
                    <a:pt x="36" y="336"/>
                  </a:lnTo>
                  <a:lnTo>
                    <a:pt x="36" y="330"/>
                  </a:lnTo>
                  <a:lnTo>
                    <a:pt x="42" y="324"/>
                  </a:lnTo>
                  <a:lnTo>
                    <a:pt x="42" y="318"/>
                  </a:lnTo>
                  <a:lnTo>
                    <a:pt x="48" y="318"/>
                  </a:lnTo>
                  <a:lnTo>
                    <a:pt x="48" y="312"/>
                  </a:lnTo>
                  <a:lnTo>
                    <a:pt x="42" y="312"/>
                  </a:lnTo>
                  <a:lnTo>
                    <a:pt x="42" y="306"/>
                  </a:lnTo>
                  <a:lnTo>
                    <a:pt x="48" y="306"/>
                  </a:lnTo>
                  <a:lnTo>
                    <a:pt x="48" y="300"/>
                  </a:lnTo>
                  <a:lnTo>
                    <a:pt x="48" y="294"/>
                  </a:lnTo>
                  <a:lnTo>
                    <a:pt x="48" y="288"/>
                  </a:lnTo>
                  <a:lnTo>
                    <a:pt x="42" y="282"/>
                  </a:lnTo>
                  <a:lnTo>
                    <a:pt x="42" y="276"/>
                  </a:lnTo>
                  <a:lnTo>
                    <a:pt x="48" y="270"/>
                  </a:lnTo>
                  <a:lnTo>
                    <a:pt x="54" y="270"/>
                  </a:lnTo>
                  <a:lnTo>
                    <a:pt x="54" y="264"/>
                  </a:lnTo>
                  <a:lnTo>
                    <a:pt x="60" y="264"/>
                  </a:lnTo>
                  <a:lnTo>
                    <a:pt x="60" y="258"/>
                  </a:lnTo>
                  <a:lnTo>
                    <a:pt x="66" y="258"/>
                  </a:lnTo>
                  <a:lnTo>
                    <a:pt x="66" y="252"/>
                  </a:lnTo>
                  <a:lnTo>
                    <a:pt x="66" y="246"/>
                  </a:lnTo>
                  <a:lnTo>
                    <a:pt x="66" y="240"/>
                  </a:lnTo>
                  <a:lnTo>
                    <a:pt x="66" y="234"/>
                  </a:lnTo>
                  <a:lnTo>
                    <a:pt x="66" y="228"/>
                  </a:lnTo>
                  <a:lnTo>
                    <a:pt x="66" y="222"/>
                  </a:lnTo>
                  <a:lnTo>
                    <a:pt x="60" y="222"/>
                  </a:lnTo>
                  <a:lnTo>
                    <a:pt x="60" y="216"/>
                  </a:lnTo>
                  <a:lnTo>
                    <a:pt x="54" y="216"/>
                  </a:lnTo>
                  <a:lnTo>
                    <a:pt x="54" y="210"/>
                  </a:lnTo>
                  <a:lnTo>
                    <a:pt x="54" y="204"/>
                  </a:lnTo>
                  <a:lnTo>
                    <a:pt x="54" y="198"/>
                  </a:lnTo>
                  <a:lnTo>
                    <a:pt x="54" y="192"/>
                  </a:lnTo>
                  <a:lnTo>
                    <a:pt x="48" y="192"/>
                  </a:lnTo>
                  <a:lnTo>
                    <a:pt x="48" y="186"/>
                  </a:lnTo>
                  <a:lnTo>
                    <a:pt x="54" y="186"/>
                  </a:lnTo>
                  <a:lnTo>
                    <a:pt x="54" y="180"/>
                  </a:lnTo>
                  <a:lnTo>
                    <a:pt x="48" y="180"/>
                  </a:lnTo>
                  <a:lnTo>
                    <a:pt x="48" y="174"/>
                  </a:lnTo>
                  <a:lnTo>
                    <a:pt x="48" y="168"/>
                  </a:lnTo>
                  <a:lnTo>
                    <a:pt x="48" y="162"/>
                  </a:lnTo>
                  <a:lnTo>
                    <a:pt x="48" y="156"/>
                  </a:lnTo>
                  <a:lnTo>
                    <a:pt x="42" y="150"/>
                  </a:lnTo>
                  <a:lnTo>
                    <a:pt x="42" y="144"/>
                  </a:lnTo>
                  <a:lnTo>
                    <a:pt x="42" y="138"/>
                  </a:lnTo>
                  <a:lnTo>
                    <a:pt x="42" y="132"/>
                  </a:lnTo>
                  <a:lnTo>
                    <a:pt x="36" y="126"/>
                  </a:lnTo>
                  <a:lnTo>
                    <a:pt x="36" y="120"/>
                  </a:lnTo>
                  <a:lnTo>
                    <a:pt x="36" y="114"/>
                  </a:lnTo>
                  <a:lnTo>
                    <a:pt x="36" y="108"/>
                  </a:lnTo>
                  <a:lnTo>
                    <a:pt x="36" y="102"/>
                  </a:lnTo>
                  <a:lnTo>
                    <a:pt x="30" y="96"/>
                  </a:lnTo>
                  <a:lnTo>
                    <a:pt x="30" y="90"/>
                  </a:lnTo>
                  <a:lnTo>
                    <a:pt x="30" y="84"/>
                  </a:lnTo>
                  <a:lnTo>
                    <a:pt x="36" y="84"/>
                  </a:lnTo>
                  <a:lnTo>
                    <a:pt x="48" y="84"/>
                  </a:lnTo>
                  <a:lnTo>
                    <a:pt x="54" y="78"/>
                  </a:lnTo>
                  <a:lnTo>
                    <a:pt x="60" y="78"/>
                  </a:lnTo>
                  <a:lnTo>
                    <a:pt x="66" y="78"/>
                  </a:lnTo>
                  <a:lnTo>
                    <a:pt x="72" y="78"/>
                  </a:lnTo>
                  <a:lnTo>
                    <a:pt x="78" y="72"/>
                  </a:lnTo>
                  <a:lnTo>
                    <a:pt x="84" y="72"/>
                  </a:lnTo>
                  <a:lnTo>
                    <a:pt x="84" y="66"/>
                  </a:lnTo>
                  <a:lnTo>
                    <a:pt x="84" y="60"/>
                  </a:lnTo>
                  <a:lnTo>
                    <a:pt x="84" y="54"/>
                  </a:lnTo>
                  <a:lnTo>
                    <a:pt x="84" y="48"/>
                  </a:lnTo>
                  <a:lnTo>
                    <a:pt x="84" y="42"/>
                  </a:lnTo>
                  <a:lnTo>
                    <a:pt x="84" y="36"/>
                  </a:lnTo>
                  <a:lnTo>
                    <a:pt x="84" y="24"/>
                  </a:lnTo>
                  <a:lnTo>
                    <a:pt x="90" y="18"/>
                  </a:lnTo>
                  <a:lnTo>
                    <a:pt x="96" y="18"/>
                  </a:lnTo>
                  <a:lnTo>
                    <a:pt x="102" y="12"/>
                  </a:lnTo>
                  <a:lnTo>
                    <a:pt x="108" y="6"/>
                  </a:lnTo>
                  <a:close/>
                </a:path>
              </a:pathLst>
            </a:custGeom>
            <a:solidFill>
              <a:schemeClr val="accent4">
                <a:lumMod val="75000"/>
              </a:schemeClr>
            </a:solidFill>
            <a:ln w="9525">
              <a:solidFill>
                <a:srgbClr val="0000FF"/>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8" name="Freeform 42">
              <a:extLst>
                <a:ext uri="{FF2B5EF4-FFF2-40B4-BE49-F238E27FC236}">
                  <a16:creationId xmlns:a16="http://schemas.microsoft.com/office/drawing/2014/main" id="{8A71D0A9-DF4C-D9DD-4C42-0ABD86787FC6}"/>
                </a:ext>
              </a:extLst>
            </p:cNvPr>
            <p:cNvSpPr>
              <a:spLocks/>
            </p:cNvSpPr>
            <p:nvPr/>
          </p:nvSpPr>
          <p:spPr bwMode="auto">
            <a:xfrm>
              <a:off x="1832928" y="2849879"/>
              <a:ext cx="419735" cy="502285"/>
            </a:xfrm>
            <a:custGeom>
              <a:avLst/>
              <a:gdLst>
                <a:gd name="T0" fmla="*/ 12 w 390"/>
                <a:gd name="T1" fmla="*/ 132 h 480"/>
                <a:gd name="T2" fmla="*/ 18 w 390"/>
                <a:gd name="T3" fmla="*/ 114 h 480"/>
                <a:gd name="T4" fmla="*/ 24 w 390"/>
                <a:gd name="T5" fmla="*/ 126 h 480"/>
                <a:gd name="T6" fmla="*/ 48 w 390"/>
                <a:gd name="T7" fmla="*/ 126 h 480"/>
                <a:gd name="T8" fmla="*/ 66 w 390"/>
                <a:gd name="T9" fmla="*/ 114 h 480"/>
                <a:gd name="T10" fmla="*/ 90 w 390"/>
                <a:gd name="T11" fmla="*/ 102 h 480"/>
                <a:gd name="T12" fmla="*/ 108 w 390"/>
                <a:gd name="T13" fmla="*/ 84 h 480"/>
                <a:gd name="T14" fmla="*/ 120 w 390"/>
                <a:gd name="T15" fmla="*/ 72 h 480"/>
                <a:gd name="T16" fmla="*/ 126 w 390"/>
                <a:gd name="T17" fmla="*/ 54 h 480"/>
                <a:gd name="T18" fmla="*/ 138 w 390"/>
                <a:gd name="T19" fmla="*/ 48 h 480"/>
                <a:gd name="T20" fmla="*/ 144 w 390"/>
                <a:gd name="T21" fmla="*/ 36 h 480"/>
                <a:gd name="T22" fmla="*/ 156 w 390"/>
                <a:gd name="T23" fmla="*/ 30 h 480"/>
                <a:gd name="T24" fmla="*/ 168 w 390"/>
                <a:gd name="T25" fmla="*/ 24 h 480"/>
                <a:gd name="T26" fmla="*/ 180 w 390"/>
                <a:gd name="T27" fmla="*/ 18 h 480"/>
                <a:gd name="T28" fmla="*/ 186 w 390"/>
                <a:gd name="T29" fmla="*/ 6 h 480"/>
                <a:gd name="T30" fmla="*/ 204 w 390"/>
                <a:gd name="T31" fmla="*/ 0 h 480"/>
                <a:gd name="T32" fmla="*/ 210 w 390"/>
                <a:gd name="T33" fmla="*/ 12 h 480"/>
                <a:gd name="T34" fmla="*/ 222 w 390"/>
                <a:gd name="T35" fmla="*/ 18 h 480"/>
                <a:gd name="T36" fmla="*/ 234 w 390"/>
                <a:gd name="T37" fmla="*/ 24 h 480"/>
                <a:gd name="T38" fmla="*/ 240 w 390"/>
                <a:gd name="T39" fmla="*/ 36 h 480"/>
                <a:gd name="T40" fmla="*/ 258 w 390"/>
                <a:gd name="T41" fmla="*/ 36 h 480"/>
                <a:gd name="T42" fmla="*/ 264 w 390"/>
                <a:gd name="T43" fmla="*/ 48 h 480"/>
                <a:gd name="T44" fmla="*/ 270 w 390"/>
                <a:gd name="T45" fmla="*/ 60 h 480"/>
                <a:gd name="T46" fmla="*/ 282 w 390"/>
                <a:gd name="T47" fmla="*/ 66 h 480"/>
                <a:gd name="T48" fmla="*/ 288 w 390"/>
                <a:gd name="T49" fmla="*/ 78 h 480"/>
                <a:gd name="T50" fmla="*/ 306 w 390"/>
                <a:gd name="T51" fmla="*/ 84 h 480"/>
                <a:gd name="T52" fmla="*/ 318 w 390"/>
                <a:gd name="T53" fmla="*/ 90 h 480"/>
                <a:gd name="T54" fmla="*/ 336 w 390"/>
                <a:gd name="T55" fmla="*/ 90 h 480"/>
                <a:gd name="T56" fmla="*/ 354 w 390"/>
                <a:gd name="T57" fmla="*/ 90 h 480"/>
                <a:gd name="T58" fmla="*/ 366 w 390"/>
                <a:gd name="T59" fmla="*/ 96 h 480"/>
                <a:gd name="T60" fmla="*/ 384 w 390"/>
                <a:gd name="T61" fmla="*/ 102 h 480"/>
                <a:gd name="T62" fmla="*/ 390 w 390"/>
                <a:gd name="T63" fmla="*/ 120 h 480"/>
                <a:gd name="T64" fmla="*/ 390 w 390"/>
                <a:gd name="T65" fmla="*/ 138 h 480"/>
                <a:gd name="T66" fmla="*/ 384 w 390"/>
                <a:gd name="T67" fmla="*/ 156 h 480"/>
                <a:gd name="T68" fmla="*/ 372 w 390"/>
                <a:gd name="T69" fmla="*/ 174 h 480"/>
                <a:gd name="T70" fmla="*/ 372 w 390"/>
                <a:gd name="T71" fmla="*/ 192 h 480"/>
                <a:gd name="T72" fmla="*/ 378 w 390"/>
                <a:gd name="T73" fmla="*/ 210 h 480"/>
                <a:gd name="T74" fmla="*/ 372 w 390"/>
                <a:gd name="T75" fmla="*/ 348 h 480"/>
                <a:gd name="T76" fmla="*/ 360 w 390"/>
                <a:gd name="T77" fmla="*/ 342 h 480"/>
                <a:gd name="T78" fmla="*/ 342 w 390"/>
                <a:gd name="T79" fmla="*/ 342 h 480"/>
                <a:gd name="T80" fmla="*/ 330 w 390"/>
                <a:gd name="T81" fmla="*/ 348 h 480"/>
                <a:gd name="T82" fmla="*/ 330 w 390"/>
                <a:gd name="T83" fmla="*/ 360 h 480"/>
                <a:gd name="T84" fmla="*/ 330 w 390"/>
                <a:gd name="T85" fmla="*/ 378 h 480"/>
                <a:gd name="T86" fmla="*/ 330 w 390"/>
                <a:gd name="T87" fmla="*/ 396 h 480"/>
                <a:gd name="T88" fmla="*/ 330 w 390"/>
                <a:gd name="T89" fmla="*/ 414 h 480"/>
                <a:gd name="T90" fmla="*/ 318 w 390"/>
                <a:gd name="T91" fmla="*/ 432 h 480"/>
                <a:gd name="T92" fmla="*/ 318 w 390"/>
                <a:gd name="T93" fmla="*/ 450 h 480"/>
                <a:gd name="T94" fmla="*/ 330 w 390"/>
                <a:gd name="T95" fmla="*/ 468 h 480"/>
                <a:gd name="T96" fmla="*/ 324 w 390"/>
                <a:gd name="T97" fmla="*/ 480 h 480"/>
                <a:gd name="T98" fmla="*/ 306 w 390"/>
                <a:gd name="T99" fmla="*/ 480 h 480"/>
                <a:gd name="T100" fmla="*/ 294 w 390"/>
                <a:gd name="T101" fmla="*/ 468 h 480"/>
                <a:gd name="T102" fmla="*/ 282 w 390"/>
                <a:gd name="T103" fmla="*/ 462 h 480"/>
                <a:gd name="T104" fmla="*/ 264 w 390"/>
                <a:gd name="T105" fmla="*/ 450 h 480"/>
                <a:gd name="T106" fmla="*/ 246 w 390"/>
                <a:gd name="T107" fmla="*/ 444 h 480"/>
                <a:gd name="T108" fmla="*/ 240 w 390"/>
                <a:gd name="T109" fmla="*/ 444 h 480"/>
                <a:gd name="T110" fmla="*/ 222 w 390"/>
                <a:gd name="T111" fmla="*/ 444 h 480"/>
                <a:gd name="T112" fmla="*/ 210 w 390"/>
                <a:gd name="T113" fmla="*/ 450 h 480"/>
                <a:gd name="T114" fmla="*/ 180 w 390"/>
                <a:gd name="T115" fmla="*/ 414 h 480"/>
                <a:gd name="T116" fmla="*/ 102 w 390"/>
                <a:gd name="T117" fmla="*/ 312 h 480"/>
                <a:gd name="T118" fmla="*/ 78 w 390"/>
                <a:gd name="T119" fmla="*/ 174 h 4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0"/>
                <a:gd name="T181" fmla="*/ 0 h 480"/>
                <a:gd name="T182" fmla="*/ 390 w 390"/>
                <a:gd name="T183" fmla="*/ 480 h 48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0" h="480">
                  <a:moveTo>
                    <a:pt x="0" y="138"/>
                  </a:moveTo>
                  <a:lnTo>
                    <a:pt x="6" y="132"/>
                  </a:lnTo>
                  <a:lnTo>
                    <a:pt x="12" y="132"/>
                  </a:lnTo>
                  <a:lnTo>
                    <a:pt x="12" y="126"/>
                  </a:lnTo>
                  <a:lnTo>
                    <a:pt x="18" y="120"/>
                  </a:lnTo>
                  <a:lnTo>
                    <a:pt x="18" y="114"/>
                  </a:lnTo>
                  <a:lnTo>
                    <a:pt x="18" y="120"/>
                  </a:lnTo>
                  <a:lnTo>
                    <a:pt x="24" y="120"/>
                  </a:lnTo>
                  <a:lnTo>
                    <a:pt x="24" y="126"/>
                  </a:lnTo>
                  <a:lnTo>
                    <a:pt x="30" y="126"/>
                  </a:lnTo>
                  <a:lnTo>
                    <a:pt x="36" y="132"/>
                  </a:lnTo>
                  <a:lnTo>
                    <a:pt x="48" y="126"/>
                  </a:lnTo>
                  <a:lnTo>
                    <a:pt x="54" y="120"/>
                  </a:lnTo>
                  <a:lnTo>
                    <a:pt x="60" y="120"/>
                  </a:lnTo>
                  <a:lnTo>
                    <a:pt x="66" y="114"/>
                  </a:lnTo>
                  <a:lnTo>
                    <a:pt x="72" y="108"/>
                  </a:lnTo>
                  <a:lnTo>
                    <a:pt x="78" y="102"/>
                  </a:lnTo>
                  <a:lnTo>
                    <a:pt x="90" y="102"/>
                  </a:lnTo>
                  <a:lnTo>
                    <a:pt x="96" y="96"/>
                  </a:lnTo>
                  <a:lnTo>
                    <a:pt x="102" y="90"/>
                  </a:lnTo>
                  <a:lnTo>
                    <a:pt x="108" y="84"/>
                  </a:lnTo>
                  <a:lnTo>
                    <a:pt x="114" y="84"/>
                  </a:lnTo>
                  <a:lnTo>
                    <a:pt x="120" y="78"/>
                  </a:lnTo>
                  <a:lnTo>
                    <a:pt x="120" y="72"/>
                  </a:lnTo>
                  <a:lnTo>
                    <a:pt x="126" y="66"/>
                  </a:lnTo>
                  <a:lnTo>
                    <a:pt x="126" y="60"/>
                  </a:lnTo>
                  <a:lnTo>
                    <a:pt x="126" y="54"/>
                  </a:lnTo>
                  <a:lnTo>
                    <a:pt x="126" y="48"/>
                  </a:lnTo>
                  <a:lnTo>
                    <a:pt x="132" y="48"/>
                  </a:lnTo>
                  <a:lnTo>
                    <a:pt x="138" y="48"/>
                  </a:lnTo>
                  <a:lnTo>
                    <a:pt x="138" y="42"/>
                  </a:lnTo>
                  <a:lnTo>
                    <a:pt x="144" y="42"/>
                  </a:lnTo>
                  <a:lnTo>
                    <a:pt x="144" y="36"/>
                  </a:lnTo>
                  <a:lnTo>
                    <a:pt x="150" y="36"/>
                  </a:lnTo>
                  <a:lnTo>
                    <a:pt x="150" y="30"/>
                  </a:lnTo>
                  <a:lnTo>
                    <a:pt x="156" y="30"/>
                  </a:lnTo>
                  <a:lnTo>
                    <a:pt x="156" y="24"/>
                  </a:lnTo>
                  <a:lnTo>
                    <a:pt x="162" y="24"/>
                  </a:lnTo>
                  <a:lnTo>
                    <a:pt x="168" y="24"/>
                  </a:lnTo>
                  <a:lnTo>
                    <a:pt x="174" y="24"/>
                  </a:lnTo>
                  <a:lnTo>
                    <a:pt x="180" y="24"/>
                  </a:lnTo>
                  <a:lnTo>
                    <a:pt x="180" y="18"/>
                  </a:lnTo>
                  <a:lnTo>
                    <a:pt x="186" y="18"/>
                  </a:lnTo>
                  <a:lnTo>
                    <a:pt x="186" y="12"/>
                  </a:lnTo>
                  <a:lnTo>
                    <a:pt x="186" y="6"/>
                  </a:lnTo>
                  <a:lnTo>
                    <a:pt x="192" y="6"/>
                  </a:lnTo>
                  <a:lnTo>
                    <a:pt x="198" y="0"/>
                  </a:lnTo>
                  <a:lnTo>
                    <a:pt x="204" y="0"/>
                  </a:lnTo>
                  <a:lnTo>
                    <a:pt x="204" y="6"/>
                  </a:lnTo>
                  <a:lnTo>
                    <a:pt x="210" y="6"/>
                  </a:lnTo>
                  <a:lnTo>
                    <a:pt x="210" y="12"/>
                  </a:lnTo>
                  <a:lnTo>
                    <a:pt x="216" y="12"/>
                  </a:lnTo>
                  <a:lnTo>
                    <a:pt x="216" y="18"/>
                  </a:lnTo>
                  <a:lnTo>
                    <a:pt x="222" y="18"/>
                  </a:lnTo>
                  <a:lnTo>
                    <a:pt x="228" y="18"/>
                  </a:lnTo>
                  <a:lnTo>
                    <a:pt x="228" y="24"/>
                  </a:lnTo>
                  <a:lnTo>
                    <a:pt x="234" y="24"/>
                  </a:lnTo>
                  <a:lnTo>
                    <a:pt x="234" y="30"/>
                  </a:lnTo>
                  <a:lnTo>
                    <a:pt x="234" y="36"/>
                  </a:lnTo>
                  <a:lnTo>
                    <a:pt x="240" y="36"/>
                  </a:lnTo>
                  <a:lnTo>
                    <a:pt x="246" y="36"/>
                  </a:lnTo>
                  <a:lnTo>
                    <a:pt x="252" y="36"/>
                  </a:lnTo>
                  <a:lnTo>
                    <a:pt x="258" y="36"/>
                  </a:lnTo>
                  <a:lnTo>
                    <a:pt x="264" y="36"/>
                  </a:lnTo>
                  <a:lnTo>
                    <a:pt x="264" y="42"/>
                  </a:lnTo>
                  <a:lnTo>
                    <a:pt x="264" y="48"/>
                  </a:lnTo>
                  <a:lnTo>
                    <a:pt x="270" y="48"/>
                  </a:lnTo>
                  <a:lnTo>
                    <a:pt x="270" y="54"/>
                  </a:lnTo>
                  <a:lnTo>
                    <a:pt x="270" y="60"/>
                  </a:lnTo>
                  <a:lnTo>
                    <a:pt x="276" y="60"/>
                  </a:lnTo>
                  <a:lnTo>
                    <a:pt x="276" y="66"/>
                  </a:lnTo>
                  <a:lnTo>
                    <a:pt x="282" y="66"/>
                  </a:lnTo>
                  <a:lnTo>
                    <a:pt x="282" y="72"/>
                  </a:lnTo>
                  <a:lnTo>
                    <a:pt x="288" y="72"/>
                  </a:lnTo>
                  <a:lnTo>
                    <a:pt x="288" y="78"/>
                  </a:lnTo>
                  <a:lnTo>
                    <a:pt x="294" y="78"/>
                  </a:lnTo>
                  <a:lnTo>
                    <a:pt x="300" y="84"/>
                  </a:lnTo>
                  <a:lnTo>
                    <a:pt x="306" y="84"/>
                  </a:lnTo>
                  <a:lnTo>
                    <a:pt x="312" y="84"/>
                  </a:lnTo>
                  <a:lnTo>
                    <a:pt x="312" y="90"/>
                  </a:lnTo>
                  <a:lnTo>
                    <a:pt x="318" y="90"/>
                  </a:lnTo>
                  <a:lnTo>
                    <a:pt x="324" y="90"/>
                  </a:lnTo>
                  <a:lnTo>
                    <a:pt x="330" y="90"/>
                  </a:lnTo>
                  <a:lnTo>
                    <a:pt x="336" y="90"/>
                  </a:lnTo>
                  <a:lnTo>
                    <a:pt x="342" y="90"/>
                  </a:lnTo>
                  <a:lnTo>
                    <a:pt x="348" y="90"/>
                  </a:lnTo>
                  <a:lnTo>
                    <a:pt x="354" y="90"/>
                  </a:lnTo>
                  <a:lnTo>
                    <a:pt x="354" y="96"/>
                  </a:lnTo>
                  <a:lnTo>
                    <a:pt x="360" y="96"/>
                  </a:lnTo>
                  <a:lnTo>
                    <a:pt x="366" y="96"/>
                  </a:lnTo>
                  <a:lnTo>
                    <a:pt x="372" y="96"/>
                  </a:lnTo>
                  <a:lnTo>
                    <a:pt x="378" y="96"/>
                  </a:lnTo>
                  <a:lnTo>
                    <a:pt x="384" y="102"/>
                  </a:lnTo>
                  <a:lnTo>
                    <a:pt x="390" y="108"/>
                  </a:lnTo>
                  <a:lnTo>
                    <a:pt x="390" y="114"/>
                  </a:lnTo>
                  <a:lnTo>
                    <a:pt x="390" y="120"/>
                  </a:lnTo>
                  <a:lnTo>
                    <a:pt x="390" y="126"/>
                  </a:lnTo>
                  <a:lnTo>
                    <a:pt x="390" y="132"/>
                  </a:lnTo>
                  <a:lnTo>
                    <a:pt x="390" y="138"/>
                  </a:lnTo>
                  <a:lnTo>
                    <a:pt x="390" y="144"/>
                  </a:lnTo>
                  <a:lnTo>
                    <a:pt x="384" y="150"/>
                  </a:lnTo>
                  <a:lnTo>
                    <a:pt x="384" y="156"/>
                  </a:lnTo>
                  <a:lnTo>
                    <a:pt x="378" y="162"/>
                  </a:lnTo>
                  <a:lnTo>
                    <a:pt x="378" y="168"/>
                  </a:lnTo>
                  <a:lnTo>
                    <a:pt x="372" y="174"/>
                  </a:lnTo>
                  <a:lnTo>
                    <a:pt x="372" y="180"/>
                  </a:lnTo>
                  <a:lnTo>
                    <a:pt x="372" y="186"/>
                  </a:lnTo>
                  <a:lnTo>
                    <a:pt x="372" y="192"/>
                  </a:lnTo>
                  <a:lnTo>
                    <a:pt x="372" y="198"/>
                  </a:lnTo>
                  <a:lnTo>
                    <a:pt x="378" y="204"/>
                  </a:lnTo>
                  <a:lnTo>
                    <a:pt x="378" y="210"/>
                  </a:lnTo>
                  <a:lnTo>
                    <a:pt x="384" y="210"/>
                  </a:lnTo>
                  <a:lnTo>
                    <a:pt x="372" y="312"/>
                  </a:lnTo>
                  <a:lnTo>
                    <a:pt x="372" y="348"/>
                  </a:lnTo>
                  <a:lnTo>
                    <a:pt x="372" y="342"/>
                  </a:lnTo>
                  <a:lnTo>
                    <a:pt x="366" y="342"/>
                  </a:lnTo>
                  <a:lnTo>
                    <a:pt x="360" y="342"/>
                  </a:lnTo>
                  <a:lnTo>
                    <a:pt x="354" y="342"/>
                  </a:lnTo>
                  <a:lnTo>
                    <a:pt x="348" y="342"/>
                  </a:lnTo>
                  <a:lnTo>
                    <a:pt x="342" y="342"/>
                  </a:lnTo>
                  <a:lnTo>
                    <a:pt x="336" y="342"/>
                  </a:lnTo>
                  <a:lnTo>
                    <a:pt x="330" y="342"/>
                  </a:lnTo>
                  <a:lnTo>
                    <a:pt x="330" y="348"/>
                  </a:lnTo>
                  <a:lnTo>
                    <a:pt x="324" y="354"/>
                  </a:lnTo>
                  <a:lnTo>
                    <a:pt x="324" y="360"/>
                  </a:lnTo>
                  <a:lnTo>
                    <a:pt x="330" y="360"/>
                  </a:lnTo>
                  <a:lnTo>
                    <a:pt x="330" y="366"/>
                  </a:lnTo>
                  <a:lnTo>
                    <a:pt x="330" y="372"/>
                  </a:lnTo>
                  <a:lnTo>
                    <a:pt x="330" y="378"/>
                  </a:lnTo>
                  <a:lnTo>
                    <a:pt x="330" y="384"/>
                  </a:lnTo>
                  <a:lnTo>
                    <a:pt x="330" y="390"/>
                  </a:lnTo>
                  <a:lnTo>
                    <a:pt x="330" y="396"/>
                  </a:lnTo>
                  <a:lnTo>
                    <a:pt x="330" y="402"/>
                  </a:lnTo>
                  <a:lnTo>
                    <a:pt x="330" y="408"/>
                  </a:lnTo>
                  <a:lnTo>
                    <a:pt x="330" y="414"/>
                  </a:lnTo>
                  <a:lnTo>
                    <a:pt x="324" y="420"/>
                  </a:lnTo>
                  <a:lnTo>
                    <a:pt x="324" y="426"/>
                  </a:lnTo>
                  <a:lnTo>
                    <a:pt x="318" y="432"/>
                  </a:lnTo>
                  <a:lnTo>
                    <a:pt x="318" y="438"/>
                  </a:lnTo>
                  <a:lnTo>
                    <a:pt x="318" y="444"/>
                  </a:lnTo>
                  <a:lnTo>
                    <a:pt x="318" y="450"/>
                  </a:lnTo>
                  <a:lnTo>
                    <a:pt x="324" y="456"/>
                  </a:lnTo>
                  <a:lnTo>
                    <a:pt x="330" y="462"/>
                  </a:lnTo>
                  <a:lnTo>
                    <a:pt x="330" y="468"/>
                  </a:lnTo>
                  <a:lnTo>
                    <a:pt x="330" y="474"/>
                  </a:lnTo>
                  <a:lnTo>
                    <a:pt x="330" y="480"/>
                  </a:lnTo>
                  <a:lnTo>
                    <a:pt x="324" y="480"/>
                  </a:lnTo>
                  <a:lnTo>
                    <a:pt x="318" y="480"/>
                  </a:lnTo>
                  <a:lnTo>
                    <a:pt x="312" y="480"/>
                  </a:lnTo>
                  <a:lnTo>
                    <a:pt x="306" y="480"/>
                  </a:lnTo>
                  <a:lnTo>
                    <a:pt x="300" y="474"/>
                  </a:lnTo>
                  <a:lnTo>
                    <a:pt x="294" y="474"/>
                  </a:lnTo>
                  <a:lnTo>
                    <a:pt x="294" y="468"/>
                  </a:lnTo>
                  <a:lnTo>
                    <a:pt x="288" y="468"/>
                  </a:lnTo>
                  <a:lnTo>
                    <a:pt x="282" y="468"/>
                  </a:lnTo>
                  <a:lnTo>
                    <a:pt x="282" y="462"/>
                  </a:lnTo>
                  <a:lnTo>
                    <a:pt x="276" y="462"/>
                  </a:lnTo>
                  <a:lnTo>
                    <a:pt x="270" y="456"/>
                  </a:lnTo>
                  <a:lnTo>
                    <a:pt x="264" y="450"/>
                  </a:lnTo>
                  <a:lnTo>
                    <a:pt x="258" y="444"/>
                  </a:lnTo>
                  <a:lnTo>
                    <a:pt x="252" y="444"/>
                  </a:lnTo>
                  <a:lnTo>
                    <a:pt x="246" y="444"/>
                  </a:lnTo>
                  <a:lnTo>
                    <a:pt x="246" y="438"/>
                  </a:lnTo>
                  <a:lnTo>
                    <a:pt x="240" y="438"/>
                  </a:lnTo>
                  <a:lnTo>
                    <a:pt x="240" y="444"/>
                  </a:lnTo>
                  <a:lnTo>
                    <a:pt x="234" y="444"/>
                  </a:lnTo>
                  <a:lnTo>
                    <a:pt x="228" y="444"/>
                  </a:lnTo>
                  <a:lnTo>
                    <a:pt x="222" y="444"/>
                  </a:lnTo>
                  <a:lnTo>
                    <a:pt x="222" y="450"/>
                  </a:lnTo>
                  <a:lnTo>
                    <a:pt x="216" y="450"/>
                  </a:lnTo>
                  <a:lnTo>
                    <a:pt x="210" y="450"/>
                  </a:lnTo>
                  <a:lnTo>
                    <a:pt x="204" y="450"/>
                  </a:lnTo>
                  <a:lnTo>
                    <a:pt x="192" y="438"/>
                  </a:lnTo>
                  <a:lnTo>
                    <a:pt x="180" y="414"/>
                  </a:lnTo>
                  <a:lnTo>
                    <a:pt x="168" y="414"/>
                  </a:lnTo>
                  <a:lnTo>
                    <a:pt x="126" y="348"/>
                  </a:lnTo>
                  <a:lnTo>
                    <a:pt x="102" y="312"/>
                  </a:lnTo>
                  <a:lnTo>
                    <a:pt x="102" y="264"/>
                  </a:lnTo>
                  <a:lnTo>
                    <a:pt x="126" y="210"/>
                  </a:lnTo>
                  <a:lnTo>
                    <a:pt x="78" y="174"/>
                  </a:lnTo>
                  <a:lnTo>
                    <a:pt x="0" y="138"/>
                  </a:lnTo>
                  <a:close/>
                </a:path>
              </a:pathLst>
            </a:custGeom>
            <a:solidFill>
              <a:schemeClr val="accent4">
                <a:lumMod val="75000"/>
              </a:schemeClr>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9" name="Freeform 43">
              <a:extLst>
                <a:ext uri="{FF2B5EF4-FFF2-40B4-BE49-F238E27FC236}">
                  <a16:creationId xmlns:a16="http://schemas.microsoft.com/office/drawing/2014/main" id="{ED44917D-E2A3-2D75-85E3-3685A1C7A0E3}"/>
                </a:ext>
              </a:extLst>
            </p:cNvPr>
            <p:cNvSpPr>
              <a:spLocks/>
            </p:cNvSpPr>
            <p:nvPr/>
          </p:nvSpPr>
          <p:spPr bwMode="auto">
            <a:xfrm>
              <a:off x="1004570" y="3077210"/>
              <a:ext cx="760730" cy="653415"/>
            </a:xfrm>
            <a:custGeom>
              <a:avLst/>
              <a:gdLst>
                <a:gd name="T0" fmla="*/ 588 w 708"/>
                <a:gd name="T1" fmla="*/ 474 h 624"/>
                <a:gd name="T2" fmla="*/ 570 w 708"/>
                <a:gd name="T3" fmla="*/ 486 h 624"/>
                <a:gd name="T4" fmla="*/ 540 w 708"/>
                <a:gd name="T5" fmla="*/ 486 h 624"/>
                <a:gd name="T6" fmla="*/ 522 w 708"/>
                <a:gd name="T7" fmla="*/ 504 h 624"/>
                <a:gd name="T8" fmla="*/ 516 w 708"/>
                <a:gd name="T9" fmla="*/ 516 h 624"/>
                <a:gd name="T10" fmla="*/ 492 w 708"/>
                <a:gd name="T11" fmla="*/ 522 h 624"/>
                <a:gd name="T12" fmla="*/ 492 w 708"/>
                <a:gd name="T13" fmla="*/ 540 h 624"/>
                <a:gd name="T14" fmla="*/ 474 w 708"/>
                <a:gd name="T15" fmla="*/ 558 h 624"/>
                <a:gd name="T16" fmla="*/ 450 w 708"/>
                <a:gd name="T17" fmla="*/ 558 h 624"/>
                <a:gd name="T18" fmla="*/ 432 w 708"/>
                <a:gd name="T19" fmla="*/ 576 h 624"/>
                <a:gd name="T20" fmla="*/ 408 w 708"/>
                <a:gd name="T21" fmla="*/ 576 h 624"/>
                <a:gd name="T22" fmla="*/ 384 w 708"/>
                <a:gd name="T23" fmla="*/ 564 h 624"/>
                <a:gd name="T24" fmla="*/ 372 w 708"/>
                <a:gd name="T25" fmla="*/ 576 h 624"/>
                <a:gd name="T26" fmla="*/ 354 w 708"/>
                <a:gd name="T27" fmla="*/ 594 h 624"/>
                <a:gd name="T28" fmla="*/ 330 w 708"/>
                <a:gd name="T29" fmla="*/ 606 h 624"/>
                <a:gd name="T30" fmla="*/ 300 w 708"/>
                <a:gd name="T31" fmla="*/ 618 h 624"/>
                <a:gd name="T32" fmla="*/ 276 w 708"/>
                <a:gd name="T33" fmla="*/ 624 h 624"/>
                <a:gd name="T34" fmla="*/ 252 w 708"/>
                <a:gd name="T35" fmla="*/ 612 h 624"/>
                <a:gd name="T36" fmla="*/ 234 w 708"/>
                <a:gd name="T37" fmla="*/ 600 h 624"/>
                <a:gd name="T38" fmla="*/ 210 w 708"/>
                <a:gd name="T39" fmla="*/ 588 h 624"/>
                <a:gd name="T40" fmla="*/ 156 w 708"/>
                <a:gd name="T41" fmla="*/ 570 h 624"/>
                <a:gd name="T42" fmla="*/ 144 w 708"/>
                <a:gd name="T43" fmla="*/ 558 h 624"/>
                <a:gd name="T44" fmla="*/ 144 w 708"/>
                <a:gd name="T45" fmla="*/ 516 h 624"/>
                <a:gd name="T46" fmla="*/ 132 w 708"/>
                <a:gd name="T47" fmla="*/ 474 h 624"/>
                <a:gd name="T48" fmla="*/ 162 w 708"/>
                <a:gd name="T49" fmla="*/ 474 h 624"/>
                <a:gd name="T50" fmla="*/ 144 w 708"/>
                <a:gd name="T51" fmla="*/ 462 h 624"/>
                <a:gd name="T52" fmla="*/ 102 w 708"/>
                <a:gd name="T53" fmla="*/ 444 h 624"/>
                <a:gd name="T54" fmla="*/ 78 w 708"/>
                <a:gd name="T55" fmla="*/ 408 h 624"/>
                <a:gd name="T56" fmla="*/ 54 w 708"/>
                <a:gd name="T57" fmla="*/ 366 h 624"/>
                <a:gd name="T58" fmla="*/ 36 w 708"/>
                <a:gd name="T59" fmla="*/ 318 h 624"/>
                <a:gd name="T60" fmla="*/ 6 w 708"/>
                <a:gd name="T61" fmla="*/ 282 h 624"/>
                <a:gd name="T62" fmla="*/ 18 w 708"/>
                <a:gd name="T63" fmla="*/ 258 h 624"/>
                <a:gd name="T64" fmla="*/ 36 w 708"/>
                <a:gd name="T65" fmla="*/ 222 h 624"/>
                <a:gd name="T66" fmla="*/ 54 w 708"/>
                <a:gd name="T67" fmla="*/ 192 h 624"/>
                <a:gd name="T68" fmla="*/ 78 w 708"/>
                <a:gd name="T69" fmla="*/ 168 h 624"/>
                <a:gd name="T70" fmla="*/ 120 w 708"/>
                <a:gd name="T71" fmla="*/ 234 h 624"/>
                <a:gd name="T72" fmla="*/ 210 w 708"/>
                <a:gd name="T73" fmla="*/ 210 h 624"/>
                <a:gd name="T74" fmla="*/ 348 w 708"/>
                <a:gd name="T75" fmla="*/ 228 h 624"/>
                <a:gd name="T76" fmla="*/ 408 w 708"/>
                <a:gd name="T77" fmla="*/ 318 h 624"/>
                <a:gd name="T78" fmla="*/ 492 w 708"/>
                <a:gd name="T79" fmla="*/ 192 h 624"/>
                <a:gd name="T80" fmla="*/ 468 w 708"/>
                <a:gd name="T81" fmla="*/ 84 h 624"/>
                <a:gd name="T82" fmla="*/ 564 w 708"/>
                <a:gd name="T83" fmla="*/ 60 h 624"/>
                <a:gd name="T84" fmla="*/ 672 w 708"/>
                <a:gd name="T85" fmla="*/ 0 h 624"/>
                <a:gd name="T86" fmla="*/ 678 w 708"/>
                <a:gd name="T87" fmla="*/ 30 h 624"/>
                <a:gd name="T88" fmla="*/ 684 w 708"/>
                <a:gd name="T89" fmla="*/ 60 h 624"/>
                <a:gd name="T90" fmla="*/ 690 w 708"/>
                <a:gd name="T91" fmla="*/ 90 h 624"/>
                <a:gd name="T92" fmla="*/ 690 w 708"/>
                <a:gd name="T93" fmla="*/ 108 h 624"/>
                <a:gd name="T94" fmla="*/ 696 w 708"/>
                <a:gd name="T95" fmla="*/ 132 h 624"/>
                <a:gd name="T96" fmla="*/ 708 w 708"/>
                <a:gd name="T97" fmla="*/ 150 h 624"/>
                <a:gd name="T98" fmla="*/ 702 w 708"/>
                <a:gd name="T99" fmla="*/ 174 h 624"/>
                <a:gd name="T100" fmla="*/ 684 w 708"/>
                <a:gd name="T101" fmla="*/ 192 h 624"/>
                <a:gd name="T102" fmla="*/ 690 w 708"/>
                <a:gd name="T103" fmla="*/ 222 h 624"/>
                <a:gd name="T104" fmla="*/ 684 w 708"/>
                <a:gd name="T105" fmla="*/ 234 h 624"/>
                <a:gd name="T106" fmla="*/ 672 w 708"/>
                <a:gd name="T107" fmla="*/ 258 h 624"/>
                <a:gd name="T108" fmla="*/ 648 w 708"/>
                <a:gd name="T109" fmla="*/ 282 h 624"/>
                <a:gd name="T110" fmla="*/ 642 w 708"/>
                <a:gd name="T111" fmla="*/ 318 h 624"/>
                <a:gd name="T112" fmla="*/ 636 w 708"/>
                <a:gd name="T113" fmla="*/ 348 h 624"/>
                <a:gd name="T114" fmla="*/ 630 w 708"/>
                <a:gd name="T115" fmla="*/ 384 h 624"/>
                <a:gd name="T116" fmla="*/ 618 w 708"/>
                <a:gd name="T117" fmla="*/ 420 h 624"/>
                <a:gd name="T118" fmla="*/ 600 w 708"/>
                <a:gd name="T119" fmla="*/ 444 h 624"/>
                <a:gd name="T120" fmla="*/ 600 w 708"/>
                <a:gd name="T121" fmla="*/ 468 h 6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08"/>
                <a:gd name="T184" fmla="*/ 0 h 624"/>
                <a:gd name="T185" fmla="*/ 708 w 708"/>
                <a:gd name="T186" fmla="*/ 624 h 62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08" h="624">
                  <a:moveTo>
                    <a:pt x="606" y="468"/>
                  </a:moveTo>
                  <a:lnTo>
                    <a:pt x="606" y="474"/>
                  </a:lnTo>
                  <a:lnTo>
                    <a:pt x="600" y="474"/>
                  </a:lnTo>
                  <a:lnTo>
                    <a:pt x="594" y="474"/>
                  </a:lnTo>
                  <a:lnTo>
                    <a:pt x="588" y="474"/>
                  </a:lnTo>
                  <a:lnTo>
                    <a:pt x="588" y="480"/>
                  </a:lnTo>
                  <a:lnTo>
                    <a:pt x="582" y="480"/>
                  </a:lnTo>
                  <a:lnTo>
                    <a:pt x="576" y="480"/>
                  </a:lnTo>
                  <a:lnTo>
                    <a:pt x="570" y="480"/>
                  </a:lnTo>
                  <a:lnTo>
                    <a:pt x="570" y="486"/>
                  </a:lnTo>
                  <a:lnTo>
                    <a:pt x="564" y="486"/>
                  </a:lnTo>
                  <a:lnTo>
                    <a:pt x="558" y="486"/>
                  </a:lnTo>
                  <a:lnTo>
                    <a:pt x="552" y="486"/>
                  </a:lnTo>
                  <a:lnTo>
                    <a:pt x="546" y="486"/>
                  </a:lnTo>
                  <a:lnTo>
                    <a:pt x="540" y="486"/>
                  </a:lnTo>
                  <a:lnTo>
                    <a:pt x="534" y="486"/>
                  </a:lnTo>
                  <a:lnTo>
                    <a:pt x="534" y="492"/>
                  </a:lnTo>
                  <a:lnTo>
                    <a:pt x="528" y="492"/>
                  </a:lnTo>
                  <a:lnTo>
                    <a:pt x="528" y="498"/>
                  </a:lnTo>
                  <a:lnTo>
                    <a:pt x="522" y="504"/>
                  </a:lnTo>
                  <a:lnTo>
                    <a:pt x="522" y="510"/>
                  </a:lnTo>
                  <a:lnTo>
                    <a:pt x="522" y="516"/>
                  </a:lnTo>
                  <a:lnTo>
                    <a:pt x="522" y="522"/>
                  </a:lnTo>
                  <a:lnTo>
                    <a:pt x="516" y="522"/>
                  </a:lnTo>
                  <a:lnTo>
                    <a:pt x="516" y="516"/>
                  </a:lnTo>
                  <a:lnTo>
                    <a:pt x="510" y="516"/>
                  </a:lnTo>
                  <a:lnTo>
                    <a:pt x="504" y="516"/>
                  </a:lnTo>
                  <a:lnTo>
                    <a:pt x="498" y="516"/>
                  </a:lnTo>
                  <a:lnTo>
                    <a:pt x="492" y="516"/>
                  </a:lnTo>
                  <a:lnTo>
                    <a:pt x="492" y="522"/>
                  </a:lnTo>
                  <a:lnTo>
                    <a:pt x="486" y="522"/>
                  </a:lnTo>
                  <a:lnTo>
                    <a:pt x="486" y="528"/>
                  </a:lnTo>
                  <a:lnTo>
                    <a:pt x="486" y="534"/>
                  </a:lnTo>
                  <a:lnTo>
                    <a:pt x="486" y="540"/>
                  </a:lnTo>
                  <a:lnTo>
                    <a:pt x="492" y="540"/>
                  </a:lnTo>
                  <a:lnTo>
                    <a:pt x="492" y="546"/>
                  </a:lnTo>
                  <a:lnTo>
                    <a:pt x="486" y="552"/>
                  </a:lnTo>
                  <a:lnTo>
                    <a:pt x="480" y="552"/>
                  </a:lnTo>
                  <a:lnTo>
                    <a:pt x="474" y="552"/>
                  </a:lnTo>
                  <a:lnTo>
                    <a:pt x="474" y="558"/>
                  </a:lnTo>
                  <a:lnTo>
                    <a:pt x="468" y="564"/>
                  </a:lnTo>
                  <a:lnTo>
                    <a:pt x="462" y="564"/>
                  </a:lnTo>
                  <a:lnTo>
                    <a:pt x="456" y="564"/>
                  </a:lnTo>
                  <a:lnTo>
                    <a:pt x="450" y="564"/>
                  </a:lnTo>
                  <a:lnTo>
                    <a:pt x="450" y="558"/>
                  </a:lnTo>
                  <a:lnTo>
                    <a:pt x="444" y="564"/>
                  </a:lnTo>
                  <a:lnTo>
                    <a:pt x="438" y="564"/>
                  </a:lnTo>
                  <a:lnTo>
                    <a:pt x="438" y="570"/>
                  </a:lnTo>
                  <a:lnTo>
                    <a:pt x="438" y="576"/>
                  </a:lnTo>
                  <a:lnTo>
                    <a:pt x="432" y="576"/>
                  </a:lnTo>
                  <a:lnTo>
                    <a:pt x="432" y="582"/>
                  </a:lnTo>
                  <a:lnTo>
                    <a:pt x="426" y="582"/>
                  </a:lnTo>
                  <a:lnTo>
                    <a:pt x="420" y="582"/>
                  </a:lnTo>
                  <a:lnTo>
                    <a:pt x="414" y="576"/>
                  </a:lnTo>
                  <a:lnTo>
                    <a:pt x="408" y="576"/>
                  </a:lnTo>
                  <a:lnTo>
                    <a:pt x="402" y="570"/>
                  </a:lnTo>
                  <a:lnTo>
                    <a:pt x="396" y="570"/>
                  </a:lnTo>
                  <a:lnTo>
                    <a:pt x="390" y="570"/>
                  </a:lnTo>
                  <a:lnTo>
                    <a:pt x="390" y="564"/>
                  </a:lnTo>
                  <a:lnTo>
                    <a:pt x="384" y="564"/>
                  </a:lnTo>
                  <a:lnTo>
                    <a:pt x="384" y="558"/>
                  </a:lnTo>
                  <a:lnTo>
                    <a:pt x="378" y="564"/>
                  </a:lnTo>
                  <a:lnTo>
                    <a:pt x="378" y="570"/>
                  </a:lnTo>
                  <a:lnTo>
                    <a:pt x="372" y="570"/>
                  </a:lnTo>
                  <a:lnTo>
                    <a:pt x="372" y="576"/>
                  </a:lnTo>
                  <a:lnTo>
                    <a:pt x="366" y="576"/>
                  </a:lnTo>
                  <a:lnTo>
                    <a:pt x="366" y="582"/>
                  </a:lnTo>
                  <a:lnTo>
                    <a:pt x="360" y="582"/>
                  </a:lnTo>
                  <a:lnTo>
                    <a:pt x="354" y="588"/>
                  </a:lnTo>
                  <a:lnTo>
                    <a:pt x="354" y="594"/>
                  </a:lnTo>
                  <a:lnTo>
                    <a:pt x="348" y="594"/>
                  </a:lnTo>
                  <a:lnTo>
                    <a:pt x="348" y="600"/>
                  </a:lnTo>
                  <a:lnTo>
                    <a:pt x="342" y="600"/>
                  </a:lnTo>
                  <a:lnTo>
                    <a:pt x="336" y="600"/>
                  </a:lnTo>
                  <a:lnTo>
                    <a:pt x="330" y="606"/>
                  </a:lnTo>
                  <a:lnTo>
                    <a:pt x="324" y="606"/>
                  </a:lnTo>
                  <a:lnTo>
                    <a:pt x="318" y="606"/>
                  </a:lnTo>
                  <a:lnTo>
                    <a:pt x="312" y="612"/>
                  </a:lnTo>
                  <a:lnTo>
                    <a:pt x="306" y="618"/>
                  </a:lnTo>
                  <a:lnTo>
                    <a:pt x="300" y="618"/>
                  </a:lnTo>
                  <a:lnTo>
                    <a:pt x="300" y="624"/>
                  </a:lnTo>
                  <a:lnTo>
                    <a:pt x="294" y="624"/>
                  </a:lnTo>
                  <a:lnTo>
                    <a:pt x="288" y="624"/>
                  </a:lnTo>
                  <a:lnTo>
                    <a:pt x="282" y="624"/>
                  </a:lnTo>
                  <a:lnTo>
                    <a:pt x="276" y="624"/>
                  </a:lnTo>
                  <a:lnTo>
                    <a:pt x="276" y="618"/>
                  </a:lnTo>
                  <a:lnTo>
                    <a:pt x="270" y="618"/>
                  </a:lnTo>
                  <a:lnTo>
                    <a:pt x="264" y="618"/>
                  </a:lnTo>
                  <a:lnTo>
                    <a:pt x="258" y="612"/>
                  </a:lnTo>
                  <a:lnTo>
                    <a:pt x="252" y="612"/>
                  </a:lnTo>
                  <a:lnTo>
                    <a:pt x="252" y="606"/>
                  </a:lnTo>
                  <a:lnTo>
                    <a:pt x="246" y="606"/>
                  </a:lnTo>
                  <a:lnTo>
                    <a:pt x="240" y="606"/>
                  </a:lnTo>
                  <a:lnTo>
                    <a:pt x="240" y="600"/>
                  </a:lnTo>
                  <a:lnTo>
                    <a:pt x="234" y="600"/>
                  </a:lnTo>
                  <a:lnTo>
                    <a:pt x="228" y="600"/>
                  </a:lnTo>
                  <a:lnTo>
                    <a:pt x="222" y="600"/>
                  </a:lnTo>
                  <a:lnTo>
                    <a:pt x="216" y="594"/>
                  </a:lnTo>
                  <a:lnTo>
                    <a:pt x="216" y="588"/>
                  </a:lnTo>
                  <a:lnTo>
                    <a:pt x="210" y="588"/>
                  </a:lnTo>
                  <a:lnTo>
                    <a:pt x="204" y="588"/>
                  </a:lnTo>
                  <a:lnTo>
                    <a:pt x="198" y="588"/>
                  </a:lnTo>
                  <a:lnTo>
                    <a:pt x="192" y="588"/>
                  </a:lnTo>
                  <a:lnTo>
                    <a:pt x="162" y="594"/>
                  </a:lnTo>
                  <a:lnTo>
                    <a:pt x="156" y="570"/>
                  </a:lnTo>
                  <a:lnTo>
                    <a:pt x="150" y="570"/>
                  </a:lnTo>
                  <a:lnTo>
                    <a:pt x="156" y="564"/>
                  </a:lnTo>
                  <a:lnTo>
                    <a:pt x="150" y="564"/>
                  </a:lnTo>
                  <a:lnTo>
                    <a:pt x="150" y="558"/>
                  </a:lnTo>
                  <a:lnTo>
                    <a:pt x="144" y="558"/>
                  </a:lnTo>
                  <a:lnTo>
                    <a:pt x="144" y="552"/>
                  </a:lnTo>
                  <a:lnTo>
                    <a:pt x="150" y="546"/>
                  </a:lnTo>
                  <a:lnTo>
                    <a:pt x="150" y="540"/>
                  </a:lnTo>
                  <a:lnTo>
                    <a:pt x="144" y="528"/>
                  </a:lnTo>
                  <a:lnTo>
                    <a:pt x="144" y="516"/>
                  </a:lnTo>
                  <a:lnTo>
                    <a:pt x="138" y="498"/>
                  </a:lnTo>
                  <a:lnTo>
                    <a:pt x="138" y="492"/>
                  </a:lnTo>
                  <a:lnTo>
                    <a:pt x="138" y="486"/>
                  </a:lnTo>
                  <a:lnTo>
                    <a:pt x="132" y="480"/>
                  </a:lnTo>
                  <a:lnTo>
                    <a:pt x="132" y="474"/>
                  </a:lnTo>
                  <a:lnTo>
                    <a:pt x="138" y="474"/>
                  </a:lnTo>
                  <a:lnTo>
                    <a:pt x="150" y="474"/>
                  </a:lnTo>
                  <a:lnTo>
                    <a:pt x="150" y="480"/>
                  </a:lnTo>
                  <a:lnTo>
                    <a:pt x="156" y="480"/>
                  </a:lnTo>
                  <a:lnTo>
                    <a:pt x="162" y="474"/>
                  </a:lnTo>
                  <a:lnTo>
                    <a:pt x="162" y="468"/>
                  </a:lnTo>
                  <a:lnTo>
                    <a:pt x="162" y="462"/>
                  </a:lnTo>
                  <a:lnTo>
                    <a:pt x="156" y="462"/>
                  </a:lnTo>
                  <a:lnTo>
                    <a:pt x="150" y="462"/>
                  </a:lnTo>
                  <a:lnTo>
                    <a:pt x="144" y="462"/>
                  </a:lnTo>
                  <a:lnTo>
                    <a:pt x="132" y="456"/>
                  </a:lnTo>
                  <a:lnTo>
                    <a:pt x="126" y="450"/>
                  </a:lnTo>
                  <a:lnTo>
                    <a:pt x="120" y="450"/>
                  </a:lnTo>
                  <a:lnTo>
                    <a:pt x="108" y="450"/>
                  </a:lnTo>
                  <a:lnTo>
                    <a:pt x="102" y="444"/>
                  </a:lnTo>
                  <a:lnTo>
                    <a:pt x="102" y="438"/>
                  </a:lnTo>
                  <a:lnTo>
                    <a:pt x="84" y="426"/>
                  </a:lnTo>
                  <a:lnTo>
                    <a:pt x="78" y="420"/>
                  </a:lnTo>
                  <a:lnTo>
                    <a:pt x="78" y="414"/>
                  </a:lnTo>
                  <a:lnTo>
                    <a:pt x="78" y="408"/>
                  </a:lnTo>
                  <a:lnTo>
                    <a:pt x="78" y="402"/>
                  </a:lnTo>
                  <a:lnTo>
                    <a:pt x="72" y="390"/>
                  </a:lnTo>
                  <a:lnTo>
                    <a:pt x="60" y="378"/>
                  </a:lnTo>
                  <a:lnTo>
                    <a:pt x="60" y="372"/>
                  </a:lnTo>
                  <a:lnTo>
                    <a:pt x="54" y="366"/>
                  </a:lnTo>
                  <a:lnTo>
                    <a:pt x="42" y="348"/>
                  </a:lnTo>
                  <a:lnTo>
                    <a:pt x="36" y="342"/>
                  </a:lnTo>
                  <a:lnTo>
                    <a:pt x="36" y="336"/>
                  </a:lnTo>
                  <a:lnTo>
                    <a:pt x="36" y="330"/>
                  </a:lnTo>
                  <a:lnTo>
                    <a:pt x="36" y="318"/>
                  </a:lnTo>
                  <a:lnTo>
                    <a:pt x="30" y="318"/>
                  </a:lnTo>
                  <a:lnTo>
                    <a:pt x="24" y="312"/>
                  </a:lnTo>
                  <a:lnTo>
                    <a:pt x="18" y="312"/>
                  </a:lnTo>
                  <a:lnTo>
                    <a:pt x="12" y="294"/>
                  </a:lnTo>
                  <a:lnTo>
                    <a:pt x="6" y="282"/>
                  </a:lnTo>
                  <a:lnTo>
                    <a:pt x="0" y="276"/>
                  </a:lnTo>
                  <a:lnTo>
                    <a:pt x="6" y="276"/>
                  </a:lnTo>
                  <a:lnTo>
                    <a:pt x="6" y="270"/>
                  </a:lnTo>
                  <a:lnTo>
                    <a:pt x="12" y="264"/>
                  </a:lnTo>
                  <a:lnTo>
                    <a:pt x="18" y="258"/>
                  </a:lnTo>
                  <a:lnTo>
                    <a:pt x="18" y="252"/>
                  </a:lnTo>
                  <a:lnTo>
                    <a:pt x="24" y="240"/>
                  </a:lnTo>
                  <a:lnTo>
                    <a:pt x="24" y="234"/>
                  </a:lnTo>
                  <a:lnTo>
                    <a:pt x="30" y="228"/>
                  </a:lnTo>
                  <a:lnTo>
                    <a:pt x="36" y="222"/>
                  </a:lnTo>
                  <a:lnTo>
                    <a:pt x="36" y="216"/>
                  </a:lnTo>
                  <a:lnTo>
                    <a:pt x="42" y="210"/>
                  </a:lnTo>
                  <a:lnTo>
                    <a:pt x="48" y="204"/>
                  </a:lnTo>
                  <a:lnTo>
                    <a:pt x="48" y="198"/>
                  </a:lnTo>
                  <a:lnTo>
                    <a:pt x="54" y="192"/>
                  </a:lnTo>
                  <a:lnTo>
                    <a:pt x="54" y="180"/>
                  </a:lnTo>
                  <a:lnTo>
                    <a:pt x="60" y="174"/>
                  </a:lnTo>
                  <a:lnTo>
                    <a:pt x="66" y="168"/>
                  </a:lnTo>
                  <a:lnTo>
                    <a:pt x="60" y="168"/>
                  </a:lnTo>
                  <a:lnTo>
                    <a:pt x="78" y="168"/>
                  </a:lnTo>
                  <a:lnTo>
                    <a:pt x="96" y="168"/>
                  </a:lnTo>
                  <a:lnTo>
                    <a:pt x="108" y="180"/>
                  </a:lnTo>
                  <a:lnTo>
                    <a:pt x="102" y="210"/>
                  </a:lnTo>
                  <a:lnTo>
                    <a:pt x="108" y="240"/>
                  </a:lnTo>
                  <a:lnTo>
                    <a:pt x="120" y="234"/>
                  </a:lnTo>
                  <a:lnTo>
                    <a:pt x="132" y="222"/>
                  </a:lnTo>
                  <a:lnTo>
                    <a:pt x="132" y="210"/>
                  </a:lnTo>
                  <a:lnTo>
                    <a:pt x="156" y="204"/>
                  </a:lnTo>
                  <a:lnTo>
                    <a:pt x="180" y="204"/>
                  </a:lnTo>
                  <a:lnTo>
                    <a:pt x="210" y="210"/>
                  </a:lnTo>
                  <a:lnTo>
                    <a:pt x="246" y="210"/>
                  </a:lnTo>
                  <a:lnTo>
                    <a:pt x="276" y="204"/>
                  </a:lnTo>
                  <a:lnTo>
                    <a:pt x="306" y="204"/>
                  </a:lnTo>
                  <a:lnTo>
                    <a:pt x="324" y="216"/>
                  </a:lnTo>
                  <a:lnTo>
                    <a:pt x="348" y="228"/>
                  </a:lnTo>
                  <a:lnTo>
                    <a:pt x="366" y="252"/>
                  </a:lnTo>
                  <a:lnTo>
                    <a:pt x="372" y="288"/>
                  </a:lnTo>
                  <a:lnTo>
                    <a:pt x="372" y="318"/>
                  </a:lnTo>
                  <a:lnTo>
                    <a:pt x="384" y="324"/>
                  </a:lnTo>
                  <a:lnTo>
                    <a:pt x="408" y="318"/>
                  </a:lnTo>
                  <a:lnTo>
                    <a:pt x="438" y="300"/>
                  </a:lnTo>
                  <a:lnTo>
                    <a:pt x="474" y="270"/>
                  </a:lnTo>
                  <a:lnTo>
                    <a:pt x="498" y="240"/>
                  </a:lnTo>
                  <a:lnTo>
                    <a:pt x="504" y="216"/>
                  </a:lnTo>
                  <a:lnTo>
                    <a:pt x="492" y="192"/>
                  </a:lnTo>
                  <a:lnTo>
                    <a:pt x="462" y="168"/>
                  </a:lnTo>
                  <a:lnTo>
                    <a:pt x="438" y="126"/>
                  </a:lnTo>
                  <a:lnTo>
                    <a:pt x="438" y="108"/>
                  </a:lnTo>
                  <a:lnTo>
                    <a:pt x="450" y="72"/>
                  </a:lnTo>
                  <a:lnTo>
                    <a:pt x="468" y="84"/>
                  </a:lnTo>
                  <a:lnTo>
                    <a:pt x="486" y="102"/>
                  </a:lnTo>
                  <a:lnTo>
                    <a:pt x="498" y="102"/>
                  </a:lnTo>
                  <a:lnTo>
                    <a:pt x="510" y="84"/>
                  </a:lnTo>
                  <a:lnTo>
                    <a:pt x="534" y="66"/>
                  </a:lnTo>
                  <a:lnTo>
                    <a:pt x="564" y="60"/>
                  </a:lnTo>
                  <a:lnTo>
                    <a:pt x="588" y="36"/>
                  </a:lnTo>
                  <a:lnTo>
                    <a:pt x="612" y="24"/>
                  </a:lnTo>
                  <a:lnTo>
                    <a:pt x="624" y="24"/>
                  </a:lnTo>
                  <a:lnTo>
                    <a:pt x="648" y="12"/>
                  </a:lnTo>
                  <a:lnTo>
                    <a:pt x="672" y="0"/>
                  </a:lnTo>
                  <a:lnTo>
                    <a:pt x="672" y="6"/>
                  </a:lnTo>
                  <a:lnTo>
                    <a:pt x="672" y="12"/>
                  </a:lnTo>
                  <a:lnTo>
                    <a:pt x="678" y="18"/>
                  </a:lnTo>
                  <a:lnTo>
                    <a:pt x="678" y="24"/>
                  </a:lnTo>
                  <a:lnTo>
                    <a:pt x="678" y="30"/>
                  </a:lnTo>
                  <a:lnTo>
                    <a:pt x="678" y="36"/>
                  </a:lnTo>
                  <a:lnTo>
                    <a:pt x="678" y="42"/>
                  </a:lnTo>
                  <a:lnTo>
                    <a:pt x="684" y="48"/>
                  </a:lnTo>
                  <a:lnTo>
                    <a:pt x="684" y="54"/>
                  </a:lnTo>
                  <a:lnTo>
                    <a:pt x="684" y="60"/>
                  </a:lnTo>
                  <a:lnTo>
                    <a:pt x="684" y="66"/>
                  </a:lnTo>
                  <a:lnTo>
                    <a:pt x="690" y="72"/>
                  </a:lnTo>
                  <a:lnTo>
                    <a:pt x="690" y="78"/>
                  </a:lnTo>
                  <a:lnTo>
                    <a:pt x="690" y="84"/>
                  </a:lnTo>
                  <a:lnTo>
                    <a:pt x="690" y="90"/>
                  </a:lnTo>
                  <a:lnTo>
                    <a:pt x="690" y="96"/>
                  </a:lnTo>
                  <a:lnTo>
                    <a:pt x="696" y="96"/>
                  </a:lnTo>
                  <a:lnTo>
                    <a:pt x="696" y="102"/>
                  </a:lnTo>
                  <a:lnTo>
                    <a:pt x="690" y="102"/>
                  </a:lnTo>
                  <a:lnTo>
                    <a:pt x="690" y="108"/>
                  </a:lnTo>
                  <a:lnTo>
                    <a:pt x="696" y="108"/>
                  </a:lnTo>
                  <a:lnTo>
                    <a:pt x="696" y="114"/>
                  </a:lnTo>
                  <a:lnTo>
                    <a:pt x="696" y="120"/>
                  </a:lnTo>
                  <a:lnTo>
                    <a:pt x="696" y="126"/>
                  </a:lnTo>
                  <a:lnTo>
                    <a:pt x="696" y="132"/>
                  </a:lnTo>
                  <a:lnTo>
                    <a:pt x="702" y="132"/>
                  </a:lnTo>
                  <a:lnTo>
                    <a:pt x="702" y="138"/>
                  </a:lnTo>
                  <a:lnTo>
                    <a:pt x="708" y="138"/>
                  </a:lnTo>
                  <a:lnTo>
                    <a:pt x="708" y="144"/>
                  </a:lnTo>
                  <a:lnTo>
                    <a:pt x="708" y="150"/>
                  </a:lnTo>
                  <a:lnTo>
                    <a:pt x="708" y="156"/>
                  </a:lnTo>
                  <a:lnTo>
                    <a:pt x="708" y="162"/>
                  </a:lnTo>
                  <a:lnTo>
                    <a:pt x="708" y="168"/>
                  </a:lnTo>
                  <a:lnTo>
                    <a:pt x="708" y="174"/>
                  </a:lnTo>
                  <a:lnTo>
                    <a:pt x="702" y="174"/>
                  </a:lnTo>
                  <a:lnTo>
                    <a:pt x="702" y="180"/>
                  </a:lnTo>
                  <a:lnTo>
                    <a:pt x="696" y="180"/>
                  </a:lnTo>
                  <a:lnTo>
                    <a:pt x="696" y="186"/>
                  </a:lnTo>
                  <a:lnTo>
                    <a:pt x="690" y="186"/>
                  </a:lnTo>
                  <a:lnTo>
                    <a:pt x="684" y="192"/>
                  </a:lnTo>
                  <a:lnTo>
                    <a:pt x="684" y="198"/>
                  </a:lnTo>
                  <a:lnTo>
                    <a:pt x="690" y="204"/>
                  </a:lnTo>
                  <a:lnTo>
                    <a:pt x="690" y="210"/>
                  </a:lnTo>
                  <a:lnTo>
                    <a:pt x="690" y="216"/>
                  </a:lnTo>
                  <a:lnTo>
                    <a:pt x="690" y="222"/>
                  </a:lnTo>
                  <a:lnTo>
                    <a:pt x="684" y="222"/>
                  </a:lnTo>
                  <a:lnTo>
                    <a:pt x="684" y="228"/>
                  </a:lnTo>
                  <a:lnTo>
                    <a:pt x="690" y="228"/>
                  </a:lnTo>
                  <a:lnTo>
                    <a:pt x="690" y="234"/>
                  </a:lnTo>
                  <a:lnTo>
                    <a:pt x="684" y="234"/>
                  </a:lnTo>
                  <a:lnTo>
                    <a:pt x="684" y="240"/>
                  </a:lnTo>
                  <a:lnTo>
                    <a:pt x="678" y="246"/>
                  </a:lnTo>
                  <a:lnTo>
                    <a:pt x="678" y="252"/>
                  </a:lnTo>
                  <a:lnTo>
                    <a:pt x="672" y="252"/>
                  </a:lnTo>
                  <a:lnTo>
                    <a:pt x="672" y="258"/>
                  </a:lnTo>
                  <a:lnTo>
                    <a:pt x="666" y="264"/>
                  </a:lnTo>
                  <a:lnTo>
                    <a:pt x="660" y="270"/>
                  </a:lnTo>
                  <a:lnTo>
                    <a:pt x="654" y="270"/>
                  </a:lnTo>
                  <a:lnTo>
                    <a:pt x="654" y="276"/>
                  </a:lnTo>
                  <a:lnTo>
                    <a:pt x="648" y="282"/>
                  </a:lnTo>
                  <a:lnTo>
                    <a:pt x="648" y="288"/>
                  </a:lnTo>
                  <a:lnTo>
                    <a:pt x="642" y="294"/>
                  </a:lnTo>
                  <a:lnTo>
                    <a:pt x="642" y="300"/>
                  </a:lnTo>
                  <a:lnTo>
                    <a:pt x="642" y="306"/>
                  </a:lnTo>
                  <a:lnTo>
                    <a:pt x="642" y="318"/>
                  </a:lnTo>
                  <a:lnTo>
                    <a:pt x="648" y="318"/>
                  </a:lnTo>
                  <a:lnTo>
                    <a:pt x="642" y="324"/>
                  </a:lnTo>
                  <a:lnTo>
                    <a:pt x="642" y="336"/>
                  </a:lnTo>
                  <a:lnTo>
                    <a:pt x="642" y="342"/>
                  </a:lnTo>
                  <a:lnTo>
                    <a:pt x="636" y="348"/>
                  </a:lnTo>
                  <a:lnTo>
                    <a:pt x="636" y="360"/>
                  </a:lnTo>
                  <a:lnTo>
                    <a:pt x="636" y="366"/>
                  </a:lnTo>
                  <a:lnTo>
                    <a:pt x="636" y="372"/>
                  </a:lnTo>
                  <a:lnTo>
                    <a:pt x="636" y="378"/>
                  </a:lnTo>
                  <a:lnTo>
                    <a:pt x="630" y="384"/>
                  </a:lnTo>
                  <a:lnTo>
                    <a:pt x="630" y="396"/>
                  </a:lnTo>
                  <a:lnTo>
                    <a:pt x="624" y="402"/>
                  </a:lnTo>
                  <a:lnTo>
                    <a:pt x="624" y="408"/>
                  </a:lnTo>
                  <a:lnTo>
                    <a:pt x="624" y="414"/>
                  </a:lnTo>
                  <a:lnTo>
                    <a:pt x="618" y="420"/>
                  </a:lnTo>
                  <a:lnTo>
                    <a:pt x="618" y="426"/>
                  </a:lnTo>
                  <a:lnTo>
                    <a:pt x="612" y="432"/>
                  </a:lnTo>
                  <a:lnTo>
                    <a:pt x="612" y="438"/>
                  </a:lnTo>
                  <a:lnTo>
                    <a:pt x="606" y="438"/>
                  </a:lnTo>
                  <a:lnTo>
                    <a:pt x="600" y="444"/>
                  </a:lnTo>
                  <a:lnTo>
                    <a:pt x="594" y="450"/>
                  </a:lnTo>
                  <a:lnTo>
                    <a:pt x="600" y="450"/>
                  </a:lnTo>
                  <a:lnTo>
                    <a:pt x="600" y="456"/>
                  </a:lnTo>
                  <a:lnTo>
                    <a:pt x="600" y="462"/>
                  </a:lnTo>
                  <a:lnTo>
                    <a:pt x="600" y="468"/>
                  </a:lnTo>
                  <a:lnTo>
                    <a:pt x="606" y="468"/>
                  </a:lnTo>
                  <a:close/>
                </a:path>
              </a:pathLst>
            </a:custGeom>
            <a:solidFill>
              <a:srgbClr val="E36C0A"/>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0" name="Rectangle 419">
              <a:extLst>
                <a:ext uri="{FF2B5EF4-FFF2-40B4-BE49-F238E27FC236}">
                  <a16:creationId xmlns:a16="http://schemas.microsoft.com/office/drawing/2014/main" id="{00317ADC-AE90-402F-F28A-ABF6B5E943F4}"/>
                </a:ext>
              </a:extLst>
            </p:cNvPr>
            <p:cNvSpPr>
              <a:spLocks noChangeArrowheads="1"/>
            </p:cNvSpPr>
            <p:nvPr/>
          </p:nvSpPr>
          <p:spPr bwMode="auto">
            <a:xfrm>
              <a:off x="2379980" y="3737610"/>
              <a:ext cx="29210" cy="11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p>
              <a:pPr marL="0" marR="0">
                <a:lnSpc>
                  <a:spcPct val="107000"/>
                </a:lnSpc>
                <a:spcBef>
                  <a:spcPts val="0"/>
                </a:spcBef>
                <a:spcAft>
                  <a:spcPts val="800"/>
                </a:spcAft>
              </a:pPr>
              <a:r>
                <a:rPr lang="en-US" sz="90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1" name="Text Box 46">
              <a:extLst>
                <a:ext uri="{FF2B5EF4-FFF2-40B4-BE49-F238E27FC236}">
                  <a16:creationId xmlns:a16="http://schemas.microsoft.com/office/drawing/2014/main" id="{9D48CB56-E569-40C5-FEA9-385A3DCA2283}"/>
                </a:ext>
              </a:extLst>
            </p:cNvPr>
            <p:cNvSpPr txBox="1">
              <a:spLocks noChangeArrowheads="1"/>
            </p:cNvSpPr>
            <p:nvPr/>
          </p:nvSpPr>
          <p:spPr bwMode="auto">
            <a:xfrm>
              <a:off x="3856355" y="1797050"/>
              <a:ext cx="511175" cy="13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350">
                  <a:solidFill>
                    <a:srgbClr val="FFFFD9"/>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2" name="Text Box 48">
              <a:extLst>
                <a:ext uri="{FF2B5EF4-FFF2-40B4-BE49-F238E27FC236}">
                  <a16:creationId xmlns:a16="http://schemas.microsoft.com/office/drawing/2014/main" id="{1F70F226-35BD-9120-B02A-4C0FC38201BC}"/>
                </a:ext>
              </a:extLst>
            </p:cNvPr>
            <p:cNvSpPr txBox="1">
              <a:spLocks noChangeArrowheads="1"/>
            </p:cNvSpPr>
            <p:nvPr/>
          </p:nvSpPr>
          <p:spPr bwMode="auto">
            <a:xfrm>
              <a:off x="198130" y="2531117"/>
              <a:ext cx="144272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100" b="1">
                  <a:solidFill>
                    <a:srgbClr val="FFFFFF"/>
                  </a:solidFill>
                  <a:effectLst/>
                  <a:latin typeface="Calibri" panose="020F0502020204030204" pitchFamily="34" charset="0"/>
                  <a:ea typeface="Calibri" panose="020F0502020204030204" pitchFamily="34" charset="0"/>
                  <a:cs typeface="Arial" panose="020B0604020202020204" pitchFamily="34" charset="0"/>
                </a:rPr>
                <a:t>South-West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3" name="Text Box 49">
              <a:extLst>
                <a:ext uri="{FF2B5EF4-FFF2-40B4-BE49-F238E27FC236}">
                  <a16:creationId xmlns:a16="http://schemas.microsoft.com/office/drawing/2014/main" id="{4B8FA360-8F47-A62D-5474-D03BE43FC254}"/>
                </a:ext>
              </a:extLst>
            </p:cNvPr>
            <p:cNvSpPr txBox="1">
              <a:spLocks noChangeArrowheads="1"/>
            </p:cNvSpPr>
            <p:nvPr/>
          </p:nvSpPr>
          <p:spPr bwMode="auto">
            <a:xfrm>
              <a:off x="88900" y="2849880"/>
              <a:ext cx="415290" cy="17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4" name="Text Box 50">
              <a:extLst>
                <a:ext uri="{FF2B5EF4-FFF2-40B4-BE49-F238E27FC236}">
                  <a16:creationId xmlns:a16="http://schemas.microsoft.com/office/drawing/2014/main" id="{85FD2F1A-2A6F-81F9-071E-22C0ACEA34F8}"/>
                </a:ext>
              </a:extLst>
            </p:cNvPr>
            <p:cNvSpPr txBox="1">
              <a:spLocks noChangeArrowheads="1"/>
            </p:cNvSpPr>
            <p:nvPr/>
          </p:nvSpPr>
          <p:spPr bwMode="auto">
            <a:xfrm>
              <a:off x="258445" y="2939415"/>
              <a:ext cx="41402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5" name="Text Box 51">
              <a:extLst>
                <a:ext uri="{FF2B5EF4-FFF2-40B4-BE49-F238E27FC236}">
                  <a16:creationId xmlns:a16="http://schemas.microsoft.com/office/drawing/2014/main" id="{63E33FEF-D4FD-4032-1A6D-21E6E3254DFE}"/>
                </a:ext>
              </a:extLst>
            </p:cNvPr>
            <p:cNvSpPr txBox="1">
              <a:spLocks noChangeArrowheads="1"/>
            </p:cNvSpPr>
            <p:nvPr/>
          </p:nvSpPr>
          <p:spPr bwMode="auto">
            <a:xfrm>
              <a:off x="620395" y="2639060"/>
              <a:ext cx="412115" cy="1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6" name="Text Box 52">
              <a:extLst>
                <a:ext uri="{FF2B5EF4-FFF2-40B4-BE49-F238E27FC236}">
                  <a16:creationId xmlns:a16="http://schemas.microsoft.com/office/drawing/2014/main" id="{9CC416F4-5BA4-1E78-9FFA-E36CCE0AB34C}"/>
                </a:ext>
              </a:extLst>
            </p:cNvPr>
            <p:cNvSpPr txBox="1">
              <a:spLocks noChangeArrowheads="1"/>
            </p:cNvSpPr>
            <p:nvPr/>
          </p:nvSpPr>
          <p:spPr bwMode="auto">
            <a:xfrm>
              <a:off x="988060" y="2531110"/>
              <a:ext cx="337185" cy="14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7" name="Text Box 54">
              <a:extLst>
                <a:ext uri="{FF2B5EF4-FFF2-40B4-BE49-F238E27FC236}">
                  <a16:creationId xmlns:a16="http://schemas.microsoft.com/office/drawing/2014/main" id="{A3CBD255-C1DC-50CC-40E1-92AE7403D717}"/>
                </a:ext>
              </a:extLst>
            </p:cNvPr>
            <p:cNvSpPr txBox="1">
              <a:spLocks noChangeArrowheads="1"/>
            </p:cNvSpPr>
            <p:nvPr/>
          </p:nvSpPr>
          <p:spPr bwMode="auto">
            <a:xfrm>
              <a:off x="763905" y="2022475"/>
              <a:ext cx="412115" cy="16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8" name="Text Box 55">
              <a:extLst>
                <a:ext uri="{FF2B5EF4-FFF2-40B4-BE49-F238E27FC236}">
                  <a16:creationId xmlns:a16="http://schemas.microsoft.com/office/drawing/2014/main" id="{067C955B-0E1B-BC2E-D1A2-1DCA6772A639}"/>
                </a:ext>
              </a:extLst>
            </p:cNvPr>
            <p:cNvSpPr txBox="1">
              <a:spLocks noChangeArrowheads="1"/>
            </p:cNvSpPr>
            <p:nvPr/>
          </p:nvSpPr>
          <p:spPr bwMode="auto">
            <a:xfrm>
              <a:off x="1213485" y="3037840"/>
              <a:ext cx="298450" cy="15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9" name="Text Box 56">
              <a:extLst>
                <a:ext uri="{FF2B5EF4-FFF2-40B4-BE49-F238E27FC236}">
                  <a16:creationId xmlns:a16="http://schemas.microsoft.com/office/drawing/2014/main" id="{E4803AB3-A4E8-EEEA-13B2-F5E81D749561}"/>
                </a:ext>
              </a:extLst>
            </p:cNvPr>
            <p:cNvSpPr txBox="1">
              <a:spLocks noChangeArrowheads="1"/>
            </p:cNvSpPr>
            <p:nvPr/>
          </p:nvSpPr>
          <p:spPr bwMode="auto">
            <a:xfrm>
              <a:off x="1213485" y="3746603"/>
              <a:ext cx="1330960" cy="39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100" b="1">
                  <a:solidFill>
                    <a:srgbClr val="FFFFFF"/>
                  </a:solidFill>
                  <a:effectLst/>
                  <a:latin typeface="Calibri" panose="020F0502020204030204" pitchFamily="34" charset="0"/>
                  <a:ea typeface="Calibri" panose="020F0502020204030204" pitchFamily="34" charset="0"/>
                  <a:cs typeface="Arial" panose="020B0604020202020204" pitchFamily="34" charset="0"/>
                </a:rPr>
                <a:t>South-South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0" name="Text Box 57">
              <a:extLst>
                <a:ext uri="{FF2B5EF4-FFF2-40B4-BE49-F238E27FC236}">
                  <a16:creationId xmlns:a16="http://schemas.microsoft.com/office/drawing/2014/main" id="{68A2E8D3-0EEB-8728-8FA8-36789385A34E}"/>
                </a:ext>
              </a:extLst>
            </p:cNvPr>
            <p:cNvSpPr txBox="1">
              <a:spLocks noChangeArrowheads="1"/>
            </p:cNvSpPr>
            <p:nvPr/>
          </p:nvSpPr>
          <p:spPr bwMode="auto">
            <a:xfrm>
              <a:off x="1213485" y="3771265"/>
              <a:ext cx="466725" cy="25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350">
                  <a:solidFill>
                    <a:srgbClr val="FFFFD9"/>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1" name="Text Box 64">
              <a:extLst>
                <a:ext uri="{FF2B5EF4-FFF2-40B4-BE49-F238E27FC236}">
                  <a16:creationId xmlns:a16="http://schemas.microsoft.com/office/drawing/2014/main" id="{F7375BC3-1DFE-CD2F-6AF8-56B83C10C70C}"/>
                </a:ext>
              </a:extLst>
            </p:cNvPr>
            <p:cNvSpPr txBox="1">
              <a:spLocks noChangeArrowheads="1"/>
            </p:cNvSpPr>
            <p:nvPr/>
          </p:nvSpPr>
          <p:spPr bwMode="auto">
            <a:xfrm>
              <a:off x="1627505" y="3156347"/>
              <a:ext cx="96901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100" b="1">
                  <a:solidFill>
                    <a:srgbClr val="FFFFFF"/>
                  </a:solidFill>
                  <a:effectLst/>
                  <a:latin typeface="Calibri" panose="020F0502020204030204" pitchFamily="34" charset="0"/>
                  <a:ea typeface="Calibri" panose="020F0502020204030204" pitchFamily="34" charset="0"/>
                  <a:cs typeface="Arial" panose="020B0604020202020204" pitchFamily="34" charset="0"/>
                </a:rPr>
                <a:t>South-East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2" name="Text Box 65">
              <a:extLst>
                <a:ext uri="{FF2B5EF4-FFF2-40B4-BE49-F238E27FC236}">
                  <a16:creationId xmlns:a16="http://schemas.microsoft.com/office/drawing/2014/main" id="{D72EB38F-833A-9683-995B-976449FBA952}"/>
                </a:ext>
              </a:extLst>
            </p:cNvPr>
            <p:cNvSpPr txBox="1">
              <a:spLocks noChangeArrowheads="1"/>
            </p:cNvSpPr>
            <p:nvPr/>
          </p:nvSpPr>
          <p:spPr bwMode="auto">
            <a:xfrm>
              <a:off x="1551305" y="2473960"/>
              <a:ext cx="295910" cy="12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3" name="Text Box 66">
              <a:extLst>
                <a:ext uri="{FF2B5EF4-FFF2-40B4-BE49-F238E27FC236}">
                  <a16:creationId xmlns:a16="http://schemas.microsoft.com/office/drawing/2014/main" id="{8AB29E15-EB83-7B1D-D4DA-A98B888078FF}"/>
                </a:ext>
              </a:extLst>
            </p:cNvPr>
            <p:cNvSpPr txBox="1">
              <a:spLocks noChangeArrowheads="1"/>
            </p:cNvSpPr>
            <p:nvPr/>
          </p:nvSpPr>
          <p:spPr bwMode="auto">
            <a:xfrm>
              <a:off x="2508250" y="2642235"/>
              <a:ext cx="34734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350">
                  <a:solidFill>
                    <a:srgbClr val="FFFFD9"/>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4" name="Text Box 67">
              <a:extLst>
                <a:ext uri="{FF2B5EF4-FFF2-40B4-BE49-F238E27FC236}">
                  <a16:creationId xmlns:a16="http://schemas.microsoft.com/office/drawing/2014/main" id="{CCE752CE-B6B5-2138-962B-FB82EC2642EB}"/>
                </a:ext>
              </a:extLst>
            </p:cNvPr>
            <p:cNvSpPr txBox="1">
              <a:spLocks noChangeArrowheads="1"/>
            </p:cNvSpPr>
            <p:nvPr/>
          </p:nvSpPr>
          <p:spPr bwMode="auto">
            <a:xfrm>
              <a:off x="1907540" y="2290428"/>
              <a:ext cx="1204595" cy="3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100" b="1">
                  <a:solidFill>
                    <a:srgbClr val="FFFFD9"/>
                  </a:solidFill>
                  <a:effectLst/>
                  <a:latin typeface="Calibri" panose="020F0502020204030204" pitchFamily="34" charset="0"/>
                  <a:ea typeface="Calibri" panose="020F0502020204030204" pitchFamily="34" charset="0"/>
                  <a:cs typeface="Arial" panose="020B0604020202020204" pitchFamily="34" charset="0"/>
                </a:rPr>
                <a:t>North-Central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5" name="Text Box 69">
              <a:extLst>
                <a:ext uri="{FF2B5EF4-FFF2-40B4-BE49-F238E27FC236}">
                  <a16:creationId xmlns:a16="http://schemas.microsoft.com/office/drawing/2014/main" id="{024F9F94-7354-2415-6E2C-BD4421CC9631}"/>
                </a:ext>
              </a:extLst>
            </p:cNvPr>
            <p:cNvSpPr txBox="1">
              <a:spLocks noChangeArrowheads="1"/>
            </p:cNvSpPr>
            <p:nvPr/>
          </p:nvSpPr>
          <p:spPr bwMode="auto">
            <a:xfrm>
              <a:off x="2787650" y="1853565"/>
              <a:ext cx="403860" cy="14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6" name="Text Box 71">
              <a:extLst>
                <a:ext uri="{FF2B5EF4-FFF2-40B4-BE49-F238E27FC236}">
                  <a16:creationId xmlns:a16="http://schemas.microsoft.com/office/drawing/2014/main" id="{16361BE1-3726-025F-0FAD-D6CE2D7C0B03}"/>
                </a:ext>
              </a:extLst>
            </p:cNvPr>
            <p:cNvSpPr txBox="1">
              <a:spLocks noChangeArrowheads="1"/>
            </p:cNvSpPr>
            <p:nvPr/>
          </p:nvSpPr>
          <p:spPr bwMode="auto">
            <a:xfrm>
              <a:off x="3463925" y="1402080"/>
              <a:ext cx="394335" cy="14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500" b="1">
                  <a:solidFill>
                    <a:srgbClr val="000000"/>
                  </a:solidFill>
                  <a:effectLst/>
                  <a:latin typeface="Calibri" panose="020F0502020204030204" pitchFamily="34" charset="0"/>
                  <a:ea typeface="Calibri" panose="020F0502020204030204" pitchFamily="34" charset="0"/>
                  <a:cs typeface="Arial" panose="020B0604020202020204" pitchFamily="34" charset="0"/>
                </a:rPr>
                <a:t>Gombe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7" name="Text Box 72">
              <a:extLst>
                <a:ext uri="{FF2B5EF4-FFF2-40B4-BE49-F238E27FC236}">
                  <a16:creationId xmlns:a16="http://schemas.microsoft.com/office/drawing/2014/main" id="{9AA2CE21-1164-AD21-F4A9-355509D365B0}"/>
                </a:ext>
              </a:extLst>
            </p:cNvPr>
            <p:cNvSpPr txBox="1">
              <a:spLocks noChangeArrowheads="1"/>
            </p:cNvSpPr>
            <p:nvPr/>
          </p:nvSpPr>
          <p:spPr bwMode="auto">
            <a:xfrm>
              <a:off x="2955925" y="1346200"/>
              <a:ext cx="35369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8" name="Text Box 74">
              <a:extLst>
                <a:ext uri="{FF2B5EF4-FFF2-40B4-BE49-F238E27FC236}">
                  <a16:creationId xmlns:a16="http://schemas.microsoft.com/office/drawing/2014/main" id="{E6BAC7EB-A6A1-A690-6E49-EC831711D8AB}"/>
                </a:ext>
              </a:extLst>
            </p:cNvPr>
            <p:cNvSpPr txBox="1">
              <a:spLocks noChangeArrowheads="1"/>
            </p:cNvSpPr>
            <p:nvPr/>
          </p:nvSpPr>
          <p:spPr bwMode="auto">
            <a:xfrm>
              <a:off x="2955925" y="877570"/>
              <a:ext cx="1948815" cy="23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800" b="1">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a:solidFill>
                    <a:srgbClr val="FFFFFF"/>
                  </a:solidFill>
                  <a:effectLst/>
                  <a:latin typeface="Calibri" panose="020F0502020204030204" pitchFamily="34" charset="0"/>
                  <a:ea typeface="Calibri" panose="020F0502020204030204" pitchFamily="34" charset="0"/>
                  <a:cs typeface="Arial" panose="020B0604020202020204" pitchFamily="34" charset="0"/>
                </a:rPr>
                <a:t>         North- East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9" name="Text Box 77">
              <a:extLst>
                <a:ext uri="{FF2B5EF4-FFF2-40B4-BE49-F238E27FC236}">
                  <a16:creationId xmlns:a16="http://schemas.microsoft.com/office/drawing/2014/main" id="{C00E9D92-1596-53A9-1EF1-34A50CE9B88B}"/>
                </a:ext>
              </a:extLst>
            </p:cNvPr>
            <p:cNvSpPr txBox="1">
              <a:spLocks noChangeArrowheads="1"/>
            </p:cNvSpPr>
            <p:nvPr/>
          </p:nvSpPr>
          <p:spPr bwMode="auto">
            <a:xfrm>
              <a:off x="1032510" y="1047601"/>
              <a:ext cx="1570990" cy="3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r>
                <a:rPr lang="en-US" sz="11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North- West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0" name="Text Box 84">
              <a:extLst>
                <a:ext uri="{FF2B5EF4-FFF2-40B4-BE49-F238E27FC236}">
                  <a16:creationId xmlns:a16="http://schemas.microsoft.com/office/drawing/2014/main" id="{BBC2A701-D141-3266-8952-8C9FE98D00DC}"/>
                </a:ext>
              </a:extLst>
            </p:cNvPr>
            <p:cNvSpPr txBox="1">
              <a:spLocks noChangeArrowheads="1"/>
            </p:cNvSpPr>
            <p:nvPr/>
          </p:nvSpPr>
          <p:spPr bwMode="auto">
            <a:xfrm>
              <a:off x="4479290" y="2463800"/>
              <a:ext cx="117602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gn="ctr">
                <a:lnSpc>
                  <a:spcPct val="107000"/>
                </a:lnSpc>
                <a:spcBef>
                  <a:spcPts val="0"/>
                </a:spcBef>
                <a:spcAft>
                  <a:spcPts val="800"/>
                </a:spcAft>
              </a:pPr>
              <a:r>
                <a:rPr lang="en-US" sz="500" b="1">
                  <a:solidFill>
                    <a:srgbClr val="FFFFD9"/>
                  </a:solidFill>
                  <a:effectLst/>
                  <a:latin typeface="Calibri" panose="020F0502020204030204" pitchFamily="34" charset="0"/>
                  <a:ea typeface="Calibri" panose="020F0502020204030204" pitchFamily="34" charset="0"/>
                  <a:cs typeface="Arial" panose="020B0604020202020204" pitchFamily="34" charset="0"/>
                </a:rPr>
                <a:t>Emergency Plan Focus States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1" name="Rectangle 440">
              <a:extLst>
                <a:ext uri="{FF2B5EF4-FFF2-40B4-BE49-F238E27FC236}">
                  <a16:creationId xmlns:a16="http://schemas.microsoft.com/office/drawing/2014/main" id="{5C848F0D-21EA-4F74-51ED-7F6D7B3B67A7}"/>
                </a:ext>
              </a:extLst>
            </p:cNvPr>
            <p:cNvSpPr>
              <a:spLocks noChangeArrowheads="1"/>
            </p:cNvSpPr>
            <p:nvPr/>
          </p:nvSpPr>
          <p:spPr bwMode="auto">
            <a:xfrm>
              <a:off x="4362450" y="2385695"/>
              <a:ext cx="1292860" cy="17545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67483" tIns="33741" rIns="67483" bIns="33741" anchor="ctr"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2" name="Rectangle 441">
              <a:extLst>
                <a:ext uri="{FF2B5EF4-FFF2-40B4-BE49-F238E27FC236}">
                  <a16:creationId xmlns:a16="http://schemas.microsoft.com/office/drawing/2014/main" id="{8F3F9A96-CD14-08F6-3E6D-78699D39F401}"/>
                </a:ext>
              </a:extLst>
            </p:cNvPr>
            <p:cNvSpPr>
              <a:spLocks noChangeArrowheads="1"/>
            </p:cNvSpPr>
            <p:nvPr/>
          </p:nvSpPr>
          <p:spPr bwMode="auto">
            <a:xfrm>
              <a:off x="4958080" y="3127883"/>
              <a:ext cx="636270" cy="174625"/>
            </a:xfrm>
            <a:prstGeom prst="rect">
              <a:avLst/>
            </a:prstGeom>
            <a:solidFill>
              <a:schemeClr val="bg2">
                <a:lumMod val="25000"/>
              </a:schemeClr>
            </a:solidFill>
            <a:ln w="9525">
              <a:solidFill>
                <a:srgbClr val="000000"/>
              </a:solidFill>
              <a:miter lim="800000"/>
              <a:headEnd/>
              <a:tailEnd/>
            </a:ln>
          </p:spPr>
          <p:txBody>
            <a:bodyPr rot="0" vert="horz" wrap="square" lIns="67483" tIns="33741" rIns="67483" bIns="33741" anchor="ctr"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3" name="Text Box 92">
              <a:extLst>
                <a:ext uri="{FF2B5EF4-FFF2-40B4-BE49-F238E27FC236}">
                  <a16:creationId xmlns:a16="http://schemas.microsoft.com/office/drawing/2014/main" id="{4C2E1861-F4C6-6101-A394-2436C795AFD1}"/>
                </a:ext>
              </a:extLst>
            </p:cNvPr>
            <p:cNvSpPr txBox="1">
              <a:spLocks noChangeArrowheads="1"/>
            </p:cNvSpPr>
            <p:nvPr/>
          </p:nvSpPr>
          <p:spPr bwMode="auto">
            <a:xfrm>
              <a:off x="4479290" y="2983865"/>
              <a:ext cx="749935" cy="30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5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4" name="Text Box 93">
              <a:extLst>
                <a:ext uri="{FF2B5EF4-FFF2-40B4-BE49-F238E27FC236}">
                  <a16:creationId xmlns:a16="http://schemas.microsoft.com/office/drawing/2014/main" id="{417FE229-D9F7-7A5E-4470-4DB0F296CE89}"/>
                </a:ext>
              </a:extLst>
            </p:cNvPr>
            <p:cNvSpPr txBox="1">
              <a:spLocks noChangeArrowheads="1"/>
            </p:cNvSpPr>
            <p:nvPr/>
          </p:nvSpPr>
          <p:spPr bwMode="auto">
            <a:xfrm>
              <a:off x="4492625" y="3618346"/>
              <a:ext cx="692150" cy="22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900">
                  <a:solidFill>
                    <a:srgbClr val="000000"/>
                  </a:solidFill>
                  <a:effectLst/>
                  <a:latin typeface="Calibri" panose="020F0502020204030204" pitchFamily="34" charset="0"/>
                  <a:ea typeface="Calibri" panose="020F0502020204030204" pitchFamily="34" charset="0"/>
                  <a:cs typeface="Arial" panose="020B0604020202020204" pitchFamily="34" charset="0"/>
                </a:rPr>
                <a:t>76.2%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5" name="Text Box 95">
              <a:extLst>
                <a:ext uri="{FF2B5EF4-FFF2-40B4-BE49-F238E27FC236}">
                  <a16:creationId xmlns:a16="http://schemas.microsoft.com/office/drawing/2014/main" id="{9835C8C7-0454-385D-1B40-F268CC7CF0C7}"/>
                </a:ext>
              </a:extLst>
            </p:cNvPr>
            <p:cNvSpPr txBox="1">
              <a:spLocks noChangeArrowheads="1"/>
            </p:cNvSpPr>
            <p:nvPr/>
          </p:nvSpPr>
          <p:spPr bwMode="auto">
            <a:xfrm>
              <a:off x="4479290" y="2084791"/>
              <a:ext cx="1115060" cy="22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9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900" b="1">
                  <a:solidFill>
                    <a:srgbClr val="000000"/>
                  </a:solidFill>
                  <a:effectLst/>
                  <a:latin typeface="Calibri" panose="020F0502020204030204" pitchFamily="34" charset="0"/>
                  <a:ea typeface="Calibri" panose="020F0502020204030204" pitchFamily="34" charset="0"/>
                  <a:cs typeface="Arial" panose="020B0604020202020204" pitchFamily="34" charset="0"/>
                </a:rPr>
                <a:t>HBV BD Coverage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6" name="Rectangle 445">
              <a:extLst>
                <a:ext uri="{FF2B5EF4-FFF2-40B4-BE49-F238E27FC236}">
                  <a16:creationId xmlns:a16="http://schemas.microsoft.com/office/drawing/2014/main" id="{DDBD2A71-5EC1-2E37-733E-F6CEFF281444}"/>
                </a:ext>
              </a:extLst>
            </p:cNvPr>
            <p:cNvSpPr>
              <a:spLocks noChangeArrowheads="1"/>
            </p:cNvSpPr>
            <p:nvPr/>
          </p:nvSpPr>
          <p:spPr bwMode="auto">
            <a:xfrm>
              <a:off x="4958080" y="2883221"/>
              <a:ext cx="636270" cy="158750"/>
            </a:xfrm>
            <a:prstGeom prst="rect">
              <a:avLst/>
            </a:prstGeom>
            <a:solidFill>
              <a:schemeClr val="accent1">
                <a:lumMod val="50000"/>
              </a:schemeClr>
            </a:solidFill>
            <a:ln w="9525">
              <a:solidFill>
                <a:srgbClr val="000000"/>
              </a:solidFill>
              <a:miter lim="800000"/>
              <a:headEnd/>
              <a:tailEnd/>
            </a:ln>
          </p:spPr>
          <p:txBody>
            <a:bodyPr rot="0" vert="horz" wrap="square" lIns="67483" tIns="33741" rIns="67483" bIns="33741" anchor="ctr"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7" name="Rectangle 446">
              <a:extLst>
                <a:ext uri="{FF2B5EF4-FFF2-40B4-BE49-F238E27FC236}">
                  <a16:creationId xmlns:a16="http://schemas.microsoft.com/office/drawing/2014/main" id="{61F327C6-3E35-04FF-671A-C43801533256}"/>
                </a:ext>
              </a:extLst>
            </p:cNvPr>
            <p:cNvSpPr>
              <a:spLocks noChangeArrowheads="1"/>
            </p:cNvSpPr>
            <p:nvPr/>
          </p:nvSpPr>
          <p:spPr bwMode="auto">
            <a:xfrm>
              <a:off x="4958080" y="2650549"/>
              <a:ext cx="636270" cy="158750"/>
            </a:xfrm>
            <a:prstGeom prst="rect">
              <a:avLst/>
            </a:prstGeom>
            <a:solidFill>
              <a:schemeClr val="accent6">
                <a:lumMod val="100000"/>
                <a:lumOff val="0"/>
              </a:schemeClr>
            </a:solidFill>
            <a:ln w="9525">
              <a:solidFill>
                <a:srgbClr val="000000"/>
              </a:solidFill>
              <a:miter lim="800000"/>
              <a:headEnd/>
              <a:tailEnd/>
            </a:ln>
          </p:spPr>
          <p:txBody>
            <a:bodyPr rot="0" vert="horz" wrap="square" lIns="67483" tIns="33741" rIns="67483" bIns="33741" anchor="ctr"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8" name="Rectangle 447">
              <a:extLst>
                <a:ext uri="{FF2B5EF4-FFF2-40B4-BE49-F238E27FC236}">
                  <a16:creationId xmlns:a16="http://schemas.microsoft.com/office/drawing/2014/main" id="{7AFDDD96-05AC-0B96-F0AE-73FE1968C443}"/>
                </a:ext>
              </a:extLst>
            </p:cNvPr>
            <p:cNvSpPr>
              <a:spLocks noChangeArrowheads="1"/>
            </p:cNvSpPr>
            <p:nvPr/>
          </p:nvSpPr>
          <p:spPr bwMode="auto">
            <a:xfrm>
              <a:off x="4958080" y="3632642"/>
              <a:ext cx="636270" cy="170815"/>
            </a:xfrm>
            <a:prstGeom prst="rect">
              <a:avLst/>
            </a:prstGeom>
            <a:solidFill>
              <a:schemeClr val="accent4">
                <a:lumMod val="75000"/>
              </a:schemeClr>
            </a:solidFill>
            <a:ln w="9525">
              <a:solidFill>
                <a:srgbClr val="000000"/>
              </a:solidFill>
              <a:miter lim="800000"/>
              <a:headEnd/>
              <a:tailEnd/>
            </a:ln>
          </p:spPr>
          <p:txBody>
            <a:bodyPr rot="0" vert="horz" wrap="square" lIns="67483" tIns="33741" rIns="67483" bIns="33741" anchor="ctr"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9" name="Rectangle 448">
              <a:extLst>
                <a:ext uri="{FF2B5EF4-FFF2-40B4-BE49-F238E27FC236}">
                  <a16:creationId xmlns:a16="http://schemas.microsoft.com/office/drawing/2014/main" id="{05D40B3E-31C7-287B-4CCD-422FC87E09A6}"/>
                </a:ext>
              </a:extLst>
            </p:cNvPr>
            <p:cNvSpPr>
              <a:spLocks noChangeArrowheads="1"/>
            </p:cNvSpPr>
            <p:nvPr/>
          </p:nvSpPr>
          <p:spPr bwMode="auto">
            <a:xfrm>
              <a:off x="4951095" y="3392552"/>
              <a:ext cx="625793" cy="152885"/>
            </a:xfrm>
            <a:prstGeom prst="rect">
              <a:avLst/>
            </a:prstGeom>
            <a:solidFill>
              <a:schemeClr val="accent2"/>
            </a:solidFill>
            <a:ln w="9525">
              <a:solidFill>
                <a:srgbClr val="000000"/>
              </a:solidFill>
              <a:miter lim="800000"/>
              <a:headEnd/>
              <a:tailEnd/>
            </a:ln>
          </p:spPr>
          <p:txBody>
            <a:bodyPr rot="0" vert="horz" wrap="square" lIns="67483" tIns="33741" rIns="67483" bIns="33741" anchor="ctr"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0" name="Text Box 102">
              <a:extLst>
                <a:ext uri="{FF2B5EF4-FFF2-40B4-BE49-F238E27FC236}">
                  <a16:creationId xmlns:a16="http://schemas.microsoft.com/office/drawing/2014/main" id="{62A0E33C-1A8C-5344-0AAC-B80EF295CE4B}"/>
                </a:ext>
              </a:extLst>
            </p:cNvPr>
            <p:cNvSpPr txBox="1">
              <a:spLocks noChangeArrowheads="1"/>
            </p:cNvSpPr>
            <p:nvPr/>
          </p:nvSpPr>
          <p:spPr bwMode="auto">
            <a:xfrm>
              <a:off x="4484370" y="2867025"/>
              <a:ext cx="691515" cy="20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900">
                  <a:solidFill>
                    <a:srgbClr val="000000"/>
                  </a:solidFill>
                  <a:effectLst/>
                  <a:latin typeface="Calibri" panose="020F0502020204030204" pitchFamily="34" charset="0"/>
                  <a:ea typeface="Calibri" panose="020F0502020204030204" pitchFamily="34" charset="0"/>
                  <a:cs typeface="Arial" panose="020B0604020202020204" pitchFamily="34" charset="0"/>
                </a:rPr>
                <a:t>34.8%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1" name="Text Box 103">
              <a:extLst>
                <a:ext uri="{FF2B5EF4-FFF2-40B4-BE49-F238E27FC236}">
                  <a16:creationId xmlns:a16="http://schemas.microsoft.com/office/drawing/2014/main" id="{04EFE2EE-F5F4-96AF-8055-F2FDE6D7005B}"/>
                </a:ext>
              </a:extLst>
            </p:cNvPr>
            <p:cNvSpPr txBox="1">
              <a:spLocks noChangeArrowheads="1"/>
            </p:cNvSpPr>
            <p:nvPr/>
          </p:nvSpPr>
          <p:spPr bwMode="auto">
            <a:xfrm>
              <a:off x="4493895" y="3096455"/>
              <a:ext cx="691515" cy="22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900">
                  <a:solidFill>
                    <a:srgbClr val="000000"/>
                  </a:solidFill>
                  <a:effectLst/>
                  <a:latin typeface="Calibri" panose="020F0502020204030204" pitchFamily="34" charset="0"/>
                  <a:ea typeface="Calibri" panose="020F0502020204030204" pitchFamily="34" charset="0"/>
                  <a:cs typeface="Arial" panose="020B0604020202020204" pitchFamily="34" charset="0"/>
                </a:rPr>
                <a:t>62.9%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2" name="Text Box 104">
              <a:extLst>
                <a:ext uri="{FF2B5EF4-FFF2-40B4-BE49-F238E27FC236}">
                  <a16:creationId xmlns:a16="http://schemas.microsoft.com/office/drawing/2014/main" id="{06A43166-A0D2-E9A4-E05D-F746439927BB}"/>
                </a:ext>
              </a:extLst>
            </p:cNvPr>
            <p:cNvSpPr txBox="1">
              <a:spLocks noChangeArrowheads="1"/>
            </p:cNvSpPr>
            <p:nvPr/>
          </p:nvSpPr>
          <p:spPr bwMode="auto">
            <a:xfrm>
              <a:off x="4479290" y="3351212"/>
              <a:ext cx="691515" cy="21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900">
                  <a:solidFill>
                    <a:srgbClr val="000000"/>
                  </a:solidFill>
                  <a:effectLst/>
                  <a:latin typeface="Calibri" panose="020F0502020204030204" pitchFamily="34" charset="0"/>
                  <a:ea typeface="Calibri" panose="020F0502020204030204" pitchFamily="34" charset="0"/>
                  <a:cs typeface="Arial" panose="020B0604020202020204" pitchFamily="34" charset="0"/>
                </a:rPr>
                <a:t>64.7%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3" name="Text Box 105">
              <a:extLst>
                <a:ext uri="{FF2B5EF4-FFF2-40B4-BE49-F238E27FC236}">
                  <a16:creationId xmlns:a16="http://schemas.microsoft.com/office/drawing/2014/main" id="{24F7C0C6-05C6-E20A-E133-4F5BCE3280F2}"/>
                </a:ext>
              </a:extLst>
            </p:cNvPr>
            <p:cNvSpPr txBox="1">
              <a:spLocks noChangeArrowheads="1"/>
            </p:cNvSpPr>
            <p:nvPr/>
          </p:nvSpPr>
          <p:spPr bwMode="auto">
            <a:xfrm>
              <a:off x="4484370" y="2623763"/>
              <a:ext cx="691515" cy="19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900">
                  <a:solidFill>
                    <a:srgbClr val="000000"/>
                  </a:solidFill>
                  <a:effectLst/>
                  <a:latin typeface="Calibri" panose="020F0502020204030204" pitchFamily="34" charset="0"/>
                  <a:ea typeface="Calibri" panose="020F0502020204030204" pitchFamily="34" charset="0"/>
                  <a:cs typeface="Arial" panose="020B0604020202020204" pitchFamily="34" charset="0"/>
                </a:rPr>
                <a:t>31.5%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4" name="Text Box 106">
              <a:extLst>
                <a:ext uri="{FF2B5EF4-FFF2-40B4-BE49-F238E27FC236}">
                  <a16:creationId xmlns:a16="http://schemas.microsoft.com/office/drawing/2014/main" id="{E32BC3AA-E5C1-B720-8B9A-4A9EEAEE8DA1}"/>
                </a:ext>
              </a:extLst>
            </p:cNvPr>
            <p:cNvSpPr txBox="1">
              <a:spLocks noChangeArrowheads="1"/>
            </p:cNvSpPr>
            <p:nvPr/>
          </p:nvSpPr>
          <p:spPr bwMode="auto">
            <a:xfrm>
              <a:off x="4484370" y="3867150"/>
              <a:ext cx="691515" cy="18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900">
                  <a:solidFill>
                    <a:srgbClr val="000000"/>
                  </a:solidFill>
                  <a:effectLst/>
                  <a:latin typeface="Calibri" panose="020F0502020204030204" pitchFamily="34" charset="0"/>
                  <a:ea typeface="Calibri" panose="020F0502020204030204" pitchFamily="34" charset="0"/>
                  <a:cs typeface="Arial" panose="020B0604020202020204" pitchFamily="34" charset="0"/>
                </a:rPr>
                <a:t>77.4%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5" name="Rectangle 454">
              <a:extLst>
                <a:ext uri="{FF2B5EF4-FFF2-40B4-BE49-F238E27FC236}">
                  <a16:creationId xmlns:a16="http://schemas.microsoft.com/office/drawing/2014/main" id="{40E536A4-3967-DC8F-55C1-BD230308AC80}"/>
                </a:ext>
              </a:extLst>
            </p:cNvPr>
            <p:cNvSpPr>
              <a:spLocks noChangeArrowheads="1"/>
            </p:cNvSpPr>
            <p:nvPr/>
          </p:nvSpPr>
          <p:spPr bwMode="auto">
            <a:xfrm>
              <a:off x="4958080" y="3900487"/>
              <a:ext cx="636270" cy="165475"/>
            </a:xfrm>
            <a:prstGeom prst="rect">
              <a:avLst/>
            </a:prstGeom>
            <a:solidFill>
              <a:srgbClr val="7030A0"/>
            </a:solidFill>
            <a:ln w="9525">
              <a:solidFill>
                <a:srgbClr val="000000"/>
              </a:solidFill>
              <a:miter lim="800000"/>
              <a:headEnd/>
              <a:tailEnd/>
            </a:ln>
          </p:spPr>
          <p:txBody>
            <a:bodyPr rot="0" vert="horz" wrap="square" lIns="67483" tIns="33741" rIns="67483" bIns="33741" anchor="ctr"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6" name="Freeform 40">
              <a:extLst>
                <a:ext uri="{FF2B5EF4-FFF2-40B4-BE49-F238E27FC236}">
                  <a16:creationId xmlns:a16="http://schemas.microsoft.com/office/drawing/2014/main" id="{A78384D2-A456-BCB1-ECFF-5E5B419C5D7D}"/>
                </a:ext>
              </a:extLst>
            </p:cNvPr>
            <p:cNvSpPr>
              <a:spLocks/>
            </p:cNvSpPr>
            <p:nvPr/>
          </p:nvSpPr>
          <p:spPr bwMode="auto">
            <a:xfrm>
              <a:off x="3423920" y="982980"/>
              <a:ext cx="560070" cy="859155"/>
            </a:xfrm>
            <a:custGeom>
              <a:avLst/>
              <a:gdLst>
                <a:gd name="T0" fmla="*/ 138 w 522"/>
                <a:gd name="T1" fmla="*/ 24 h 822"/>
                <a:gd name="T2" fmla="*/ 126 w 522"/>
                <a:gd name="T3" fmla="*/ 48 h 822"/>
                <a:gd name="T4" fmla="*/ 114 w 522"/>
                <a:gd name="T5" fmla="*/ 66 h 822"/>
                <a:gd name="T6" fmla="*/ 120 w 522"/>
                <a:gd name="T7" fmla="*/ 90 h 822"/>
                <a:gd name="T8" fmla="*/ 144 w 522"/>
                <a:gd name="T9" fmla="*/ 96 h 822"/>
                <a:gd name="T10" fmla="*/ 174 w 522"/>
                <a:gd name="T11" fmla="*/ 96 h 822"/>
                <a:gd name="T12" fmla="*/ 204 w 522"/>
                <a:gd name="T13" fmla="*/ 102 h 822"/>
                <a:gd name="T14" fmla="*/ 228 w 522"/>
                <a:gd name="T15" fmla="*/ 120 h 822"/>
                <a:gd name="T16" fmla="*/ 252 w 522"/>
                <a:gd name="T17" fmla="*/ 126 h 822"/>
                <a:gd name="T18" fmla="*/ 282 w 522"/>
                <a:gd name="T19" fmla="*/ 144 h 822"/>
                <a:gd name="T20" fmla="*/ 294 w 522"/>
                <a:gd name="T21" fmla="*/ 168 h 822"/>
                <a:gd name="T22" fmla="*/ 312 w 522"/>
                <a:gd name="T23" fmla="*/ 192 h 822"/>
                <a:gd name="T24" fmla="*/ 330 w 522"/>
                <a:gd name="T25" fmla="*/ 210 h 822"/>
                <a:gd name="T26" fmla="*/ 348 w 522"/>
                <a:gd name="T27" fmla="*/ 222 h 822"/>
                <a:gd name="T28" fmla="*/ 360 w 522"/>
                <a:gd name="T29" fmla="*/ 240 h 822"/>
                <a:gd name="T30" fmla="*/ 360 w 522"/>
                <a:gd name="T31" fmla="*/ 270 h 822"/>
                <a:gd name="T32" fmla="*/ 366 w 522"/>
                <a:gd name="T33" fmla="*/ 294 h 822"/>
                <a:gd name="T34" fmla="*/ 360 w 522"/>
                <a:gd name="T35" fmla="*/ 318 h 822"/>
                <a:gd name="T36" fmla="*/ 354 w 522"/>
                <a:gd name="T37" fmla="*/ 342 h 822"/>
                <a:gd name="T38" fmla="*/ 360 w 522"/>
                <a:gd name="T39" fmla="*/ 366 h 822"/>
                <a:gd name="T40" fmla="*/ 372 w 522"/>
                <a:gd name="T41" fmla="*/ 390 h 822"/>
                <a:gd name="T42" fmla="*/ 396 w 522"/>
                <a:gd name="T43" fmla="*/ 402 h 822"/>
                <a:gd name="T44" fmla="*/ 426 w 522"/>
                <a:gd name="T45" fmla="*/ 414 h 822"/>
                <a:gd name="T46" fmla="*/ 450 w 522"/>
                <a:gd name="T47" fmla="*/ 420 h 822"/>
                <a:gd name="T48" fmla="*/ 444 w 522"/>
                <a:gd name="T49" fmla="*/ 438 h 822"/>
                <a:gd name="T50" fmla="*/ 414 w 522"/>
                <a:gd name="T51" fmla="*/ 450 h 822"/>
                <a:gd name="T52" fmla="*/ 390 w 522"/>
                <a:gd name="T53" fmla="*/ 474 h 822"/>
                <a:gd name="T54" fmla="*/ 366 w 522"/>
                <a:gd name="T55" fmla="*/ 498 h 822"/>
                <a:gd name="T56" fmla="*/ 384 w 522"/>
                <a:gd name="T57" fmla="*/ 510 h 822"/>
                <a:gd name="T58" fmla="*/ 396 w 522"/>
                <a:gd name="T59" fmla="*/ 534 h 822"/>
                <a:gd name="T60" fmla="*/ 420 w 522"/>
                <a:gd name="T61" fmla="*/ 552 h 822"/>
                <a:gd name="T62" fmla="*/ 444 w 522"/>
                <a:gd name="T63" fmla="*/ 564 h 822"/>
                <a:gd name="T64" fmla="*/ 474 w 522"/>
                <a:gd name="T65" fmla="*/ 576 h 822"/>
                <a:gd name="T66" fmla="*/ 492 w 522"/>
                <a:gd name="T67" fmla="*/ 588 h 822"/>
                <a:gd name="T68" fmla="*/ 504 w 522"/>
                <a:gd name="T69" fmla="*/ 606 h 822"/>
                <a:gd name="T70" fmla="*/ 516 w 522"/>
                <a:gd name="T71" fmla="*/ 630 h 822"/>
                <a:gd name="T72" fmla="*/ 522 w 522"/>
                <a:gd name="T73" fmla="*/ 660 h 822"/>
                <a:gd name="T74" fmla="*/ 522 w 522"/>
                <a:gd name="T75" fmla="*/ 690 h 822"/>
                <a:gd name="T76" fmla="*/ 516 w 522"/>
                <a:gd name="T77" fmla="*/ 720 h 822"/>
                <a:gd name="T78" fmla="*/ 498 w 522"/>
                <a:gd name="T79" fmla="*/ 744 h 822"/>
                <a:gd name="T80" fmla="*/ 474 w 522"/>
                <a:gd name="T81" fmla="*/ 762 h 822"/>
                <a:gd name="T82" fmla="*/ 450 w 522"/>
                <a:gd name="T83" fmla="*/ 774 h 822"/>
                <a:gd name="T84" fmla="*/ 426 w 522"/>
                <a:gd name="T85" fmla="*/ 786 h 822"/>
                <a:gd name="T86" fmla="*/ 396 w 522"/>
                <a:gd name="T87" fmla="*/ 792 h 822"/>
                <a:gd name="T88" fmla="*/ 372 w 522"/>
                <a:gd name="T89" fmla="*/ 798 h 822"/>
                <a:gd name="T90" fmla="*/ 342 w 522"/>
                <a:gd name="T91" fmla="*/ 810 h 822"/>
                <a:gd name="T92" fmla="*/ 318 w 522"/>
                <a:gd name="T93" fmla="*/ 816 h 822"/>
                <a:gd name="T94" fmla="*/ 294 w 522"/>
                <a:gd name="T95" fmla="*/ 816 h 822"/>
                <a:gd name="T96" fmla="*/ 264 w 522"/>
                <a:gd name="T97" fmla="*/ 816 h 822"/>
                <a:gd name="T98" fmla="*/ 234 w 522"/>
                <a:gd name="T99" fmla="*/ 810 h 822"/>
                <a:gd name="T100" fmla="*/ 198 w 522"/>
                <a:gd name="T101" fmla="*/ 804 h 822"/>
                <a:gd name="T102" fmla="*/ 168 w 522"/>
                <a:gd name="T103" fmla="*/ 798 h 822"/>
                <a:gd name="T104" fmla="*/ 138 w 522"/>
                <a:gd name="T105" fmla="*/ 798 h 822"/>
                <a:gd name="T106" fmla="*/ 114 w 522"/>
                <a:gd name="T107" fmla="*/ 756 h 822"/>
                <a:gd name="T108" fmla="*/ 24 w 522"/>
                <a:gd name="T109" fmla="*/ 594 h 822"/>
                <a:gd name="T110" fmla="*/ 24 w 522"/>
                <a:gd name="T111" fmla="*/ 342 h 822"/>
                <a:gd name="T112" fmla="*/ 54 w 522"/>
                <a:gd name="T113" fmla="*/ 102 h 8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2"/>
                <a:gd name="T172" fmla="*/ 0 h 822"/>
                <a:gd name="T173" fmla="*/ 522 w 522"/>
                <a:gd name="T174" fmla="*/ 822 h 8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2" h="822">
                  <a:moveTo>
                    <a:pt x="138" y="0"/>
                  </a:moveTo>
                  <a:lnTo>
                    <a:pt x="138" y="6"/>
                  </a:lnTo>
                  <a:lnTo>
                    <a:pt x="138" y="12"/>
                  </a:lnTo>
                  <a:lnTo>
                    <a:pt x="138" y="18"/>
                  </a:lnTo>
                  <a:lnTo>
                    <a:pt x="138" y="24"/>
                  </a:lnTo>
                  <a:lnTo>
                    <a:pt x="138" y="30"/>
                  </a:lnTo>
                  <a:lnTo>
                    <a:pt x="132" y="30"/>
                  </a:lnTo>
                  <a:lnTo>
                    <a:pt x="132" y="36"/>
                  </a:lnTo>
                  <a:lnTo>
                    <a:pt x="126" y="42"/>
                  </a:lnTo>
                  <a:lnTo>
                    <a:pt x="126" y="48"/>
                  </a:lnTo>
                  <a:lnTo>
                    <a:pt x="126" y="54"/>
                  </a:lnTo>
                  <a:lnTo>
                    <a:pt x="120" y="54"/>
                  </a:lnTo>
                  <a:lnTo>
                    <a:pt x="120" y="60"/>
                  </a:lnTo>
                  <a:lnTo>
                    <a:pt x="114" y="60"/>
                  </a:lnTo>
                  <a:lnTo>
                    <a:pt x="114" y="66"/>
                  </a:lnTo>
                  <a:lnTo>
                    <a:pt x="108" y="72"/>
                  </a:lnTo>
                  <a:lnTo>
                    <a:pt x="102" y="78"/>
                  </a:lnTo>
                  <a:lnTo>
                    <a:pt x="108" y="84"/>
                  </a:lnTo>
                  <a:lnTo>
                    <a:pt x="114" y="84"/>
                  </a:lnTo>
                  <a:lnTo>
                    <a:pt x="120" y="90"/>
                  </a:lnTo>
                  <a:lnTo>
                    <a:pt x="126" y="90"/>
                  </a:lnTo>
                  <a:lnTo>
                    <a:pt x="132" y="90"/>
                  </a:lnTo>
                  <a:lnTo>
                    <a:pt x="138" y="90"/>
                  </a:lnTo>
                  <a:lnTo>
                    <a:pt x="144" y="90"/>
                  </a:lnTo>
                  <a:lnTo>
                    <a:pt x="144" y="96"/>
                  </a:lnTo>
                  <a:lnTo>
                    <a:pt x="150" y="96"/>
                  </a:lnTo>
                  <a:lnTo>
                    <a:pt x="156" y="96"/>
                  </a:lnTo>
                  <a:lnTo>
                    <a:pt x="162" y="96"/>
                  </a:lnTo>
                  <a:lnTo>
                    <a:pt x="168" y="96"/>
                  </a:lnTo>
                  <a:lnTo>
                    <a:pt x="174" y="96"/>
                  </a:lnTo>
                  <a:lnTo>
                    <a:pt x="180" y="96"/>
                  </a:lnTo>
                  <a:lnTo>
                    <a:pt x="186" y="96"/>
                  </a:lnTo>
                  <a:lnTo>
                    <a:pt x="192" y="96"/>
                  </a:lnTo>
                  <a:lnTo>
                    <a:pt x="198" y="102"/>
                  </a:lnTo>
                  <a:lnTo>
                    <a:pt x="204" y="102"/>
                  </a:lnTo>
                  <a:lnTo>
                    <a:pt x="204" y="108"/>
                  </a:lnTo>
                  <a:lnTo>
                    <a:pt x="210" y="108"/>
                  </a:lnTo>
                  <a:lnTo>
                    <a:pt x="216" y="114"/>
                  </a:lnTo>
                  <a:lnTo>
                    <a:pt x="222" y="114"/>
                  </a:lnTo>
                  <a:lnTo>
                    <a:pt x="228" y="120"/>
                  </a:lnTo>
                  <a:lnTo>
                    <a:pt x="234" y="120"/>
                  </a:lnTo>
                  <a:lnTo>
                    <a:pt x="240" y="120"/>
                  </a:lnTo>
                  <a:lnTo>
                    <a:pt x="246" y="120"/>
                  </a:lnTo>
                  <a:lnTo>
                    <a:pt x="252" y="120"/>
                  </a:lnTo>
                  <a:lnTo>
                    <a:pt x="252" y="126"/>
                  </a:lnTo>
                  <a:lnTo>
                    <a:pt x="258" y="126"/>
                  </a:lnTo>
                  <a:lnTo>
                    <a:pt x="264" y="126"/>
                  </a:lnTo>
                  <a:lnTo>
                    <a:pt x="270" y="132"/>
                  </a:lnTo>
                  <a:lnTo>
                    <a:pt x="276" y="138"/>
                  </a:lnTo>
                  <a:lnTo>
                    <a:pt x="282" y="144"/>
                  </a:lnTo>
                  <a:lnTo>
                    <a:pt x="288" y="144"/>
                  </a:lnTo>
                  <a:lnTo>
                    <a:pt x="288" y="150"/>
                  </a:lnTo>
                  <a:lnTo>
                    <a:pt x="294" y="156"/>
                  </a:lnTo>
                  <a:lnTo>
                    <a:pt x="294" y="162"/>
                  </a:lnTo>
                  <a:lnTo>
                    <a:pt x="294" y="168"/>
                  </a:lnTo>
                  <a:lnTo>
                    <a:pt x="300" y="174"/>
                  </a:lnTo>
                  <a:lnTo>
                    <a:pt x="300" y="180"/>
                  </a:lnTo>
                  <a:lnTo>
                    <a:pt x="306" y="186"/>
                  </a:lnTo>
                  <a:lnTo>
                    <a:pt x="312" y="186"/>
                  </a:lnTo>
                  <a:lnTo>
                    <a:pt x="312" y="192"/>
                  </a:lnTo>
                  <a:lnTo>
                    <a:pt x="318" y="192"/>
                  </a:lnTo>
                  <a:lnTo>
                    <a:pt x="318" y="198"/>
                  </a:lnTo>
                  <a:lnTo>
                    <a:pt x="324" y="198"/>
                  </a:lnTo>
                  <a:lnTo>
                    <a:pt x="330" y="204"/>
                  </a:lnTo>
                  <a:lnTo>
                    <a:pt x="330" y="210"/>
                  </a:lnTo>
                  <a:lnTo>
                    <a:pt x="336" y="210"/>
                  </a:lnTo>
                  <a:lnTo>
                    <a:pt x="336" y="216"/>
                  </a:lnTo>
                  <a:lnTo>
                    <a:pt x="342" y="216"/>
                  </a:lnTo>
                  <a:lnTo>
                    <a:pt x="342" y="222"/>
                  </a:lnTo>
                  <a:lnTo>
                    <a:pt x="348" y="222"/>
                  </a:lnTo>
                  <a:lnTo>
                    <a:pt x="348" y="228"/>
                  </a:lnTo>
                  <a:lnTo>
                    <a:pt x="348" y="234"/>
                  </a:lnTo>
                  <a:lnTo>
                    <a:pt x="354" y="234"/>
                  </a:lnTo>
                  <a:lnTo>
                    <a:pt x="354" y="240"/>
                  </a:lnTo>
                  <a:lnTo>
                    <a:pt x="360" y="240"/>
                  </a:lnTo>
                  <a:lnTo>
                    <a:pt x="360" y="246"/>
                  </a:lnTo>
                  <a:lnTo>
                    <a:pt x="360" y="252"/>
                  </a:lnTo>
                  <a:lnTo>
                    <a:pt x="366" y="258"/>
                  </a:lnTo>
                  <a:lnTo>
                    <a:pt x="366" y="264"/>
                  </a:lnTo>
                  <a:lnTo>
                    <a:pt x="360" y="270"/>
                  </a:lnTo>
                  <a:lnTo>
                    <a:pt x="360" y="276"/>
                  </a:lnTo>
                  <a:lnTo>
                    <a:pt x="366" y="276"/>
                  </a:lnTo>
                  <a:lnTo>
                    <a:pt x="366" y="282"/>
                  </a:lnTo>
                  <a:lnTo>
                    <a:pt x="366" y="288"/>
                  </a:lnTo>
                  <a:lnTo>
                    <a:pt x="366" y="294"/>
                  </a:lnTo>
                  <a:lnTo>
                    <a:pt x="366" y="300"/>
                  </a:lnTo>
                  <a:lnTo>
                    <a:pt x="366" y="306"/>
                  </a:lnTo>
                  <a:lnTo>
                    <a:pt x="366" y="312"/>
                  </a:lnTo>
                  <a:lnTo>
                    <a:pt x="360" y="312"/>
                  </a:lnTo>
                  <a:lnTo>
                    <a:pt x="360" y="318"/>
                  </a:lnTo>
                  <a:lnTo>
                    <a:pt x="360" y="324"/>
                  </a:lnTo>
                  <a:lnTo>
                    <a:pt x="360" y="330"/>
                  </a:lnTo>
                  <a:lnTo>
                    <a:pt x="360" y="336"/>
                  </a:lnTo>
                  <a:lnTo>
                    <a:pt x="354" y="336"/>
                  </a:lnTo>
                  <a:lnTo>
                    <a:pt x="354" y="342"/>
                  </a:lnTo>
                  <a:lnTo>
                    <a:pt x="354" y="348"/>
                  </a:lnTo>
                  <a:lnTo>
                    <a:pt x="354" y="354"/>
                  </a:lnTo>
                  <a:lnTo>
                    <a:pt x="360" y="354"/>
                  </a:lnTo>
                  <a:lnTo>
                    <a:pt x="360" y="360"/>
                  </a:lnTo>
                  <a:lnTo>
                    <a:pt x="360" y="366"/>
                  </a:lnTo>
                  <a:lnTo>
                    <a:pt x="360" y="372"/>
                  </a:lnTo>
                  <a:lnTo>
                    <a:pt x="360" y="378"/>
                  </a:lnTo>
                  <a:lnTo>
                    <a:pt x="366" y="384"/>
                  </a:lnTo>
                  <a:lnTo>
                    <a:pt x="372" y="384"/>
                  </a:lnTo>
                  <a:lnTo>
                    <a:pt x="372" y="390"/>
                  </a:lnTo>
                  <a:lnTo>
                    <a:pt x="378" y="390"/>
                  </a:lnTo>
                  <a:lnTo>
                    <a:pt x="378" y="396"/>
                  </a:lnTo>
                  <a:lnTo>
                    <a:pt x="384" y="396"/>
                  </a:lnTo>
                  <a:lnTo>
                    <a:pt x="390" y="402"/>
                  </a:lnTo>
                  <a:lnTo>
                    <a:pt x="396" y="402"/>
                  </a:lnTo>
                  <a:lnTo>
                    <a:pt x="402" y="408"/>
                  </a:lnTo>
                  <a:lnTo>
                    <a:pt x="408" y="408"/>
                  </a:lnTo>
                  <a:lnTo>
                    <a:pt x="414" y="408"/>
                  </a:lnTo>
                  <a:lnTo>
                    <a:pt x="420" y="408"/>
                  </a:lnTo>
                  <a:lnTo>
                    <a:pt x="426" y="414"/>
                  </a:lnTo>
                  <a:lnTo>
                    <a:pt x="432" y="414"/>
                  </a:lnTo>
                  <a:lnTo>
                    <a:pt x="438" y="414"/>
                  </a:lnTo>
                  <a:lnTo>
                    <a:pt x="444" y="414"/>
                  </a:lnTo>
                  <a:lnTo>
                    <a:pt x="444" y="420"/>
                  </a:lnTo>
                  <a:lnTo>
                    <a:pt x="450" y="420"/>
                  </a:lnTo>
                  <a:lnTo>
                    <a:pt x="456" y="420"/>
                  </a:lnTo>
                  <a:lnTo>
                    <a:pt x="456" y="426"/>
                  </a:lnTo>
                  <a:lnTo>
                    <a:pt x="456" y="432"/>
                  </a:lnTo>
                  <a:lnTo>
                    <a:pt x="450" y="438"/>
                  </a:lnTo>
                  <a:lnTo>
                    <a:pt x="444" y="438"/>
                  </a:lnTo>
                  <a:lnTo>
                    <a:pt x="438" y="444"/>
                  </a:lnTo>
                  <a:lnTo>
                    <a:pt x="432" y="444"/>
                  </a:lnTo>
                  <a:lnTo>
                    <a:pt x="426" y="444"/>
                  </a:lnTo>
                  <a:lnTo>
                    <a:pt x="420" y="450"/>
                  </a:lnTo>
                  <a:lnTo>
                    <a:pt x="414" y="450"/>
                  </a:lnTo>
                  <a:lnTo>
                    <a:pt x="408" y="456"/>
                  </a:lnTo>
                  <a:lnTo>
                    <a:pt x="402" y="462"/>
                  </a:lnTo>
                  <a:lnTo>
                    <a:pt x="396" y="468"/>
                  </a:lnTo>
                  <a:lnTo>
                    <a:pt x="396" y="474"/>
                  </a:lnTo>
                  <a:lnTo>
                    <a:pt x="390" y="474"/>
                  </a:lnTo>
                  <a:lnTo>
                    <a:pt x="384" y="480"/>
                  </a:lnTo>
                  <a:lnTo>
                    <a:pt x="378" y="486"/>
                  </a:lnTo>
                  <a:lnTo>
                    <a:pt x="372" y="486"/>
                  </a:lnTo>
                  <a:lnTo>
                    <a:pt x="372" y="492"/>
                  </a:lnTo>
                  <a:lnTo>
                    <a:pt x="366" y="498"/>
                  </a:lnTo>
                  <a:lnTo>
                    <a:pt x="372" y="498"/>
                  </a:lnTo>
                  <a:lnTo>
                    <a:pt x="372" y="504"/>
                  </a:lnTo>
                  <a:lnTo>
                    <a:pt x="372" y="510"/>
                  </a:lnTo>
                  <a:lnTo>
                    <a:pt x="378" y="510"/>
                  </a:lnTo>
                  <a:lnTo>
                    <a:pt x="384" y="510"/>
                  </a:lnTo>
                  <a:lnTo>
                    <a:pt x="384" y="516"/>
                  </a:lnTo>
                  <a:lnTo>
                    <a:pt x="390" y="516"/>
                  </a:lnTo>
                  <a:lnTo>
                    <a:pt x="390" y="522"/>
                  </a:lnTo>
                  <a:lnTo>
                    <a:pt x="396" y="528"/>
                  </a:lnTo>
                  <a:lnTo>
                    <a:pt x="396" y="534"/>
                  </a:lnTo>
                  <a:lnTo>
                    <a:pt x="402" y="540"/>
                  </a:lnTo>
                  <a:lnTo>
                    <a:pt x="408" y="540"/>
                  </a:lnTo>
                  <a:lnTo>
                    <a:pt x="408" y="546"/>
                  </a:lnTo>
                  <a:lnTo>
                    <a:pt x="414" y="552"/>
                  </a:lnTo>
                  <a:lnTo>
                    <a:pt x="420" y="552"/>
                  </a:lnTo>
                  <a:lnTo>
                    <a:pt x="420" y="558"/>
                  </a:lnTo>
                  <a:lnTo>
                    <a:pt x="426" y="558"/>
                  </a:lnTo>
                  <a:lnTo>
                    <a:pt x="432" y="558"/>
                  </a:lnTo>
                  <a:lnTo>
                    <a:pt x="438" y="558"/>
                  </a:lnTo>
                  <a:lnTo>
                    <a:pt x="444" y="564"/>
                  </a:lnTo>
                  <a:lnTo>
                    <a:pt x="450" y="564"/>
                  </a:lnTo>
                  <a:lnTo>
                    <a:pt x="456" y="564"/>
                  </a:lnTo>
                  <a:lnTo>
                    <a:pt x="462" y="570"/>
                  </a:lnTo>
                  <a:lnTo>
                    <a:pt x="468" y="570"/>
                  </a:lnTo>
                  <a:lnTo>
                    <a:pt x="474" y="576"/>
                  </a:lnTo>
                  <a:lnTo>
                    <a:pt x="480" y="576"/>
                  </a:lnTo>
                  <a:lnTo>
                    <a:pt x="480" y="582"/>
                  </a:lnTo>
                  <a:lnTo>
                    <a:pt x="486" y="582"/>
                  </a:lnTo>
                  <a:lnTo>
                    <a:pt x="486" y="588"/>
                  </a:lnTo>
                  <a:lnTo>
                    <a:pt x="492" y="588"/>
                  </a:lnTo>
                  <a:lnTo>
                    <a:pt x="498" y="588"/>
                  </a:lnTo>
                  <a:lnTo>
                    <a:pt x="498" y="594"/>
                  </a:lnTo>
                  <a:lnTo>
                    <a:pt x="498" y="600"/>
                  </a:lnTo>
                  <a:lnTo>
                    <a:pt x="504" y="600"/>
                  </a:lnTo>
                  <a:lnTo>
                    <a:pt x="504" y="606"/>
                  </a:lnTo>
                  <a:lnTo>
                    <a:pt x="510" y="612"/>
                  </a:lnTo>
                  <a:lnTo>
                    <a:pt x="510" y="618"/>
                  </a:lnTo>
                  <a:lnTo>
                    <a:pt x="510" y="624"/>
                  </a:lnTo>
                  <a:lnTo>
                    <a:pt x="510" y="630"/>
                  </a:lnTo>
                  <a:lnTo>
                    <a:pt x="516" y="630"/>
                  </a:lnTo>
                  <a:lnTo>
                    <a:pt x="516" y="636"/>
                  </a:lnTo>
                  <a:lnTo>
                    <a:pt x="516" y="642"/>
                  </a:lnTo>
                  <a:lnTo>
                    <a:pt x="516" y="648"/>
                  </a:lnTo>
                  <a:lnTo>
                    <a:pt x="516" y="654"/>
                  </a:lnTo>
                  <a:lnTo>
                    <a:pt x="522" y="660"/>
                  </a:lnTo>
                  <a:lnTo>
                    <a:pt x="522" y="666"/>
                  </a:lnTo>
                  <a:lnTo>
                    <a:pt x="522" y="672"/>
                  </a:lnTo>
                  <a:lnTo>
                    <a:pt x="522" y="678"/>
                  </a:lnTo>
                  <a:lnTo>
                    <a:pt x="522" y="684"/>
                  </a:lnTo>
                  <a:lnTo>
                    <a:pt x="522" y="690"/>
                  </a:lnTo>
                  <a:lnTo>
                    <a:pt x="522" y="696"/>
                  </a:lnTo>
                  <a:lnTo>
                    <a:pt x="522" y="702"/>
                  </a:lnTo>
                  <a:lnTo>
                    <a:pt x="522" y="708"/>
                  </a:lnTo>
                  <a:lnTo>
                    <a:pt x="516" y="714"/>
                  </a:lnTo>
                  <a:lnTo>
                    <a:pt x="516" y="720"/>
                  </a:lnTo>
                  <a:lnTo>
                    <a:pt x="510" y="726"/>
                  </a:lnTo>
                  <a:lnTo>
                    <a:pt x="510" y="732"/>
                  </a:lnTo>
                  <a:lnTo>
                    <a:pt x="504" y="732"/>
                  </a:lnTo>
                  <a:lnTo>
                    <a:pt x="504" y="738"/>
                  </a:lnTo>
                  <a:lnTo>
                    <a:pt x="498" y="744"/>
                  </a:lnTo>
                  <a:lnTo>
                    <a:pt x="492" y="750"/>
                  </a:lnTo>
                  <a:lnTo>
                    <a:pt x="486" y="750"/>
                  </a:lnTo>
                  <a:lnTo>
                    <a:pt x="486" y="756"/>
                  </a:lnTo>
                  <a:lnTo>
                    <a:pt x="480" y="756"/>
                  </a:lnTo>
                  <a:lnTo>
                    <a:pt x="474" y="762"/>
                  </a:lnTo>
                  <a:lnTo>
                    <a:pt x="468" y="762"/>
                  </a:lnTo>
                  <a:lnTo>
                    <a:pt x="468" y="768"/>
                  </a:lnTo>
                  <a:lnTo>
                    <a:pt x="462" y="768"/>
                  </a:lnTo>
                  <a:lnTo>
                    <a:pt x="456" y="768"/>
                  </a:lnTo>
                  <a:lnTo>
                    <a:pt x="450" y="774"/>
                  </a:lnTo>
                  <a:lnTo>
                    <a:pt x="444" y="774"/>
                  </a:lnTo>
                  <a:lnTo>
                    <a:pt x="438" y="774"/>
                  </a:lnTo>
                  <a:lnTo>
                    <a:pt x="432" y="780"/>
                  </a:lnTo>
                  <a:lnTo>
                    <a:pt x="426" y="780"/>
                  </a:lnTo>
                  <a:lnTo>
                    <a:pt x="426" y="786"/>
                  </a:lnTo>
                  <a:lnTo>
                    <a:pt x="420" y="786"/>
                  </a:lnTo>
                  <a:lnTo>
                    <a:pt x="414" y="786"/>
                  </a:lnTo>
                  <a:lnTo>
                    <a:pt x="408" y="792"/>
                  </a:lnTo>
                  <a:lnTo>
                    <a:pt x="402" y="792"/>
                  </a:lnTo>
                  <a:lnTo>
                    <a:pt x="396" y="792"/>
                  </a:lnTo>
                  <a:lnTo>
                    <a:pt x="390" y="792"/>
                  </a:lnTo>
                  <a:lnTo>
                    <a:pt x="384" y="792"/>
                  </a:lnTo>
                  <a:lnTo>
                    <a:pt x="384" y="798"/>
                  </a:lnTo>
                  <a:lnTo>
                    <a:pt x="378" y="798"/>
                  </a:lnTo>
                  <a:lnTo>
                    <a:pt x="372" y="798"/>
                  </a:lnTo>
                  <a:lnTo>
                    <a:pt x="366" y="798"/>
                  </a:lnTo>
                  <a:lnTo>
                    <a:pt x="360" y="798"/>
                  </a:lnTo>
                  <a:lnTo>
                    <a:pt x="354" y="804"/>
                  </a:lnTo>
                  <a:lnTo>
                    <a:pt x="348" y="804"/>
                  </a:lnTo>
                  <a:lnTo>
                    <a:pt x="342" y="810"/>
                  </a:lnTo>
                  <a:lnTo>
                    <a:pt x="336" y="810"/>
                  </a:lnTo>
                  <a:lnTo>
                    <a:pt x="336" y="816"/>
                  </a:lnTo>
                  <a:lnTo>
                    <a:pt x="330" y="816"/>
                  </a:lnTo>
                  <a:lnTo>
                    <a:pt x="324" y="816"/>
                  </a:lnTo>
                  <a:lnTo>
                    <a:pt x="318" y="816"/>
                  </a:lnTo>
                  <a:lnTo>
                    <a:pt x="312" y="822"/>
                  </a:lnTo>
                  <a:lnTo>
                    <a:pt x="306" y="822"/>
                  </a:lnTo>
                  <a:lnTo>
                    <a:pt x="300" y="822"/>
                  </a:lnTo>
                  <a:lnTo>
                    <a:pt x="300" y="816"/>
                  </a:lnTo>
                  <a:lnTo>
                    <a:pt x="294" y="816"/>
                  </a:lnTo>
                  <a:lnTo>
                    <a:pt x="288" y="816"/>
                  </a:lnTo>
                  <a:lnTo>
                    <a:pt x="282" y="816"/>
                  </a:lnTo>
                  <a:lnTo>
                    <a:pt x="276" y="816"/>
                  </a:lnTo>
                  <a:lnTo>
                    <a:pt x="270" y="816"/>
                  </a:lnTo>
                  <a:lnTo>
                    <a:pt x="264" y="816"/>
                  </a:lnTo>
                  <a:lnTo>
                    <a:pt x="258" y="816"/>
                  </a:lnTo>
                  <a:lnTo>
                    <a:pt x="252" y="816"/>
                  </a:lnTo>
                  <a:lnTo>
                    <a:pt x="246" y="810"/>
                  </a:lnTo>
                  <a:lnTo>
                    <a:pt x="240" y="810"/>
                  </a:lnTo>
                  <a:lnTo>
                    <a:pt x="234" y="810"/>
                  </a:lnTo>
                  <a:lnTo>
                    <a:pt x="228" y="810"/>
                  </a:lnTo>
                  <a:lnTo>
                    <a:pt x="216" y="810"/>
                  </a:lnTo>
                  <a:lnTo>
                    <a:pt x="210" y="810"/>
                  </a:lnTo>
                  <a:lnTo>
                    <a:pt x="204" y="810"/>
                  </a:lnTo>
                  <a:lnTo>
                    <a:pt x="198" y="804"/>
                  </a:lnTo>
                  <a:lnTo>
                    <a:pt x="192" y="804"/>
                  </a:lnTo>
                  <a:lnTo>
                    <a:pt x="186" y="804"/>
                  </a:lnTo>
                  <a:lnTo>
                    <a:pt x="180" y="804"/>
                  </a:lnTo>
                  <a:lnTo>
                    <a:pt x="174" y="798"/>
                  </a:lnTo>
                  <a:lnTo>
                    <a:pt x="168" y="798"/>
                  </a:lnTo>
                  <a:lnTo>
                    <a:pt x="162" y="798"/>
                  </a:lnTo>
                  <a:lnTo>
                    <a:pt x="156" y="798"/>
                  </a:lnTo>
                  <a:lnTo>
                    <a:pt x="150" y="798"/>
                  </a:lnTo>
                  <a:lnTo>
                    <a:pt x="144" y="798"/>
                  </a:lnTo>
                  <a:lnTo>
                    <a:pt x="138" y="798"/>
                  </a:lnTo>
                  <a:lnTo>
                    <a:pt x="132" y="798"/>
                  </a:lnTo>
                  <a:lnTo>
                    <a:pt x="126" y="798"/>
                  </a:lnTo>
                  <a:lnTo>
                    <a:pt x="120" y="798"/>
                  </a:lnTo>
                  <a:lnTo>
                    <a:pt x="114" y="798"/>
                  </a:lnTo>
                  <a:lnTo>
                    <a:pt x="114" y="756"/>
                  </a:lnTo>
                  <a:lnTo>
                    <a:pt x="102" y="720"/>
                  </a:lnTo>
                  <a:lnTo>
                    <a:pt x="102" y="684"/>
                  </a:lnTo>
                  <a:lnTo>
                    <a:pt x="90" y="642"/>
                  </a:lnTo>
                  <a:lnTo>
                    <a:pt x="36" y="630"/>
                  </a:lnTo>
                  <a:lnTo>
                    <a:pt x="24" y="594"/>
                  </a:lnTo>
                  <a:lnTo>
                    <a:pt x="66" y="558"/>
                  </a:lnTo>
                  <a:lnTo>
                    <a:pt x="66" y="492"/>
                  </a:lnTo>
                  <a:lnTo>
                    <a:pt x="36" y="444"/>
                  </a:lnTo>
                  <a:lnTo>
                    <a:pt x="0" y="378"/>
                  </a:lnTo>
                  <a:lnTo>
                    <a:pt x="24" y="342"/>
                  </a:lnTo>
                  <a:lnTo>
                    <a:pt x="54" y="318"/>
                  </a:lnTo>
                  <a:lnTo>
                    <a:pt x="66" y="282"/>
                  </a:lnTo>
                  <a:lnTo>
                    <a:pt x="66" y="240"/>
                  </a:lnTo>
                  <a:lnTo>
                    <a:pt x="54" y="192"/>
                  </a:lnTo>
                  <a:lnTo>
                    <a:pt x="54" y="102"/>
                  </a:lnTo>
                  <a:lnTo>
                    <a:pt x="78" y="90"/>
                  </a:lnTo>
                  <a:lnTo>
                    <a:pt x="126" y="18"/>
                  </a:lnTo>
                  <a:lnTo>
                    <a:pt x="138" y="0"/>
                  </a:lnTo>
                  <a:close/>
                </a:path>
              </a:pathLst>
            </a:custGeom>
            <a:solidFill>
              <a:srgbClr val="17365D"/>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7" name="Freeform 12">
              <a:extLst>
                <a:ext uri="{FF2B5EF4-FFF2-40B4-BE49-F238E27FC236}">
                  <a16:creationId xmlns:a16="http://schemas.microsoft.com/office/drawing/2014/main" id="{0296FD35-1A1F-F6F5-D08A-90CA5602940C}"/>
                </a:ext>
              </a:extLst>
            </p:cNvPr>
            <p:cNvSpPr>
              <a:spLocks/>
            </p:cNvSpPr>
            <p:nvPr/>
          </p:nvSpPr>
          <p:spPr bwMode="auto">
            <a:xfrm>
              <a:off x="3003550" y="230505"/>
              <a:ext cx="1212850" cy="1186815"/>
            </a:xfrm>
            <a:custGeom>
              <a:avLst/>
              <a:gdLst>
                <a:gd name="T0" fmla="*/ 1020 w 1128"/>
                <a:gd name="T1" fmla="*/ 102 h 1134"/>
                <a:gd name="T2" fmla="*/ 1044 w 1128"/>
                <a:gd name="T3" fmla="*/ 102 h 1134"/>
                <a:gd name="T4" fmla="*/ 1074 w 1128"/>
                <a:gd name="T5" fmla="*/ 114 h 1134"/>
                <a:gd name="T6" fmla="*/ 1104 w 1128"/>
                <a:gd name="T7" fmla="*/ 120 h 1134"/>
                <a:gd name="T8" fmla="*/ 1128 w 1128"/>
                <a:gd name="T9" fmla="*/ 246 h 1134"/>
                <a:gd name="T10" fmla="*/ 1032 w 1128"/>
                <a:gd name="T11" fmla="*/ 372 h 1134"/>
                <a:gd name="T12" fmla="*/ 1026 w 1128"/>
                <a:gd name="T13" fmla="*/ 606 h 1134"/>
                <a:gd name="T14" fmla="*/ 1032 w 1128"/>
                <a:gd name="T15" fmla="*/ 762 h 1134"/>
                <a:gd name="T16" fmla="*/ 942 w 1128"/>
                <a:gd name="T17" fmla="*/ 942 h 1134"/>
                <a:gd name="T18" fmla="*/ 828 w 1128"/>
                <a:gd name="T19" fmla="*/ 1116 h 1134"/>
                <a:gd name="T20" fmla="*/ 774 w 1128"/>
                <a:gd name="T21" fmla="*/ 1122 h 1134"/>
                <a:gd name="T22" fmla="*/ 756 w 1128"/>
                <a:gd name="T23" fmla="*/ 1086 h 1134"/>
                <a:gd name="T24" fmla="*/ 756 w 1128"/>
                <a:gd name="T25" fmla="*/ 1050 h 1134"/>
                <a:gd name="T26" fmla="*/ 762 w 1128"/>
                <a:gd name="T27" fmla="*/ 1008 h 1134"/>
                <a:gd name="T28" fmla="*/ 756 w 1128"/>
                <a:gd name="T29" fmla="*/ 966 h 1134"/>
                <a:gd name="T30" fmla="*/ 732 w 1128"/>
                <a:gd name="T31" fmla="*/ 942 h 1134"/>
                <a:gd name="T32" fmla="*/ 708 w 1128"/>
                <a:gd name="T33" fmla="*/ 912 h 1134"/>
                <a:gd name="T34" fmla="*/ 684 w 1128"/>
                <a:gd name="T35" fmla="*/ 870 h 1134"/>
                <a:gd name="T36" fmla="*/ 642 w 1128"/>
                <a:gd name="T37" fmla="*/ 846 h 1134"/>
                <a:gd name="T38" fmla="*/ 600 w 1128"/>
                <a:gd name="T39" fmla="*/ 828 h 1134"/>
                <a:gd name="T40" fmla="*/ 552 w 1128"/>
                <a:gd name="T41" fmla="*/ 822 h 1134"/>
                <a:gd name="T42" fmla="*/ 510 w 1128"/>
                <a:gd name="T43" fmla="*/ 810 h 1134"/>
                <a:gd name="T44" fmla="*/ 522 w 1128"/>
                <a:gd name="T45" fmla="*/ 780 h 1134"/>
                <a:gd name="T46" fmla="*/ 534 w 1128"/>
                <a:gd name="T47" fmla="*/ 738 h 1134"/>
                <a:gd name="T48" fmla="*/ 522 w 1128"/>
                <a:gd name="T49" fmla="*/ 696 h 1134"/>
                <a:gd name="T50" fmla="*/ 498 w 1128"/>
                <a:gd name="T51" fmla="*/ 654 h 1134"/>
                <a:gd name="T52" fmla="*/ 480 w 1128"/>
                <a:gd name="T53" fmla="*/ 612 h 1134"/>
                <a:gd name="T54" fmla="*/ 474 w 1128"/>
                <a:gd name="T55" fmla="*/ 570 h 1134"/>
                <a:gd name="T56" fmla="*/ 468 w 1128"/>
                <a:gd name="T57" fmla="*/ 522 h 1134"/>
                <a:gd name="T58" fmla="*/ 444 w 1128"/>
                <a:gd name="T59" fmla="*/ 486 h 1134"/>
                <a:gd name="T60" fmla="*/ 438 w 1128"/>
                <a:gd name="T61" fmla="*/ 438 h 1134"/>
                <a:gd name="T62" fmla="*/ 432 w 1128"/>
                <a:gd name="T63" fmla="*/ 396 h 1134"/>
                <a:gd name="T64" fmla="*/ 402 w 1128"/>
                <a:gd name="T65" fmla="*/ 366 h 1134"/>
                <a:gd name="T66" fmla="*/ 372 w 1128"/>
                <a:gd name="T67" fmla="*/ 324 h 1134"/>
                <a:gd name="T68" fmla="*/ 372 w 1128"/>
                <a:gd name="T69" fmla="*/ 276 h 1134"/>
                <a:gd name="T70" fmla="*/ 360 w 1128"/>
                <a:gd name="T71" fmla="*/ 240 h 1134"/>
                <a:gd name="T72" fmla="*/ 330 w 1128"/>
                <a:gd name="T73" fmla="*/ 216 h 1134"/>
                <a:gd name="T74" fmla="*/ 306 w 1128"/>
                <a:gd name="T75" fmla="*/ 192 h 1134"/>
                <a:gd name="T76" fmla="*/ 276 w 1128"/>
                <a:gd name="T77" fmla="*/ 174 h 1134"/>
                <a:gd name="T78" fmla="*/ 246 w 1128"/>
                <a:gd name="T79" fmla="*/ 144 h 1134"/>
                <a:gd name="T80" fmla="*/ 216 w 1128"/>
                <a:gd name="T81" fmla="*/ 150 h 1134"/>
                <a:gd name="T82" fmla="*/ 174 w 1128"/>
                <a:gd name="T83" fmla="*/ 162 h 1134"/>
                <a:gd name="T84" fmla="*/ 132 w 1128"/>
                <a:gd name="T85" fmla="*/ 168 h 1134"/>
                <a:gd name="T86" fmla="*/ 102 w 1128"/>
                <a:gd name="T87" fmla="*/ 210 h 1134"/>
                <a:gd name="T88" fmla="*/ 66 w 1128"/>
                <a:gd name="T89" fmla="*/ 228 h 1134"/>
                <a:gd name="T90" fmla="*/ 18 w 1128"/>
                <a:gd name="T91" fmla="*/ 228 h 1134"/>
                <a:gd name="T92" fmla="*/ 30 w 1128"/>
                <a:gd name="T93" fmla="*/ 204 h 1134"/>
                <a:gd name="T94" fmla="*/ 78 w 1128"/>
                <a:gd name="T95" fmla="*/ 150 h 1134"/>
                <a:gd name="T96" fmla="*/ 144 w 1128"/>
                <a:gd name="T97" fmla="*/ 84 h 1134"/>
                <a:gd name="T98" fmla="*/ 210 w 1128"/>
                <a:gd name="T99" fmla="*/ 48 h 1134"/>
                <a:gd name="T100" fmla="*/ 300 w 1128"/>
                <a:gd name="T101" fmla="*/ 36 h 1134"/>
                <a:gd name="T102" fmla="*/ 360 w 1128"/>
                <a:gd name="T103" fmla="*/ 24 h 1134"/>
                <a:gd name="T104" fmla="*/ 414 w 1128"/>
                <a:gd name="T105" fmla="*/ 6 h 1134"/>
                <a:gd name="T106" fmla="*/ 492 w 1128"/>
                <a:gd name="T107" fmla="*/ 0 h 1134"/>
                <a:gd name="T108" fmla="*/ 576 w 1128"/>
                <a:gd name="T109" fmla="*/ 0 h 1134"/>
                <a:gd name="T110" fmla="*/ 678 w 1128"/>
                <a:gd name="T111" fmla="*/ 0 h 1134"/>
                <a:gd name="T112" fmla="*/ 756 w 1128"/>
                <a:gd name="T113" fmla="*/ 6 h 1134"/>
                <a:gd name="T114" fmla="*/ 828 w 1128"/>
                <a:gd name="T115" fmla="*/ 36 h 1134"/>
                <a:gd name="T116" fmla="*/ 900 w 1128"/>
                <a:gd name="T117" fmla="*/ 48 h 1134"/>
                <a:gd name="T118" fmla="*/ 960 w 1128"/>
                <a:gd name="T119" fmla="*/ 90 h 11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8"/>
                <a:gd name="T181" fmla="*/ 0 h 1134"/>
                <a:gd name="T182" fmla="*/ 1128 w 1128"/>
                <a:gd name="T183" fmla="*/ 1134 h 11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8" h="1134">
                  <a:moveTo>
                    <a:pt x="1002" y="114"/>
                  </a:moveTo>
                  <a:lnTo>
                    <a:pt x="1002" y="108"/>
                  </a:lnTo>
                  <a:lnTo>
                    <a:pt x="1008" y="108"/>
                  </a:lnTo>
                  <a:lnTo>
                    <a:pt x="1008" y="102"/>
                  </a:lnTo>
                  <a:lnTo>
                    <a:pt x="1008" y="108"/>
                  </a:lnTo>
                  <a:lnTo>
                    <a:pt x="1014" y="108"/>
                  </a:lnTo>
                  <a:lnTo>
                    <a:pt x="1020" y="108"/>
                  </a:lnTo>
                  <a:lnTo>
                    <a:pt x="1020" y="102"/>
                  </a:lnTo>
                  <a:lnTo>
                    <a:pt x="1020" y="96"/>
                  </a:lnTo>
                  <a:lnTo>
                    <a:pt x="1020" y="102"/>
                  </a:lnTo>
                  <a:lnTo>
                    <a:pt x="1026" y="102"/>
                  </a:lnTo>
                  <a:lnTo>
                    <a:pt x="1032" y="102"/>
                  </a:lnTo>
                  <a:lnTo>
                    <a:pt x="1038" y="102"/>
                  </a:lnTo>
                  <a:lnTo>
                    <a:pt x="1038" y="108"/>
                  </a:lnTo>
                  <a:lnTo>
                    <a:pt x="1044" y="108"/>
                  </a:lnTo>
                  <a:lnTo>
                    <a:pt x="1044" y="102"/>
                  </a:lnTo>
                  <a:lnTo>
                    <a:pt x="1050" y="102"/>
                  </a:lnTo>
                  <a:lnTo>
                    <a:pt x="1056" y="102"/>
                  </a:lnTo>
                  <a:lnTo>
                    <a:pt x="1056" y="108"/>
                  </a:lnTo>
                  <a:lnTo>
                    <a:pt x="1056" y="114"/>
                  </a:lnTo>
                  <a:lnTo>
                    <a:pt x="1062" y="114"/>
                  </a:lnTo>
                  <a:lnTo>
                    <a:pt x="1068" y="108"/>
                  </a:lnTo>
                  <a:lnTo>
                    <a:pt x="1074" y="108"/>
                  </a:lnTo>
                  <a:lnTo>
                    <a:pt x="1074" y="114"/>
                  </a:lnTo>
                  <a:lnTo>
                    <a:pt x="1080" y="114"/>
                  </a:lnTo>
                  <a:lnTo>
                    <a:pt x="1080" y="120"/>
                  </a:lnTo>
                  <a:lnTo>
                    <a:pt x="1086" y="120"/>
                  </a:lnTo>
                  <a:lnTo>
                    <a:pt x="1086" y="114"/>
                  </a:lnTo>
                  <a:lnTo>
                    <a:pt x="1092" y="114"/>
                  </a:lnTo>
                  <a:lnTo>
                    <a:pt x="1098" y="114"/>
                  </a:lnTo>
                  <a:lnTo>
                    <a:pt x="1098" y="120"/>
                  </a:lnTo>
                  <a:lnTo>
                    <a:pt x="1104" y="120"/>
                  </a:lnTo>
                  <a:lnTo>
                    <a:pt x="1104" y="132"/>
                  </a:lnTo>
                  <a:lnTo>
                    <a:pt x="1104" y="162"/>
                  </a:lnTo>
                  <a:lnTo>
                    <a:pt x="1092" y="180"/>
                  </a:lnTo>
                  <a:lnTo>
                    <a:pt x="1086" y="198"/>
                  </a:lnTo>
                  <a:lnTo>
                    <a:pt x="1086" y="204"/>
                  </a:lnTo>
                  <a:lnTo>
                    <a:pt x="1104" y="216"/>
                  </a:lnTo>
                  <a:lnTo>
                    <a:pt x="1116" y="234"/>
                  </a:lnTo>
                  <a:lnTo>
                    <a:pt x="1128" y="246"/>
                  </a:lnTo>
                  <a:lnTo>
                    <a:pt x="1128" y="264"/>
                  </a:lnTo>
                  <a:lnTo>
                    <a:pt x="1122" y="288"/>
                  </a:lnTo>
                  <a:lnTo>
                    <a:pt x="1116" y="306"/>
                  </a:lnTo>
                  <a:lnTo>
                    <a:pt x="1110" y="318"/>
                  </a:lnTo>
                  <a:lnTo>
                    <a:pt x="1098" y="336"/>
                  </a:lnTo>
                  <a:lnTo>
                    <a:pt x="1080" y="348"/>
                  </a:lnTo>
                  <a:lnTo>
                    <a:pt x="1050" y="360"/>
                  </a:lnTo>
                  <a:lnTo>
                    <a:pt x="1032" y="372"/>
                  </a:lnTo>
                  <a:lnTo>
                    <a:pt x="1050" y="402"/>
                  </a:lnTo>
                  <a:lnTo>
                    <a:pt x="1050" y="414"/>
                  </a:lnTo>
                  <a:lnTo>
                    <a:pt x="1050" y="438"/>
                  </a:lnTo>
                  <a:lnTo>
                    <a:pt x="1044" y="492"/>
                  </a:lnTo>
                  <a:lnTo>
                    <a:pt x="1038" y="522"/>
                  </a:lnTo>
                  <a:lnTo>
                    <a:pt x="1032" y="546"/>
                  </a:lnTo>
                  <a:lnTo>
                    <a:pt x="1032" y="576"/>
                  </a:lnTo>
                  <a:lnTo>
                    <a:pt x="1026" y="606"/>
                  </a:lnTo>
                  <a:lnTo>
                    <a:pt x="1020" y="630"/>
                  </a:lnTo>
                  <a:lnTo>
                    <a:pt x="1008" y="654"/>
                  </a:lnTo>
                  <a:lnTo>
                    <a:pt x="1014" y="666"/>
                  </a:lnTo>
                  <a:lnTo>
                    <a:pt x="1032" y="678"/>
                  </a:lnTo>
                  <a:lnTo>
                    <a:pt x="1056" y="696"/>
                  </a:lnTo>
                  <a:lnTo>
                    <a:pt x="1062" y="708"/>
                  </a:lnTo>
                  <a:lnTo>
                    <a:pt x="1056" y="744"/>
                  </a:lnTo>
                  <a:lnTo>
                    <a:pt x="1032" y="762"/>
                  </a:lnTo>
                  <a:lnTo>
                    <a:pt x="1014" y="780"/>
                  </a:lnTo>
                  <a:lnTo>
                    <a:pt x="1008" y="798"/>
                  </a:lnTo>
                  <a:lnTo>
                    <a:pt x="1002" y="816"/>
                  </a:lnTo>
                  <a:lnTo>
                    <a:pt x="978" y="834"/>
                  </a:lnTo>
                  <a:lnTo>
                    <a:pt x="984" y="864"/>
                  </a:lnTo>
                  <a:lnTo>
                    <a:pt x="990" y="894"/>
                  </a:lnTo>
                  <a:lnTo>
                    <a:pt x="972" y="918"/>
                  </a:lnTo>
                  <a:lnTo>
                    <a:pt x="942" y="942"/>
                  </a:lnTo>
                  <a:lnTo>
                    <a:pt x="894" y="960"/>
                  </a:lnTo>
                  <a:lnTo>
                    <a:pt x="852" y="978"/>
                  </a:lnTo>
                  <a:lnTo>
                    <a:pt x="828" y="990"/>
                  </a:lnTo>
                  <a:lnTo>
                    <a:pt x="816" y="1002"/>
                  </a:lnTo>
                  <a:lnTo>
                    <a:pt x="816" y="1038"/>
                  </a:lnTo>
                  <a:lnTo>
                    <a:pt x="834" y="1068"/>
                  </a:lnTo>
                  <a:lnTo>
                    <a:pt x="840" y="1086"/>
                  </a:lnTo>
                  <a:lnTo>
                    <a:pt x="828" y="1116"/>
                  </a:lnTo>
                  <a:lnTo>
                    <a:pt x="816" y="1134"/>
                  </a:lnTo>
                  <a:lnTo>
                    <a:pt x="810" y="1134"/>
                  </a:lnTo>
                  <a:lnTo>
                    <a:pt x="804" y="1134"/>
                  </a:lnTo>
                  <a:lnTo>
                    <a:pt x="798" y="1134"/>
                  </a:lnTo>
                  <a:lnTo>
                    <a:pt x="792" y="1128"/>
                  </a:lnTo>
                  <a:lnTo>
                    <a:pt x="786" y="1128"/>
                  </a:lnTo>
                  <a:lnTo>
                    <a:pt x="780" y="1122"/>
                  </a:lnTo>
                  <a:lnTo>
                    <a:pt x="774" y="1122"/>
                  </a:lnTo>
                  <a:lnTo>
                    <a:pt x="774" y="1116"/>
                  </a:lnTo>
                  <a:lnTo>
                    <a:pt x="768" y="1116"/>
                  </a:lnTo>
                  <a:lnTo>
                    <a:pt x="768" y="1110"/>
                  </a:lnTo>
                  <a:lnTo>
                    <a:pt x="762" y="1110"/>
                  </a:lnTo>
                  <a:lnTo>
                    <a:pt x="756" y="1104"/>
                  </a:lnTo>
                  <a:lnTo>
                    <a:pt x="756" y="1098"/>
                  </a:lnTo>
                  <a:lnTo>
                    <a:pt x="756" y="1092"/>
                  </a:lnTo>
                  <a:lnTo>
                    <a:pt x="756" y="1086"/>
                  </a:lnTo>
                  <a:lnTo>
                    <a:pt x="756" y="1080"/>
                  </a:lnTo>
                  <a:lnTo>
                    <a:pt x="750" y="1080"/>
                  </a:lnTo>
                  <a:lnTo>
                    <a:pt x="750" y="1074"/>
                  </a:lnTo>
                  <a:lnTo>
                    <a:pt x="750" y="1068"/>
                  </a:lnTo>
                  <a:lnTo>
                    <a:pt x="750" y="1062"/>
                  </a:lnTo>
                  <a:lnTo>
                    <a:pt x="756" y="1062"/>
                  </a:lnTo>
                  <a:lnTo>
                    <a:pt x="756" y="1056"/>
                  </a:lnTo>
                  <a:lnTo>
                    <a:pt x="756" y="1050"/>
                  </a:lnTo>
                  <a:lnTo>
                    <a:pt x="756" y="1044"/>
                  </a:lnTo>
                  <a:lnTo>
                    <a:pt x="756" y="1038"/>
                  </a:lnTo>
                  <a:lnTo>
                    <a:pt x="762" y="1038"/>
                  </a:lnTo>
                  <a:lnTo>
                    <a:pt x="762" y="1032"/>
                  </a:lnTo>
                  <a:lnTo>
                    <a:pt x="762" y="1026"/>
                  </a:lnTo>
                  <a:lnTo>
                    <a:pt x="762" y="1020"/>
                  </a:lnTo>
                  <a:lnTo>
                    <a:pt x="762" y="1014"/>
                  </a:lnTo>
                  <a:lnTo>
                    <a:pt x="762" y="1008"/>
                  </a:lnTo>
                  <a:lnTo>
                    <a:pt x="762" y="1002"/>
                  </a:lnTo>
                  <a:lnTo>
                    <a:pt x="756" y="1002"/>
                  </a:lnTo>
                  <a:lnTo>
                    <a:pt x="756" y="996"/>
                  </a:lnTo>
                  <a:lnTo>
                    <a:pt x="762" y="990"/>
                  </a:lnTo>
                  <a:lnTo>
                    <a:pt x="762" y="984"/>
                  </a:lnTo>
                  <a:lnTo>
                    <a:pt x="756" y="978"/>
                  </a:lnTo>
                  <a:lnTo>
                    <a:pt x="756" y="972"/>
                  </a:lnTo>
                  <a:lnTo>
                    <a:pt x="756" y="966"/>
                  </a:lnTo>
                  <a:lnTo>
                    <a:pt x="750" y="966"/>
                  </a:lnTo>
                  <a:lnTo>
                    <a:pt x="750" y="960"/>
                  </a:lnTo>
                  <a:lnTo>
                    <a:pt x="744" y="960"/>
                  </a:lnTo>
                  <a:lnTo>
                    <a:pt x="744" y="954"/>
                  </a:lnTo>
                  <a:lnTo>
                    <a:pt x="744" y="948"/>
                  </a:lnTo>
                  <a:lnTo>
                    <a:pt x="738" y="948"/>
                  </a:lnTo>
                  <a:lnTo>
                    <a:pt x="738" y="942"/>
                  </a:lnTo>
                  <a:lnTo>
                    <a:pt x="732" y="942"/>
                  </a:lnTo>
                  <a:lnTo>
                    <a:pt x="732" y="936"/>
                  </a:lnTo>
                  <a:lnTo>
                    <a:pt x="726" y="936"/>
                  </a:lnTo>
                  <a:lnTo>
                    <a:pt x="726" y="930"/>
                  </a:lnTo>
                  <a:lnTo>
                    <a:pt x="720" y="924"/>
                  </a:lnTo>
                  <a:lnTo>
                    <a:pt x="714" y="924"/>
                  </a:lnTo>
                  <a:lnTo>
                    <a:pt x="714" y="918"/>
                  </a:lnTo>
                  <a:lnTo>
                    <a:pt x="708" y="918"/>
                  </a:lnTo>
                  <a:lnTo>
                    <a:pt x="708" y="912"/>
                  </a:lnTo>
                  <a:lnTo>
                    <a:pt x="702" y="912"/>
                  </a:lnTo>
                  <a:lnTo>
                    <a:pt x="696" y="906"/>
                  </a:lnTo>
                  <a:lnTo>
                    <a:pt x="696" y="900"/>
                  </a:lnTo>
                  <a:lnTo>
                    <a:pt x="690" y="894"/>
                  </a:lnTo>
                  <a:lnTo>
                    <a:pt x="690" y="888"/>
                  </a:lnTo>
                  <a:lnTo>
                    <a:pt x="690" y="882"/>
                  </a:lnTo>
                  <a:lnTo>
                    <a:pt x="684" y="876"/>
                  </a:lnTo>
                  <a:lnTo>
                    <a:pt x="684" y="870"/>
                  </a:lnTo>
                  <a:lnTo>
                    <a:pt x="678" y="870"/>
                  </a:lnTo>
                  <a:lnTo>
                    <a:pt x="672" y="864"/>
                  </a:lnTo>
                  <a:lnTo>
                    <a:pt x="666" y="858"/>
                  </a:lnTo>
                  <a:lnTo>
                    <a:pt x="660" y="852"/>
                  </a:lnTo>
                  <a:lnTo>
                    <a:pt x="654" y="852"/>
                  </a:lnTo>
                  <a:lnTo>
                    <a:pt x="648" y="852"/>
                  </a:lnTo>
                  <a:lnTo>
                    <a:pt x="648" y="846"/>
                  </a:lnTo>
                  <a:lnTo>
                    <a:pt x="642" y="846"/>
                  </a:lnTo>
                  <a:lnTo>
                    <a:pt x="636" y="846"/>
                  </a:lnTo>
                  <a:lnTo>
                    <a:pt x="630" y="846"/>
                  </a:lnTo>
                  <a:lnTo>
                    <a:pt x="624" y="846"/>
                  </a:lnTo>
                  <a:lnTo>
                    <a:pt x="618" y="840"/>
                  </a:lnTo>
                  <a:lnTo>
                    <a:pt x="612" y="840"/>
                  </a:lnTo>
                  <a:lnTo>
                    <a:pt x="606" y="834"/>
                  </a:lnTo>
                  <a:lnTo>
                    <a:pt x="600" y="834"/>
                  </a:lnTo>
                  <a:lnTo>
                    <a:pt x="600" y="828"/>
                  </a:lnTo>
                  <a:lnTo>
                    <a:pt x="594" y="828"/>
                  </a:lnTo>
                  <a:lnTo>
                    <a:pt x="588" y="822"/>
                  </a:lnTo>
                  <a:lnTo>
                    <a:pt x="582" y="822"/>
                  </a:lnTo>
                  <a:lnTo>
                    <a:pt x="576" y="822"/>
                  </a:lnTo>
                  <a:lnTo>
                    <a:pt x="570" y="822"/>
                  </a:lnTo>
                  <a:lnTo>
                    <a:pt x="564" y="822"/>
                  </a:lnTo>
                  <a:lnTo>
                    <a:pt x="558" y="822"/>
                  </a:lnTo>
                  <a:lnTo>
                    <a:pt x="552" y="822"/>
                  </a:lnTo>
                  <a:lnTo>
                    <a:pt x="546" y="822"/>
                  </a:lnTo>
                  <a:lnTo>
                    <a:pt x="540" y="822"/>
                  </a:lnTo>
                  <a:lnTo>
                    <a:pt x="540" y="816"/>
                  </a:lnTo>
                  <a:lnTo>
                    <a:pt x="534" y="816"/>
                  </a:lnTo>
                  <a:lnTo>
                    <a:pt x="528" y="816"/>
                  </a:lnTo>
                  <a:lnTo>
                    <a:pt x="522" y="816"/>
                  </a:lnTo>
                  <a:lnTo>
                    <a:pt x="516" y="816"/>
                  </a:lnTo>
                  <a:lnTo>
                    <a:pt x="510" y="810"/>
                  </a:lnTo>
                  <a:lnTo>
                    <a:pt x="504" y="810"/>
                  </a:lnTo>
                  <a:lnTo>
                    <a:pt x="498" y="804"/>
                  </a:lnTo>
                  <a:lnTo>
                    <a:pt x="504" y="798"/>
                  </a:lnTo>
                  <a:lnTo>
                    <a:pt x="510" y="792"/>
                  </a:lnTo>
                  <a:lnTo>
                    <a:pt x="510" y="786"/>
                  </a:lnTo>
                  <a:lnTo>
                    <a:pt x="516" y="786"/>
                  </a:lnTo>
                  <a:lnTo>
                    <a:pt x="516" y="780"/>
                  </a:lnTo>
                  <a:lnTo>
                    <a:pt x="522" y="780"/>
                  </a:lnTo>
                  <a:lnTo>
                    <a:pt x="522" y="774"/>
                  </a:lnTo>
                  <a:lnTo>
                    <a:pt x="522" y="768"/>
                  </a:lnTo>
                  <a:lnTo>
                    <a:pt x="528" y="762"/>
                  </a:lnTo>
                  <a:lnTo>
                    <a:pt x="528" y="756"/>
                  </a:lnTo>
                  <a:lnTo>
                    <a:pt x="534" y="756"/>
                  </a:lnTo>
                  <a:lnTo>
                    <a:pt x="534" y="750"/>
                  </a:lnTo>
                  <a:lnTo>
                    <a:pt x="534" y="744"/>
                  </a:lnTo>
                  <a:lnTo>
                    <a:pt x="534" y="738"/>
                  </a:lnTo>
                  <a:lnTo>
                    <a:pt x="534" y="732"/>
                  </a:lnTo>
                  <a:lnTo>
                    <a:pt x="534" y="726"/>
                  </a:lnTo>
                  <a:lnTo>
                    <a:pt x="534" y="720"/>
                  </a:lnTo>
                  <a:lnTo>
                    <a:pt x="528" y="720"/>
                  </a:lnTo>
                  <a:lnTo>
                    <a:pt x="528" y="714"/>
                  </a:lnTo>
                  <a:lnTo>
                    <a:pt x="528" y="708"/>
                  </a:lnTo>
                  <a:lnTo>
                    <a:pt x="522" y="702"/>
                  </a:lnTo>
                  <a:lnTo>
                    <a:pt x="522" y="696"/>
                  </a:lnTo>
                  <a:lnTo>
                    <a:pt x="522" y="690"/>
                  </a:lnTo>
                  <a:lnTo>
                    <a:pt x="516" y="684"/>
                  </a:lnTo>
                  <a:lnTo>
                    <a:pt x="516" y="678"/>
                  </a:lnTo>
                  <a:lnTo>
                    <a:pt x="510" y="678"/>
                  </a:lnTo>
                  <a:lnTo>
                    <a:pt x="510" y="672"/>
                  </a:lnTo>
                  <a:lnTo>
                    <a:pt x="504" y="666"/>
                  </a:lnTo>
                  <a:lnTo>
                    <a:pt x="504" y="660"/>
                  </a:lnTo>
                  <a:lnTo>
                    <a:pt x="498" y="654"/>
                  </a:lnTo>
                  <a:lnTo>
                    <a:pt x="492" y="648"/>
                  </a:lnTo>
                  <a:lnTo>
                    <a:pt x="492" y="642"/>
                  </a:lnTo>
                  <a:lnTo>
                    <a:pt x="486" y="642"/>
                  </a:lnTo>
                  <a:lnTo>
                    <a:pt x="486" y="636"/>
                  </a:lnTo>
                  <a:lnTo>
                    <a:pt x="486" y="630"/>
                  </a:lnTo>
                  <a:lnTo>
                    <a:pt x="486" y="624"/>
                  </a:lnTo>
                  <a:lnTo>
                    <a:pt x="486" y="618"/>
                  </a:lnTo>
                  <a:lnTo>
                    <a:pt x="480" y="612"/>
                  </a:lnTo>
                  <a:lnTo>
                    <a:pt x="480" y="606"/>
                  </a:lnTo>
                  <a:lnTo>
                    <a:pt x="480" y="600"/>
                  </a:lnTo>
                  <a:lnTo>
                    <a:pt x="480" y="594"/>
                  </a:lnTo>
                  <a:lnTo>
                    <a:pt x="480" y="588"/>
                  </a:lnTo>
                  <a:lnTo>
                    <a:pt x="474" y="588"/>
                  </a:lnTo>
                  <a:lnTo>
                    <a:pt x="474" y="582"/>
                  </a:lnTo>
                  <a:lnTo>
                    <a:pt x="474" y="576"/>
                  </a:lnTo>
                  <a:lnTo>
                    <a:pt x="474" y="570"/>
                  </a:lnTo>
                  <a:lnTo>
                    <a:pt x="474" y="564"/>
                  </a:lnTo>
                  <a:lnTo>
                    <a:pt x="474" y="558"/>
                  </a:lnTo>
                  <a:lnTo>
                    <a:pt x="474" y="552"/>
                  </a:lnTo>
                  <a:lnTo>
                    <a:pt x="474" y="546"/>
                  </a:lnTo>
                  <a:lnTo>
                    <a:pt x="474" y="540"/>
                  </a:lnTo>
                  <a:lnTo>
                    <a:pt x="474" y="534"/>
                  </a:lnTo>
                  <a:lnTo>
                    <a:pt x="474" y="528"/>
                  </a:lnTo>
                  <a:lnTo>
                    <a:pt x="468" y="522"/>
                  </a:lnTo>
                  <a:lnTo>
                    <a:pt x="468" y="516"/>
                  </a:lnTo>
                  <a:lnTo>
                    <a:pt x="468" y="510"/>
                  </a:lnTo>
                  <a:lnTo>
                    <a:pt x="462" y="510"/>
                  </a:lnTo>
                  <a:lnTo>
                    <a:pt x="462" y="504"/>
                  </a:lnTo>
                  <a:lnTo>
                    <a:pt x="456" y="498"/>
                  </a:lnTo>
                  <a:lnTo>
                    <a:pt x="450" y="492"/>
                  </a:lnTo>
                  <a:lnTo>
                    <a:pt x="450" y="486"/>
                  </a:lnTo>
                  <a:lnTo>
                    <a:pt x="444" y="486"/>
                  </a:lnTo>
                  <a:lnTo>
                    <a:pt x="444" y="480"/>
                  </a:lnTo>
                  <a:lnTo>
                    <a:pt x="438" y="474"/>
                  </a:lnTo>
                  <a:lnTo>
                    <a:pt x="438" y="468"/>
                  </a:lnTo>
                  <a:lnTo>
                    <a:pt x="438" y="462"/>
                  </a:lnTo>
                  <a:lnTo>
                    <a:pt x="438" y="456"/>
                  </a:lnTo>
                  <a:lnTo>
                    <a:pt x="438" y="450"/>
                  </a:lnTo>
                  <a:lnTo>
                    <a:pt x="438" y="444"/>
                  </a:lnTo>
                  <a:lnTo>
                    <a:pt x="438" y="438"/>
                  </a:lnTo>
                  <a:lnTo>
                    <a:pt x="432" y="438"/>
                  </a:lnTo>
                  <a:lnTo>
                    <a:pt x="432" y="432"/>
                  </a:lnTo>
                  <a:lnTo>
                    <a:pt x="432" y="426"/>
                  </a:lnTo>
                  <a:lnTo>
                    <a:pt x="432" y="420"/>
                  </a:lnTo>
                  <a:lnTo>
                    <a:pt x="432" y="414"/>
                  </a:lnTo>
                  <a:lnTo>
                    <a:pt x="432" y="408"/>
                  </a:lnTo>
                  <a:lnTo>
                    <a:pt x="432" y="402"/>
                  </a:lnTo>
                  <a:lnTo>
                    <a:pt x="432" y="396"/>
                  </a:lnTo>
                  <a:lnTo>
                    <a:pt x="426" y="390"/>
                  </a:lnTo>
                  <a:lnTo>
                    <a:pt x="426" y="384"/>
                  </a:lnTo>
                  <a:lnTo>
                    <a:pt x="420" y="384"/>
                  </a:lnTo>
                  <a:lnTo>
                    <a:pt x="420" y="378"/>
                  </a:lnTo>
                  <a:lnTo>
                    <a:pt x="414" y="378"/>
                  </a:lnTo>
                  <a:lnTo>
                    <a:pt x="414" y="372"/>
                  </a:lnTo>
                  <a:lnTo>
                    <a:pt x="408" y="372"/>
                  </a:lnTo>
                  <a:lnTo>
                    <a:pt x="402" y="366"/>
                  </a:lnTo>
                  <a:lnTo>
                    <a:pt x="396" y="366"/>
                  </a:lnTo>
                  <a:lnTo>
                    <a:pt x="390" y="360"/>
                  </a:lnTo>
                  <a:lnTo>
                    <a:pt x="384" y="354"/>
                  </a:lnTo>
                  <a:lnTo>
                    <a:pt x="378" y="348"/>
                  </a:lnTo>
                  <a:lnTo>
                    <a:pt x="378" y="342"/>
                  </a:lnTo>
                  <a:lnTo>
                    <a:pt x="378" y="336"/>
                  </a:lnTo>
                  <a:lnTo>
                    <a:pt x="372" y="330"/>
                  </a:lnTo>
                  <a:lnTo>
                    <a:pt x="372" y="324"/>
                  </a:lnTo>
                  <a:lnTo>
                    <a:pt x="372" y="318"/>
                  </a:lnTo>
                  <a:lnTo>
                    <a:pt x="372" y="312"/>
                  </a:lnTo>
                  <a:lnTo>
                    <a:pt x="372" y="306"/>
                  </a:lnTo>
                  <a:lnTo>
                    <a:pt x="372" y="300"/>
                  </a:lnTo>
                  <a:lnTo>
                    <a:pt x="372" y="294"/>
                  </a:lnTo>
                  <a:lnTo>
                    <a:pt x="372" y="288"/>
                  </a:lnTo>
                  <a:lnTo>
                    <a:pt x="372" y="282"/>
                  </a:lnTo>
                  <a:lnTo>
                    <a:pt x="372" y="276"/>
                  </a:lnTo>
                  <a:lnTo>
                    <a:pt x="372" y="270"/>
                  </a:lnTo>
                  <a:lnTo>
                    <a:pt x="372" y="264"/>
                  </a:lnTo>
                  <a:lnTo>
                    <a:pt x="372" y="258"/>
                  </a:lnTo>
                  <a:lnTo>
                    <a:pt x="366" y="258"/>
                  </a:lnTo>
                  <a:lnTo>
                    <a:pt x="366" y="252"/>
                  </a:lnTo>
                  <a:lnTo>
                    <a:pt x="366" y="246"/>
                  </a:lnTo>
                  <a:lnTo>
                    <a:pt x="360" y="246"/>
                  </a:lnTo>
                  <a:lnTo>
                    <a:pt x="360" y="240"/>
                  </a:lnTo>
                  <a:lnTo>
                    <a:pt x="360" y="234"/>
                  </a:lnTo>
                  <a:lnTo>
                    <a:pt x="354" y="228"/>
                  </a:lnTo>
                  <a:lnTo>
                    <a:pt x="354" y="222"/>
                  </a:lnTo>
                  <a:lnTo>
                    <a:pt x="348" y="222"/>
                  </a:lnTo>
                  <a:lnTo>
                    <a:pt x="342" y="222"/>
                  </a:lnTo>
                  <a:lnTo>
                    <a:pt x="336" y="222"/>
                  </a:lnTo>
                  <a:lnTo>
                    <a:pt x="336" y="216"/>
                  </a:lnTo>
                  <a:lnTo>
                    <a:pt x="330" y="216"/>
                  </a:lnTo>
                  <a:lnTo>
                    <a:pt x="324" y="216"/>
                  </a:lnTo>
                  <a:lnTo>
                    <a:pt x="324" y="210"/>
                  </a:lnTo>
                  <a:lnTo>
                    <a:pt x="318" y="210"/>
                  </a:lnTo>
                  <a:lnTo>
                    <a:pt x="318" y="204"/>
                  </a:lnTo>
                  <a:lnTo>
                    <a:pt x="312" y="204"/>
                  </a:lnTo>
                  <a:lnTo>
                    <a:pt x="312" y="198"/>
                  </a:lnTo>
                  <a:lnTo>
                    <a:pt x="306" y="198"/>
                  </a:lnTo>
                  <a:lnTo>
                    <a:pt x="306" y="192"/>
                  </a:lnTo>
                  <a:lnTo>
                    <a:pt x="300" y="192"/>
                  </a:lnTo>
                  <a:lnTo>
                    <a:pt x="300" y="186"/>
                  </a:lnTo>
                  <a:lnTo>
                    <a:pt x="294" y="186"/>
                  </a:lnTo>
                  <a:lnTo>
                    <a:pt x="294" y="180"/>
                  </a:lnTo>
                  <a:lnTo>
                    <a:pt x="288" y="180"/>
                  </a:lnTo>
                  <a:lnTo>
                    <a:pt x="282" y="180"/>
                  </a:lnTo>
                  <a:lnTo>
                    <a:pt x="282" y="174"/>
                  </a:lnTo>
                  <a:lnTo>
                    <a:pt x="276" y="174"/>
                  </a:lnTo>
                  <a:lnTo>
                    <a:pt x="270" y="174"/>
                  </a:lnTo>
                  <a:lnTo>
                    <a:pt x="264" y="168"/>
                  </a:lnTo>
                  <a:lnTo>
                    <a:pt x="264" y="162"/>
                  </a:lnTo>
                  <a:lnTo>
                    <a:pt x="264" y="156"/>
                  </a:lnTo>
                  <a:lnTo>
                    <a:pt x="258" y="156"/>
                  </a:lnTo>
                  <a:lnTo>
                    <a:pt x="258" y="150"/>
                  </a:lnTo>
                  <a:lnTo>
                    <a:pt x="252" y="144"/>
                  </a:lnTo>
                  <a:lnTo>
                    <a:pt x="246" y="144"/>
                  </a:lnTo>
                  <a:lnTo>
                    <a:pt x="246" y="138"/>
                  </a:lnTo>
                  <a:lnTo>
                    <a:pt x="240" y="138"/>
                  </a:lnTo>
                  <a:lnTo>
                    <a:pt x="234" y="138"/>
                  </a:lnTo>
                  <a:lnTo>
                    <a:pt x="228" y="138"/>
                  </a:lnTo>
                  <a:lnTo>
                    <a:pt x="228" y="144"/>
                  </a:lnTo>
                  <a:lnTo>
                    <a:pt x="222" y="144"/>
                  </a:lnTo>
                  <a:lnTo>
                    <a:pt x="216" y="144"/>
                  </a:lnTo>
                  <a:lnTo>
                    <a:pt x="216" y="150"/>
                  </a:lnTo>
                  <a:lnTo>
                    <a:pt x="210" y="150"/>
                  </a:lnTo>
                  <a:lnTo>
                    <a:pt x="204" y="150"/>
                  </a:lnTo>
                  <a:lnTo>
                    <a:pt x="204" y="156"/>
                  </a:lnTo>
                  <a:lnTo>
                    <a:pt x="198" y="156"/>
                  </a:lnTo>
                  <a:lnTo>
                    <a:pt x="192" y="156"/>
                  </a:lnTo>
                  <a:lnTo>
                    <a:pt x="186" y="162"/>
                  </a:lnTo>
                  <a:lnTo>
                    <a:pt x="180" y="162"/>
                  </a:lnTo>
                  <a:lnTo>
                    <a:pt x="174" y="162"/>
                  </a:lnTo>
                  <a:lnTo>
                    <a:pt x="168" y="162"/>
                  </a:lnTo>
                  <a:lnTo>
                    <a:pt x="162" y="162"/>
                  </a:lnTo>
                  <a:lnTo>
                    <a:pt x="156" y="162"/>
                  </a:lnTo>
                  <a:lnTo>
                    <a:pt x="150" y="162"/>
                  </a:lnTo>
                  <a:lnTo>
                    <a:pt x="144" y="162"/>
                  </a:lnTo>
                  <a:lnTo>
                    <a:pt x="144" y="168"/>
                  </a:lnTo>
                  <a:lnTo>
                    <a:pt x="138" y="168"/>
                  </a:lnTo>
                  <a:lnTo>
                    <a:pt x="132" y="168"/>
                  </a:lnTo>
                  <a:lnTo>
                    <a:pt x="126" y="174"/>
                  </a:lnTo>
                  <a:lnTo>
                    <a:pt x="120" y="180"/>
                  </a:lnTo>
                  <a:lnTo>
                    <a:pt x="120" y="186"/>
                  </a:lnTo>
                  <a:lnTo>
                    <a:pt x="114" y="186"/>
                  </a:lnTo>
                  <a:lnTo>
                    <a:pt x="114" y="192"/>
                  </a:lnTo>
                  <a:lnTo>
                    <a:pt x="108" y="198"/>
                  </a:lnTo>
                  <a:lnTo>
                    <a:pt x="108" y="204"/>
                  </a:lnTo>
                  <a:lnTo>
                    <a:pt x="102" y="210"/>
                  </a:lnTo>
                  <a:lnTo>
                    <a:pt x="102" y="216"/>
                  </a:lnTo>
                  <a:lnTo>
                    <a:pt x="96" y="216"/>
                  </a:lnTo>
                  <a:lnTo>
                    <a:pt x="96" y="222"/>
                  </a:lnTo>
                  <a:lnTo>
                    <a:pt x="90" y="228"/>
                  </a:lnTo>
                  <a:lnTo>
                    <a:pt x="84" y="228"/>
                  </a:lnTo>
                  <a:lnTo>
                    <a:pt x="78" y="228"/>
                  </a:lnTo>
                  <a:lnTo>
                    <a:pt x="72" y="228"/>
                  </a:lnTo>
                  <a:lnTo>
                    <a:pt x="66" y="228"/>
                  </a:lnTo>
                  <a:lnTo>
                    <a:pt x="60" y="228"/>
                  </a:lnTo>
                  <a:lnTo>
                    <a:pt x="54" y="228"/>
                  </a:lnTo>
                  <a:lnTo>
                    <a:pt x="48" y="228"/>
                  </a:lnTo>
                  <a:lnTo>
                    <a:pt x="42" y="228"/>
                  </a:lnTo>
                  <a:lnTo>
                    <a:pt x="36" y="228"/>
                  </a:lnTo>
                  <a:lnTo>
                    <a:pt x="30" y="228"/>
                  </a:lnTo>
                  <a:lnTo>
                    <a:pt x="24" y="228"/>
                  </a:lnTo>
                  <a:lnTo>
                    <a:pt x="18" y="228"/>
                  </a:lnTo>
                  <a:lnTo>
                    <a:pt x="12" y="228"/>
                  </a:lnTo>
                  <a:lnTo>
                    <a:pt x="6" y="228"/>
                  </a:lnTo>
                  <a:lnTo>
                    <a:pt x="0" y="228"/>
                  </a:lnTo>
                  <a:lnTo>
                    <a:pt x="6" y="228"/>
                  </a:lnTo>
                  <a:lnTo>
                    <a:pt x="12" y="222"/>
                  </a:lnTo>
                  <a:lnTo>
                    <a:pt x="24" y="216"/>
                  </a:lnTo>
                  <a:lnTo>
                    <a:pt x="24" y="210"/>
                  </a:lnTo>
                  <a:lnTo>
                    <a:pt x="30" y="204"/>
                  </a:lnTo>
                  <a:lnTo>
                    <a:pt x="54" y="186"/>
                  </a:lnTo>
                  <a:lnTo>
                    <a:pt x="54" y="180"/>
                  </a:lnTo>
                  <a:lnTo>
                    <a:pt x="60" y="180"/>
                  </a:lnTo>
                  <a:lnTo>
                    <a:pt x="60" y="174"/>
                  </a:lnTo>
                  <a:lnTo>
                    <a:pt x="66" y="174"/>
                  </a:lnTo>
                  <a:lnTo>
                    <a:pt x="66" y="168"/>
                  </a:lnTo>
                  <a:lnTo>
                    <a:pt x="72" y="162"/>
                  </a:lnTo>
                  <a:lnTo>
                    <a:pt x="78" y="150"/>
                  </a:lnTo>
                  <a:lnTo>
                    <a:pt x="84" y="144"/>
                  </a:lnTo>
                  <a:lnTo>
                    <a:pt x="96" y="132"/>
                  </a:lnTo>
                  <a:lnTo>
                    <a:pt x="102" y="126"/>
                  </a:lnTo>
                  <a:lnTo>
                    <a:pt x="108" y="126"/>
                  </a:lnTo>
                  <a:lnTo>
                    <a:pt x="114" y="120"/>
                  </a:lnTo>
                  <a:lnTo>
                    <a:pt x="126" y="108"/>
                  </a:lnTo>
                  <a:lnTo>
                    <a:pt x="138" y="90"/>
                  </a:lnTo>
                  <a:lnTo>
                    <a:pt x="144" y="84"/>
                  </a:lnTo>
                  <a:lnTo>
                    <a:pt x="156" y="78"/>
                  </a:lnTo>
                  <a:lnTo>
                    <a:pt x="162" y="72"/>
                  </a:lnTo>
                  <a:lnTo>
                    <a:pt x="168" y="72"/>
                  </a:lnTo>
                  <a:lnTo>
                    <a:pt x="174" y="66"/>
                  </a:lnTo>
                  <a:lnTo>
                    <a:pt x="186" y="60"/>
                  </a:lnTo>
                  <a:lnTo>
                    <a:pt x="198" y="54"/>
                  </a:lnTo>
                  <a:lnTo>
                    <a:pt x="204" y="54"/>
                  </a:lnTo>
                  <a:lnTo>
                    <a:pt x="210" y="48"/>
                  </a:lnTo>
                  <a:lnTo>
                    <a:pt x="228" y="42"/>
                  </a:lnTo>
                  <a:lnTo>
                    <a:pt x="246" y="42"/>
                  </a:lnTo>
                  <a:lnTo>
                    <a:pt x="252" y="42"/>
                  </a:lnTo>
                  <a:lnTo>
                    <a:pt x="264" y="42"/>
                  </a:lnTo>
                  <a:lnTo>
                    <a:pt x="270" y="42"/>
                  </a:lnTo>
                  <a:lnTo>
                    <a:pt x="276" y="36"/>
                  </a:lnTo>
                  <a:lnTo>
                    <a:pt x="282" y="36"/>
                  </a:lnTo>
                  <a:lnTo>
                    <a:pt x="300" y="36"/>
                  </a:lnTo>
                  <a:lnTo>
                    <a:pt x="306" y="36"/>
                  </a:lnTo>
                  <a:lnTo>
                    <a:pt x="312" y="36"/>
                  </a:lnTo>
                  <a:lnTo>
                    <a:pt x="318" y="36"/>
                  </a:lnTo>
                  <a:lnTo>
                    <a:pt x="324" y="36"/>
                  </a:lnTo>
                  <a:lnTo>
                    <a:pt x="330" y="36"/>
                  </a:lnTo>
                  <a:lnTo>
                    <a:pt x="336" y="36"/>
                  </a:lnTo>
                  <a:lnTo>
                    <a:pt x="342" y="30"/>
                  </a:lnTo>
                  <a:lnTo>
                    <a:pt x="360" y="24"/>
                  </a:lnTo>
                  <a:lnTo>
                    <a:pt x="366" y="24"/>
                  </a:lnTo>
                  <a:lnTo>
                    <a:pt x="372" y="18"/>
                  </a:lnTo>
                  <a:lnTo>
                    <a:pt x="378" y="18"/>
                  </a:lnTo>
                  <a:lnTo>
                    <a:pt x="384" y="18"/>
                  </a:lnTo>
                  <a:lnTo>
                    <a:pt x="390" y="12"/>
                  </a:lnTo>
                  <a:lnTo>
                    <a:pt x="396" y="12"/>
                  </a:lnTo>
                  <a:lnTo>
                    <a:pt x="408" y="6"/>
                  </a:lnTo>
                  <a:lnTo>
                    <a:pt x="414" y="6"/>
                  </a:lnTo>
                  <a:lnTo>
                    <a:pt x="420" y="6"/>
                  </a:lnTo>
                  <a:lnTo>
                    <a:pt x="426" y="6"/>
                  </a:lnTo>
                  <a:lnTo>
                    <a:pt x="444" y="6"/>
                  </a:lnTo>
                  <a:lnTo>
                    <a:pt x="450" y="6"/>
                  </a:lnTo>
                  <a:lnTo>
                    <a:pt x="462" y="6"/>
                  </a:lnTo>
                  <a:lnTo>
                    <a:pt x="474" y="0"/>
                  </a:lnTo>
                  <a:lnTo>
                    <a:pt x="486" y="0"/>
                  </a:lnTo>
                  <a:lnTo>
                    <a:pt x="492" y="0"/>
                  </a:lnTo>
                  <a:lnTo>
                    <a:pt x="498" y="0"/>
                  </a:lnTo>
                  <a:lnTo>
                    <a:pt x="510" y="0"/>
                  </a:lnTo>
                  <a:lnTo>
                    <a:pt x="516" y="0"/>
                  </a:lnTo>
                  <a:lnTo>
                    <a:pt x="540" y="0"/>
                  </a:lnTo>
                  <a:lnTo>
                    <a:pt x="558" y="0"/>
                  </a:lnTo>
                  <a:lnTo>
                    <a:pt x="564" y="0"/>
                  </a:lnTo>
                  <a:lnTo>
                    <a:pt x="570" y="0"/>
                  </a:lnTo>
                  <a:lnTo>
                    <a:pt x="576" y="0"/>
                  </a:lnTo>
                  <a:lnTo>
                    <a:pt x="600" y="0"/>
                  </a:lnTo>
                  <a:lnTo>
                    <a:pt x="606" y="0"/>
                  </a:lnTo>
                  <a:lnTo>
                    <a:pt x="612" y="0"/>
                  </a:lnTo>
                  <a:lnTo>
                    <a:pt x="618" y="0"/>
                  </a:lnTo>
                  <a:lnTo>
                    <a:pt x="630" y="0"/>
                  </a:lnTo>
                  <a:lnTo>
                    <a:pt x="660" y="0"/>
                  </a:lnTo>
                  <a:lnTo>
                    <a:pt x="666" y="0"/>
                  </a:lnTo>
                  <a:lnTo>
                    <a:pt x="678" y="0"/>
                  </a:lnTo>
                  <a:lnTo>
                    <a:pt x="696" y="0"/>
                  </a:lnTo>
                  <a:lnTo>
                    <a:pt x="708" y="0"/>
                  </a:lnTo>
                  <a:lnTo>
                    <a:pt x="720" y="0"/>
                  </a:lnTo>
                  <a:lnTo>
                    <a:pt x="726" y="6"/>
                  </a:lnTo>
                  <a:lnTo>
                    <a:pt x="732" y="6"/>
                  </a:lnTo>
                  <a:lnTo>
                    <a:pt x="738" y="6"/>
                  </a:lnTo>
                  <a:lnTo>
                    <a:pt x="744" y="6"/>
                  </a:lnTo>
                  <a:lnTo>
                    <a:pt x="756" y="6"/>
                  </a:lnTo>
                  <a:lnTo>
                    <a:pt x="762" y="12"/>
                  </a:lnTo>
                  <a:lnTo>
                    <a:pt x="786" y="18"/>
                  </a:lnTo>
                  <a:lnTo>
                    <a:pt x="792" y="24"/>
                  </a:lnTo>
                  <a:lnTo>
                    <a:pt x="798" y="24"/>
                  </a:lnTo>
                  <a:lnTo>
                    <a:pt x="804" y="24"/>
                  </a:lnTo>
                  <a:lnTo>
                    <a:pt x="810" y="30"/>
                  </a:lnTo>
                  <a:lnTo>
                    <a:pt x="816" y="30"/>
                  </a:lnTo>
                  <a:lnTo>
                    <a:pt x="828" y="36"/>
                  </a:lnTo>
                  <a:lnTo>
                    <a:pt x="840" y="36"/>
                  </a:lnTo>
                  <a:lnTo>
                    <a:pt x="846" y="36"/>
                  </a:lnTo>
                  <a:lnTo>
                    <a:pt x="852" y="42"/>
                  </a:lnTo>
                  <a:lnTo>
                    <a:pt x="858" y="42"/>
                  </a:lnTo>
                  <a:lnTo>
                    <a:pt x="864" y="42"/>
                  </a:lnTo>
                  <a:lnTo>
                    <a:pt x="870" y="42"/>
                  </a:lnTo>
                  <a:lnTo>
                    <a:pt x="876" y="42"/>
                  </a:lnTo>
                  <a:lnTo>
                    <a:pt x="900" y="48"/>
                  </a:lnTo>
                  <a:lnTo>
                    <a:pt x="912" y="54"/>
                  </a:lnTo>
                  <a:lnTo>
                    <a:pt x="918" y="60"/>
                  </a:lnTo>
                  <a:lnTo>
                    <a:pt x="924" y="60"/>
                  </a:lnTo>
                  <a:lnTo>
                    <a:pt x="942" y="78"/>
                  </a:lnTo>
                  <a:lnTo>
                    <a:pt x="948" y="78"/>
                  </a:lnTo>
                  <a:lnTo>
                    <a:pt x="954" y="84"/>
                  </a:lnTo>
                  <a:lnTo>
                    <a:pt x="954" y="90"/>
                  </a:lnTo>
                  <a:lnTo>
                    <a:pt x="960" y="90"/>
                  </a:lnTo>
                  <a:lnTo>
                    <a:pt x="966" y="96"/>
                  </a:lnTo>
                  <a:lnTo>
                    <a:pt x="978" y="102"/>
                  </a:lnTo>
                  <a:lnTo>
                    <a:pt x="990" y="108"/>
                  </a:lnTo>
                  <a:lnTo>
                    <a:pt x="996" y="114"/>
                  </a:lnTo>
                  <a:lnTo>
                    <a:pt x="1002" y="114"/>
                  </a:lnTo>
                  <a:close/>
                </a:path>
              </a:pathLst>
            </a:custGeom>
            <a:solidFill>
              <a:srgbClr val="17365D"/>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8" name="Text Box 67">
              <a:extLst>
                <a:ext uri="{FF2B5EF4-FFF2-40B4-BE49-F238E27FC236}">
                  <a16:creationId xmlns:a16="http://schemas.microsoft.com/office/drawing/2014/main" id="{546E8A79-E915-FD92-7D07-1FF271EC91A1}"/>
                </a:ext>
              </a:extLst>
            </p:cNvPr>
            <p:cNvSpPr txBox="1">
              <a:spLocks noChangeArrowheads="1"/>
            </p:cNvSpPr>
            <p:nvPr/>
          </p:nvSpPr>
          <p:spPr bwMode="auto">
            <a:xfrm>
              <a:off x="2894330" y="1089505"/>
              <a:ext cx="1210945" cy="31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100" b="1">
                  <a:solidFill>
                    <a:srgbClr val="FFFFD9"/>
                  </a:solidFill>
                  <a:effectLst/>
                  <a:latin typeface="Calibri" panose="020F0502020204030204" pitchFamily="34" charset="0"/>
                  <a:ea typeface="Calibri" panose="020F0502020204030204" pitchFamily="34" charset="0"/>
                  <a:cs typeface="Arial" panose="020B0604020202020204" pitchFamily="34" charset="0"/>
                </a:rPr>
                <a:t>North-East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9" name="Oval 458">
              <a:extLst>
                <a:ext uri="{FF2B5EF4-FFF2-40B4-BE49-F238E27FC236}">
                  <a16:creationId xmlns:a16="http://schemas.microsoft.com/office/drawing/2014/main" id="{399C1B1B-3ADE-0C86-15AE-F0D482E14C70}"/>
                </a:ext>
              </a:extLst>
            </p:cNvPr>
            <p:cNvSpPr>
              <a:spLocks noChangeArrowheads="1"/>
            </p:cNvSpPr>
            <p:nvPr/>
          </p:nvSpPr>
          <p:spPr bwMode="auto">
            <a:xfrm>
              <a:off x="4721860" y="1091257"/>
              <a:ext cx="933450" cy="1037624"/>
            </a:xfrm>
            <a:prstGeom prst="ellipse">
              <a:avLst/>
            </a:prstGeom>
            <a:solidFill>
              <a:srgbClr val="FFFFFF"/>
            </a:solidFill>
            <a:ln w="9525">
              <a:solidFill>
                <a:schemeClr val="bg1">
                  <a:lumMod val="100000"/>
                  <a:lumOff val="0"/>
                </a:schemeClr>
              </a:solidFill>
              <a:round/>
              <a:headEnd/>
              <a:tailEnd/>
            </a:ln>
          </p:spPr>
          <p:txBody>
            <a:bodyPr rot="0" vert="horz" wrap="square" lIns="91440" tIns="45720" rIns="91440" bIns="45720" anchor="t" anchorCtr="0" upright="1">
              <a:noAutofit/>
            </a:bodyPr>
            <a:lstStyle/>
            <a:p>
              <a:pPr marL="0" marR="0">
                <a:lnSpc>
                  <a:spcPct val="107000"/>
                </a:lnSpc>
                <a:spcBef>
                  <a:spcPts val="0"/>
                </a:spcBef>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0" name="Rectangle 459">
              <a:extLst>
                <a:ext uri="{FF2B5EF4-FFF2-40B4-BE49-F238E27FC236}">
                  <a16:creationId xmlns:a16="http://schemas.microsoft.com/office/drawing/2014/main" id="{E2D0244E-E19D-A2F7-3F5B-B7CFB604CC49}"/>
                </a:ext>
              </a:extLst>
            </p:cNvPr>
            <p:cNvSpPr>
              <a:spLocks noChangeArrowheads="1"/>
            </p:cNvSpPr>
            <p:nvPr/>
          </p:nvSpPr>
          <p:spPr bwMode="auto">
            <a:xfrm>
              <a:off x="4958080" y="2421481"/>
              <a:ext cx="636270" cy="169319"/>
            </a:xfrm>
            <a:prstGeom prst="rect">
              <a:avLst/>
            </a:prstGeom>
            <a:noFill/>
            <a:ln w="9525">
              <a:solidFill>
                <a:srgbClr val="000000"/>
              </a:solidFill>
              <a:miter lim="800000"/>
              <a:headEnd/>
              <a:tailEnd/>
            </a:ln>
          </p:spPr>
          <p:txBody>
            <a:bodyPr rot="0" vert="horz" wrap="square" lIns="67483" tIns="33741" rIns="67483" bIns="33741" anchor="ctr" anchorCtr="0">
              <a:noAutofit/>
            </a:bodyPr>
            <a:lstStyle/>
            <a:p>
              <a:pPr marL="0" marR="0">
                <a:lnSpc>
                  <a:spcPct val="107000"/>
                </a:lnSpc>
                <a:spcBef>
                  <a:spcPts val="0"/>
                </a:spcBef>
                <a:spcAft>
                  <a:spcPts val="800"/>
                </a:spcAft>
              </a:pPr>
              <a:r>
                <a:rPr lang="en-US" sz="7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National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1" name="Text Box 105">
              <a:extLst>
                <a:ext uri="{FF2B5EF4-FFF2-40B4-BE49-F238E27FC236}">
                  <a16:creationId xmlns:a16="http://schemas.microsoft.com/office/drawing/2014/main" id="{737AB18F-5602-54D9-826C-A668BD87AF8A}"/>
                </a:ext>
              </a:extLst>
            </p:cNvPr>
            <p:cNvSpPr txBox="1">
              <a:spLocks noChangeArrowheads="1"/>
            </p:cNvSpPr>
            <p:nvPr/>
          </p:nvSpPr>
          <p:spPr bwMode="auto">
            <a:xfrm>
              <a:off x="4504350" y="2408850"/>
              <a:ext cx="691515" cy="17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900">
                  <a:solidFill>
                    <a:srgbClr val="000000"/>
                  </a:solidFill>
                  <a:effectLst/>
                  <a:latin typeface="Calibri" panose="020F0502020204030204" pitchFamily="34" charset="0"/>
                  <a:ea typeface="Calibri" panose="020F0502020204030204" pitchFamily="34" charset="0"/>
                  <a:cs typeface="Arial" panose="020B0604020202020204" pitchFamily="34" charset="0"/>
                </a:rPr>
                <a:t>57.8%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43" name="Group 542">
            <a:extLst>
              <a:ext uri="{FF2B5EF4-FFF2-40B4-BE49-F238E27FC236}">
                <a16:creationId xmlns:a16="http://schemas.microsoft.com/office/drawing/2014/main" id="{EC968AD7-001E-BD11-31CE-9F39A95FF943}"/>
              </a:ext>
            </a:extLst>
          </p:cNvPr>
          <p:cNvGrpSpPr/>
          <p:nvPr/>
        </p:nvGrpSpPr>
        <p:grpSpPr>
          <a:xfrm>
            <a:off x="23845306" y="6705600"/>
            <a:ext cx="5566572" cy="3760056"/>
            <a:chOff x="-2" y="-2"/>
            <a:chExt cx="5483375" cy="4247716"/>
          </a:xfrm>
        </p:grpSpPr>
        <p:grpSp>
          <p:nvGrpSpPr>
            <p:cNvPr id="544" name="Canvas 183">
              <a:extLst>
                <a:ext uri="{FF2B5EF4-FFF2-40B4-BE49-F238E27FC236}">
                  <a16:creationId xmlns:a16="http://schemas.microsoft.com/office/drawing/2014/main" id="{5F570844-61E3-4D99-8E26-AE4B6FD11C3D}"/>
                </a:ext>
              </a:extLst>
            </p:cNvPr>
            <p:cNvGrpSpPr/>
            <p:nvPr/>
          </p:nvGrpSpPr>
          <p:grpSpPr>
            <a:xfrm>
              <a:off x="-2" y="-2"/>
              <a:ext cx="5483375" cy="4247716"/>
              <a:chOff x="0" y="0"/>
              <a:chExt cx="5832099" cy="4140200"/>
            </a:xfrm>
          </p:grpSpPr>
          <p:sp>
            <p:nvSpPr>
              <p:cNvPr id="546" name="Freeform 44">
                <a:extLst>
                  <a:ext uri="{FF2B5EF4-FFF2-40B4-BE49-F238E27FC236}">
                    <a16:creationId xmlns:a16="http://schemas.microsoft.com/office/drawing/2014/main" id="{115F64EE-0A22-41B5-8D77-BC42FC40588E}"/>
                  </a:ext>
                </a:extLst>
              </p:cNvPr>
              <p:cNvSpPr>
                <a:spLocks/>
              </p:cNvSpPr>
              <p:nvPr/>
            </p:nvSpPr>
            <p:spPr bwMode="auto">
              <a:xfrm>
                <a:off x="1917065" y="3200400"/>
                <a:ext cx="432435" cy="605155"/>
              </a:xfrm>
              <a:custGeom>
                <a:avLst/>
                <a:gdLst>
                  <a:gd name="T0" fmla="*/ 294 w 402"/>
                  <a:gd name="T1" fmla="*/ 0 h 576"/>
                  <a:gd name="T2" fmla="*/ 318 w 402"/>
                  <a:gd name="T3" fmla="*/ 12 h 576"/>
                  <a:gd name="T4" fmla="*/ 336 w 402"/>
                  <a:gd name="T5" fmla="*/ 42 h 576"/>
                  <a:gd name="T6" fmla="*/ 354 w 402"/>
                  <a:gd name="T7" fmla="*/ 72 h 576"/>
                  <a:gd name="T8" fmla="*/ 366 w 402"/>
                  <a:gd name="T9" fmla="*/ 102 h 576"/>
                  <a:gd name="T10" fmla="*/ 390 w 402"/>
                  <a:gd name="T11" fmla="*/ 126 h 576"/>
                  <a:gd name="T12" fmla="*/ 384 w 402"/>
                  <a:gd name="T13" fmla="*/ 138 h 576"/>
                  <a:gd name="T14" fmla="*/ 360 w 402"/>
                  <a:gd name="T15" fmla="*/ 144 h 576"/>
                  <a:gd name="T16" fmla="*/ 342 w 402"/>
                  <a:gd name="T17" fmla="*/ 162 h 576"/>
                  <a:gd name="T18" fmla="*/ 348 w 402"/>
                  <a:gd name="T19" fmla="*/ 192 h 576"/>
                  <a:gd name="T20" fmla="*/ 324 w 402"/>
                  <a:gd name="T21" fmla="*/ 216 h 576"/>
                  <a:gd name="T22" fmla="*/ 330 w 402"/>
                  <a:gd name="T23" fmla="*/ 252 h 576"/>
                  <a:gd name="T24" fmla="*/ 336 w 402"/>
                  <a:gd name="T25" fmla="*/ 276 h 576"/>
                  <a:gd name="T26" fmla="*/ 360 w 402"/>
                  <a:gd name="T27" fmla="*/ 300 h 576"/>
                  <a:gd name="T28" fmla="*/ 366 w 402"/>
                  <a:gd name="T29" fmla="*/ 330 h 576"/>
                  <a:gd name="T30" fmla="*/ 378 w 402"/>
                  <a:gd name="T31" fmla="*/ 348 h 576"/>
                  <a:gd name="T32" fmla="*/ 342 w 402"/>
                  <a:gd name="T33" fmla="*/ 360 h 576"/>
                  <a:gd name="T34" fmla="*/ 312 w 402"/>
                  <a:gd name="T35" fmla="*/ 354 h 576"/>
                  <a:gd name="T36" fmla="*/ 282 w 402"/>
                  <a:gd name="T37" fmla="*/ 336 h 576"/>
                  <a:gd name="T38" fmla="*/ 270 w 402"/>
                  <a:gd name="T39" fmla="*/ 312 h 576"/>
                  <a:gd name="T40" fmla="*/ 246 w 402"/>
                  <a:gd name="T41" fmla="*/ 294 h 576"/>
                  <a:gd name="T42" fmla="*/ 228 w 402"/>
                  <a:gd name="T43" fmla="*/ 306 h 576"/>
                  <a:gd name="T44" fmla="*/ 222 w 402"/>
                  <a:gd name="T45" fmla="*/ 330 h 576"/>
                  <a:gd name="T46" fmla="*/ 204 w 402"/>
                  <a:gd name="T47" fmla="*/ 342 h 576"/>
                  <a:gd name="T48" fmla="*/ 216 w 402"/>
                  <a:gd name="T49" fmla="*/ 360 h 576"/>
                  <a:gd name="T50" fmla="*/ 198 w 402"/>
                  <a:gd name="T51" fmla="*/ 372 h 576"/>
                  <a:gd name="T52" fmla="*/ 174 w 402"/>
                  <a:gd name="T53" fmla="*/ 390 h 576"/>
                  <a:gd name="T54" fmla="*/ 180 w 402"/>
                  <a:gd name="T55" fmla="*/ 420 h 576"/>
                  <a:gd name="T56" fmla="*/ 174 w 402"/>
                  <a:gd name="T57" fmla="*/ 456 h 576"/>
                  <a:gd name="T58" fmla="*/ 180 w 402"/>
                  <a:gd name="T59" fmla="*/ 486 h 576"/>
                  <a:gd name="T60" fmla="*/ 162 w 402"/>
                  <a:gd name="T61" fmla="*/ 504 h 576"/>
                  <a:gd name="T62" fmla="*/ 174 w 402"/>
                  <a:gd name="T63" fmla="*/ 510 h 576"/>
                  <a:gd name="T64" fmla="*/ 162 w 402"/>
                  <a:gd name="T65" fmla="*/ 534 h 576"/>
                  <a:gd name="T66" fmla="*/ 156 w 402"/>
                  <a:gd name="T67" fmla="*/ 552 h 576"/>
                  <a:gd name="T68" fmla="*/ 156 w 402"/>
                  <a:gd name="T69" fmla="*/ 576 h 576"/>
                  <a:gd name="T70" fmla="*/ 132 w 402"/>
                  <a:gd name="T71" fmla="*/ 558 h 576"/>
                  <a:gd name="T72" fmla="*/ 96 w 402"/>
                  <a:gd name="T73" fmla="*/ 558 h 576"/>
                  <a:gd name="T74" fmla="*/ 72 w 402"/>
                  <a:gd name="T75" fmla="*/ 552 h 576"/>
                  <a:gd name="T76" fmla="*/ 60 w 402"/>
                  <a:gd name="T77" fmla="*/ 564 h 576"/>
                  <a:gd name="T78" fmla="*/ 42 w 402"/>
                  <a:gd name="T79" fmla="*/ 558 h 576"/>
                  <a:gd name="T80" fmla="*/ 24 w 402"/>
                  <a:gd name="T81" fmla="*/ 552 h 576"/>
                  <a:gd name="T82" fmla="*/ 6 w 402"/>
                  <a:gd name="T83" fmla="*/ 516 h 576"/>
                  <a:gd name="T84" fmla="*/ 36 w 402"/>
                  <a:gd name="T85" fmla="*/ 498 h 576"/>
                  <a:gd name="T86" fmla="*/ 54 w 402"/>
                  <a:gd name="T87" fmla="*/ 462 h 576"/>
                  <a:gd name="T88" fmla="*/ 60 w 402"/>
                  <a:gd name="T89" fmla="*/ 426 h 576"/>
                  <a:gd name="T90" fmla="*/ 120 w 402"/>
                  <a:gd name="T91" fmla="*/ 282 h 576"/>
                  <a:gd name="T92" fmla="*/ 126 w 402"/>
                  <a:gd name="T93" fmla="*/ 180 h 576"/>
                  <a:gd name="T94" fmla="*/ 114 w 402"/>
                  <a:gd name="T95" fmla="*/ 108 h 576"/>
                  <a:gd name="T96" fmla="*/ 144 w 402"/>
                  <a:gd name="T97" fmla="*/ 102 h 576"/>
                  <a:gd name="T98" fmla="*/ 168 w 402"/>
                  <a:gd name="T99" fmla="*/ 102 h 576"/>
                  <a:gd name="T100" fmla="*/ 204 w 402"/>
                  <a:gd name="T101" fmla="*/ 120 h 576"/>
                  <a:gd name="T102" fmla="*/ 228 w 402"/>
                  <a:gd name="T103" fmla="*/ 138 h 576"/>
                  <a:gd name="T104" fmla="*/ 252 w 402"/>
                  <a:gd name="T105" fmla="*/ 126 h 576"/>
                  <a:gd name="T106" fmla="*/ 240 w 402"/>
                  <a:gd name="T107" fmla="*/ 90 h 576"/>
                  <a:gd name="T108" fmla="*/ 252 w 402"/>
                  <a:gd name="T109" fmla="*/ 54 h 576"/>
                  <a:gd name="T110" fmla="*/ 252 w 402"/>
                  <a:gd name="T111" fmla="*/ 18 h 576"/>
                  <a:gd name="T112" fmla="*/ 264 w 402"/>
                  <a:gd name="T113" fmla="*/ 0 h 5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2"/>
                  <a:gd name="T172" fmla="*/ 0 h 576"/>
                  <a:gd name="T173" fmla="*/ 402 w 402"/>
                  <a:gd name="T174" fmla="*/ 576 h 5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2" h="576">
                    <a:moveTo>
                      <a:pt x="264" y="0"/>
                    </a:moveTo>
                    <a:lnTo>
                      <a:pt x="270" y="0"/>
                    </a:lnTo>
                    <a:lnTo>
                      <a:pt x="276" y="0"/>
                    </a:lnTo>
                    <a:lnTo>
                      <a:pt x="282" y="0"/>
                    </a:lnTo>
                    <a:lnTo>
                      <a:pt x="288" y="0"/>
                    </a:lnTo>
                    <a:lnTo>
                      <a:pt x="294" y="0"/>
                    </a:lnTo>
                    <a:lnTo>
                      <a:pt x="294" y="6"/>
                    </a:lnTo>
                    <a:lnTo>
                      <a:pt x="300" y="6"/>
                    </a:lnTo>
                    <a:lnTo>
                      <a:pt x="306" y="6"/>
                    </a:lnTo>
                    <a:lnTo>
                      <a:pt x="312" y="6"/>
                    </a:lnTo>
                    <a:lnTo>
                      <a:pt x="312" y="12"/>
                    </a:lnTo>
                    <a:lnTo>
                      <a:pt x="318" y="12"/>
                    </a:lnTo>
                    <a:lnTo>
                      <a:pt x="324" y="18"/>
                    </a:lnTo>
                    <a:lnTo>
                      <a:pt x="324" y="24"/>
                    </a:lnTo>
                    <a:lnTo>
                      <a:pt x="330" y="24"/>
                    </a:lnTo>
                    <a:lnTo>
                      <a:pt x="330" y="30"/>
                    </a:lnTo>
                    <a:lnTo>
                      <a:pt x="336" y="36"/>
                    </a:lnTo>
                    <a:lnTo>
                      <a:pt x="336" y="42"/>
                    </a:lnTo>
                    <a:lnTo>
                      <a:pt x="342" y="48"/>
                    </a:lnTo>
                    <a:lnTo>
                      <a:pt x="348" y="54"/>
                    </a:lnTo>
                    <a:lnTo>
                      <a:pt x="348" y="60"/>
                    </a:lnTo>
                    <a:lnTo>
                      <a:pt x="354" y="60"/>
                    </a:lnTo>
                    <a:lnTo>
                      <a:pt x="354" y="66"/>
                    </a:lnTo>
                    <a:lnTo>
                      <a:pt x="354" y="72"/>
                    </a:lnTo>
                    <a:lnTo>
                      <a:pt x="360" y="72"/>
                    </a:lnTo>
                    <a:lnTo>
                      <a:pt x="360" y="78"/>
                    </a:lnTo>
                    <a:lnTo>
                      <a:pt x="360" y="84"/>
                    </a:lnTo>
                    <a:lnTo>
                      <a:pt x="366" y="90"/>
                    </a:lnTo>
                    <a:lnTo>
                      <a:pt x="366" y="96"/>
                    </a:lnTo>
                    <a:lnTo>
                      <a:pt x="366" y="102"/>
                    </a:lnTo>
                    <a:lnTo>
                      <a:pt x="372" y="108"/>
                    </a:lnTo>
                    <a:lnTo>
                      <a:pt x="378" y="114"/>
                    </a:lnTo>
                    <a:lnTo>
                      <a:pt x="378" y="120"/>
                    </a:lnTo>
                    <a:lnTo>
                      <a:pt x="384" y="120"/>
                    </a:lnTo>
                    <a:lnTo>
                      <a:pt x="384" y="126"/>
                    </a:lnTo>
                    <a:lnTo>
                      <a:pt x="390" y="126"/>
                    </a:lnTo>
                    <a:lnTo>
                      <a:pt x="396" y="132"/>
                    </a:lnTo>
                    <a:lnTo>
                      <a:pt x="402" y="132"/>
                    </a:lnTo>
                    <a:lnTo>
                      <a:pt x="396" y="132"/>
                    </a:lnTo>
                    <a:lnTo>
                      <a:pt x="396" y="138"/>
                    </a:lnTo>
                    <a:lnTo>
                      <a:pt x="390" y="138"/>
                    </a:lnTo>
                    <a:lnTo>
                      <a:pt x="384" y="138"/>
                    </a:lnTo>
                    <a:lnTo>
                      <a:pt x="378" y="144"/>
                    </a:lnTo>
                    <a:lnTo>
                      <a:pt x="372" y="144"/>
                    </a:lnTo>
                    <a:lnTo>
                      <a:pt x="372" y="150"/>
                    </a:lnTo>
                    <a:lnTo>
                      <a:pt x="366" y="150"/>
                    </a:lnTo>
                    <a:lnTo>
                      <a:pt x="366" y="144"/>
                    </a:lnTo>
                    <a:lnTo>
                      <a:pt x="360" y="144"/>
                    </a:lnTo>
                    <a:lnTo>
                      <a:pt x="354" y="144"/>
                    </a:lnTo>
                    <a:lnTo>
                      <a:pt x="354" y="150"/>
                    </a:lnTo>
                    <a:lnTo>
                      <a:pt x="354" y="156"/>
                    </a:lnTo>
                    <a:lnTo>
                      <a:pt x="348" y="156"/>
                    </a:lnTo>
                    <a:lnTo>
                      <a:pt x="348" y="162"/>
                    </a:lnTo>
                    <a:lnTo>
                      <a:pt x="342" y="162"/>
                    </a:lnTo>
                    <a:lnTo>
                      <a:pt x="342" y="168"/>
                    </a:lnTo>
                    <a:lnTo>
                      <a:pt x="342" y="174"/>
                    </a:lnTo>
                    <a:lnTo>
                      <a:pt x="342" y="180"/>
                    </a:lnTo>
                    <a:lnTo>
                      <a:pt x="348" y="180"/>
                    </a:lnTo>
                    <a:lnTo>
                      <a:pt x="348" y="186"/>
                    </a:lnTo>
                    <a:lnTo>
                      <a:pt x="348" y="192"/>
                    </a:lnTo>
                    <a:lnTo>
                      <a:pt x="342" y="198"/>
                    </a:lnTo>
                    <a:lnTo>
                      <a:pt x="336" y="204"/>
                    </a:lnTo>
                    <a:lnTo>
                      <a:pt x="330" y="204"/>
                    </a:lnTo>
                    <a:lnTo>
                      <a:pt x="330" y="210"/>
                    </a:lnTo>
                    <a:lnTo>
                      <a:pt x="324" y="210"/>
                    </a:lnTo>
                    <a:lnTo>
                      <a:pt x="324" y="216"/>
                    </a:lnTo>
                    <a:lnTo>
                      <a:pt x="324" y="222"/>
                    </a:lnTo>
                    <a:lnTo>
                      <a:pt x="324" y="228"/>
                    </a:lnTo>
                    <a:lnTo>
                      <a:pt x="324" y="234"/>
                    </a:lnTo>
                    <a:lnTo>
                      <a:pt x="330" y="240"/>
                    </a:lnTo>
                    <a:lnTo>
                      <a:pt x="330" y="246"/>
                    </a:lnTo>
                    <a:lnTo>
                      <a:pt x="330" y="252"/>
                    </a:lnTo>
                    <a:lnTo>
                      <a:pt x="330" y="258"/>
                    </a:lnTo>
                    <a:lnTo>
                      <a:pt x="324" y="264"/>
                    </a:lnTo>
                    <a:lnTo>
                      <a:pt x="324" y="270"/>
                    </a:lnTo>
                    <a:lnTo>
                      <a:pt x="330" y="270"/>
                    </a:lnTo>
                    <a:lnTo>
                      <a:pt x="330" y="276"/>
                    </a:lnTo>
                    <a:lnTo>
                      <a:pt x="336" y="276"/>
                    </a:lnTo>
                    <a:lnTo>
                      <a:pt x="342" y="276"/>
                    </a:lnTo>
                    <a:lnTo>
                      <a:pt x="348" y="282"/>
                    </a:lnTo>
                    <a:lnTo>
                      <a:pt x="354" y="282"/>
                    </a:lnTo>
                    <a:lnTo>
                      <a:pt x="360" y="288"/>
                    </a:lnTo>
                    <a:lnTo>
                      <a:pt x="360" y="294"/>
                    </a:lnTo>
                    <a:lnTo>
                      <a:pt x="360" y="300"/>
                    </a:lnTo>
                    <a:lnTo>
                      <a:pt x="360" y="306"/>
                    </a:lnTo>
                    <a:lnTo>
                      <a:pt x="366" y="306"/>
                    </a:lnTo>
                    <a:lnTo>
                      <a:pt x="366" y="312"/>
                    </a:lnTo>
                    <a:lnTo>
                      <a:pt x="366" y="318"/>
                    </a:lnTo>
                    <a:lnTo>
                      <a:pt x="366" y="324"/>
                    </a:lnTo>
                    <a:lnTo>
                      <a:pt x="366" y="330"/>
                    </a:lnTo>
                    <a:lnTo>
                      <a:pt x="372" y="330"/>
                    </a:lnTo>
                    <a:lnTo>
                      <a:pt x="372" y="336"/>
                    </a:lnTo>
                    <a:lnTo>
                      <a:pt x="378" y="336"/>
                    </a:lnTo>
                    <a:lnTo>
                      <a:pt x="378" y="342"/>
                    </a:lnTo>
                    <a:lnTo>
                      <a:pt x="384" y="348"/>
                    </a:lnTo>
                    <a:lnTo>
                      <a:pt x="378" y="348"/>
                    </a:lnTo>
                    <a:lnTo>
                      <a:pt x="372" y="354"/>
                    </a:lnTo>
                    <a:lnTo>
                      <a:pt x="366" y="354"/>
                    </a:lnTo>
                    <a:lnTo>
                      <a:pt x="360" y="354"/>
                    </a:lnTo>
                    <a:lnTo>
                      <a:pt x="354" y="354"/>
                    </a:lnTo>
                    <a:lnTo>
                      <a:pt x="348" y="360"/>
                    </a:lnTo>
                    <a:lnTo>
                      <a:pt x="342" y="360"/>
                    </a:lnTo>
                    <a:lnTo>
                      <a:pt x="336" y="360"/>
                    </a:lnTo>
                    <a:lnTo>
                      <a:pt x="330" y="360"/>
                    </a:lnTo>
                    <a:lnTo>
                      <a:pt x="324" y="360"/>
                    </a:lnTo>
                    <a:lnTo>
                      <a:pt x="318" y="360"/>
                    </a:lnTo>
                    <a:lnTo>
                      <a:pt x="312" y="360"/>
                    </a:lnTo>
                    <a:lnTo>
                      <a:pt x="312" y="354"/>
                    </a:lnTo>
                    <a:lnTo>
                      <a:pt x="306" y="354"/>
                    </a:lnTo>
                    <a:lnTo>
                      <a:pt x="300" y="348"/>
                    </a:lnTo>
                    <a:lnTo>
                      <a:pt x="294" y="342"/>
                    </a:lnTo>
                    <a:lnTo>
                      <a:pt x="288" y="342"/>
                    </a:lnTo>
                    <a:lnTo>
                      <a:pt x="288" y="336"/>
                    </a:lnTo>
                    <a:lnTo>
                      <a:pt x="282" y="336"/>
                    </a:lnTo>
                    <a:lnTo>
                      <a:pt x="282" y="330"/>
                    </a:lnTo>
                    <a:lnTo>
                      <a:pt x="276" y="330"/>
                    </a:lnTo>
                    <a:lnTo>
                      <a:pt x="276" y="324"/>
                    </a:lnTo>
                    <a:lnTo>
                      <a:pt x="276" y="318"/>
                    </a:lnTo>
                    <a:lnTo>
                      <a:pt x="270" y="318"/>
                    </a:lnTo>
                    <a:lnTo>
                      <a:pt x="270" y="312"/>
                    </a:lnTo>
                    <a:lnTo>
                      <a:pt x="264" y="306"/>
                    </a:lnTo>
                    <a:lnTo>
                      <a:pt x="264" y="300"/>
                    </a:lnTo>
                    <a:lnTo>
                      <a:pt x="258" y="300"/>
                    </a:lnTo>
                    <a:lnTo>
                      <a:pt x="252" y="300"/>
                    </a:lnTo>
                    <a:lnTo>
                      <a:pt x="252" y="294"/>
                    </a:lnTo>
                    <a:lnTo>
                      <a:pt x="246" y="294"/>
                    </a:lnTo>
                    <a:lnTo>
                      <a:pt x="246" y="288"/>
                    </a:lnTo>
                    <a:lnTo>
                      <a:pt x="240" y="288"/>
                    </a:lnTo>
                    <a:lnTo>
                      <a:pt x="234" y="294"/>
                    </a:lnTo>
                    <a:lnTo>
                      <a:pt x="234" y="300"/>
                    </a:lnTo>
                    <a:lnTo>
                      <a:pt x="228" y="300"/>
                    </a:lnTo>
                    <a:lnTo>
                      <a:pt x="228" y="306"/>
                    </a:lnTo>
                    <a:lnTo>
                      <a:pt x="222" y="306"/>
                    </a:lnTo>
                    <a:lnTo>
                      <a:pt x="222" y="312"/>
                    </a:lnTo>
                    <a:lnTo>
                      <a:pt x="228" y="318"/>
                    </a:lnTo>
                    <a:lnTo>
                      <a:pt x="228" y="324"/>
                    </a:lnTo>
                    <a:lnTo>
                      <a:pt x="222" y="324"/>
                    </a:lnTo>
                    <a:lnTo>
                      <a:pt x="222" y="330"/>
                    </a:lnTo>
                    <a:lnTo>
                      <a:pt x="216" y="324"/>
                    </a:lnTo>
                    <a:lnTo>
                      <a:pt x="210" y="324"/>
                    </a:lnTo>
                    <a:lnTo>
                      <a:pt x="204" y="324"/>
                    </a:lnTo>
                    <a:lnTo>
                      <a:pt x="204" y="330"/>
                    </a:lnTo>
                    <a:lnTo>
                      <a:pt x="204" y="336"/>
                    </a:lnTo>
                    <a:lnTo>
                      <a:pt x="204" y="342"/>
                    </a:lnTo>
                    <a:lnTo>
                      <a:pt x="204" y="348"/>
                    </a:lnTo>
                    <a:lnTo>
                      <a:pt x="210" y="348"/>
                    </a:lnTo>
                    <a:lnTo>
                      <a:pt x="216" y="354"/>
                    </a:lnTo>
                    <a:lnTo>
                      <a:pt x="222" y="354"/>
                    </a:lnTo>
                    <a:lnTo>
                      <a:pt x="222" y="360"/>
                    </a:lnTo>
                    <a:lnTo>
                      <a:pt x="216" y="360"/>
                    </a:lnTo>
                    <a:lnTo>
                      <a:pt x="216" y="366"/>
                    </a:lnTo>
                    <a:lnTo>
                      <a:pt x="216" y="372"/>
                    </a:lnTo>
                    <a:lnTo>
                      <a:pt x="210" y="378"/>
                    </a:lnTo>
                    <a:lnTo>
                      <a:pt x="210" y="372"/>
                    </a:lnTo>
                    <a:lnTo>
                      <a:pt x="204" y="372"/>
                    </a:lnTo>
                    <a:lnTo>
                      <a:pt x="198" y="372"/>
                    </a:lnTo>
                    <a:lnTo>
                      <a:pt x="192" y="372"/>
                    </a:lnTo>
                    <a:lnTo>
                      <a:pt x="186" y="372"/>
                    </a:lnTo>
                    <a:lnTo>
                      <a:pt x="180" y="372"/>
                    </a:lnTo>
                    <a:lnTo>
                      <a:pt x="174" y="378"/>
                    </a:lnTo>
                    <a:lnTo>
                      <a:pt x="174" y="384"/>
                    </a:lnTo>
                    <a:lnTo>
                      <a:pt x="174" y="390"/>
                    </a:lnTo>
                    <a:lnTo>
                      <a:pt x="174" y="396"/>
                    </a:lnTo>
                    <a:lnTo>
                      <a:pt x="180" y="396"/>
                    </a:lnTo>
                    <a:lnTo>
                      <a:pt x="180" y="402"/>
                    </a:lnTo>
                    <a:lnTo>
                      <a:pt x="180" y="408"/>
                    </a:lnTo>
                    <a:lnTo>
                      <a:pt x="180" y="414"/>
                    </a:lnTo>
                    <a:lnTo>
                      <a:pt x="180" y="420"/>
                    </a:lnTo>
                    <a:lnTo>
                      <a:pt x="180" y="426"/>
                    </a:lnTo>
                    <a:lnTo>
                      <a:pt x="180" y="432"/>
                    </a:lnTo>
                    <a:lnTo>
                      <a:pt x="180" y="438"/>
                    </a:lnTo>
                    <a:lnTo>
                      <a:pt x="174" y="444"/>
                    </a:lnTo>
                    <a:lnTo>
                      <a:pt x="174" y="450"/>
                    </a:lnTo>
                    <a:lnTo>
                      <a:pt x="174" y="456"/>
                    </a:lnTo>
                    <a:lnTo>
                      <a:pt x="174" y="462"/>
                    </a:lnTo>
                    <a:lnTo>
                      <a:pt x="174" y="468"/>
                    </a:lnTo>
                    <a:lnTo>
                      <a:pt x="174" y="474"/>
                    </a:lnTo>
                    <a:lnTo>
                      <a:pt x="174" y="480"/>
                    </a:lnTo>
                    <a:lnTo>
                      <a:pt x="180" y="480"/>
                    </a:lnTo>
                    <a:lnTo>
                      <a:pt x="180" y="486"/>
                    </a:lnTo>
                    <a:lnTo>
                      <a:pt x="174" y="486"/>
                    </a:lnTo>
                    <a:lnTo>
                      <a:pt x="174" y="492"/>
                    </a:lnTo>
                    <a:lnTo>
                      <a:pt x="174" y="498"/>
                    </a:lnTo>
                    <a:lnTo>
                      <a:pt x="168" y="498"/>
                    </a:lnTo>
                    <a:lnTo>
                      <a:pt x="168" y="504"/>
                    </a:lnTo>
                    <a:lnTo>
                      <a:pt x="162" y="504"/>
                    </a:lnTo>
                    <a:lnTo>
                      <a:pt x="162" y="510"/>
                    </a:lnTo>
                    <a:lnTo>
                      <a:pt x="156" y="510"/>
                    </a:lnTo>
                    <a:lnTo>
                      <a:pt x="162" y="516"/>
                    </a:lnTo>
                    <a:lnTo>
                      <a:pt x="168" y="516"/>
                    </a:lnTo>
                    <a:lnTo>
                      <a:pt x="168" y="510"/>
                    </a:lnTo>
                    <a:lnTo>
                      <a:pt x="174" y="510"/>
                    </a:lnTo>
                    <a:lnTo>
                      <a:pt x="174" y="516"/>
                    </a:lnTo>
                    <a:lnTo>
                      <a:pt x="174" y="522"/>
                    </a:lnTo>
                    <a:lnTo>
                      <a:pt x="168" y="522"/>
                    </a:lnTo>
                    <a:lnTo>
                      <a:pt x="168" y="528"/>
                    </a:lnTo>
                    <a:lnTo>
                      <a:pt x="162" y="528"/>
                    </a:lnTo>
                    <a:lnTo>
                      <a:pt x="162" y="534"/>
                    </a:lnTo>
                    <a:lnTo>
                      <a:pt x="156" y="534"/>
                    </a:lnTo>
                    <a:lnTo>
                      <a:pt x="150" y="534"/>
                    </a:lnTo>
                    <a:lnTo>
                      <a:pt x="150" y="540"/>
                    </a:lnTo>
                    <a:lnTo>
                      <a:pt x="150" y="546"/>
                    </a:lnTo>
                    <a:lnTo>
                      <a:pt x="156" y="546"/>
                    </a:lnTo>
                    <a:lnTo>
                      <a:pt x="156" y="552"/>
                    </a:lnTo>
                    <a:lnTo>
                      <a:pt x="156" y="558"/>
                    </a:lnTo>
                    <a:lnTo>
                      <a:pt x="156" y="564"/>
                    </a:lnTo>
                    <a:lnTo>
                      <a:pt x="162" y="564"/>
                    </a:lnTo>
                    <a:lnTo>
                      <a:pt x="162" y="570"/>
                    </a:lnTo>
                    <a:lnTo>
                      <a:pt x="156" y="570"/>
                    </a:lnTo>
                    <a:lnTo>
                      <a:pt x="156" y="576"/>
                    </a:lnTo>
                    <a:lnTo>
                      <a:pt x="156" y="570"/>
                    </a:lnTo>
                    <a:lnTo>
                      <a:pt x="150" y="570"/>
                    </a:lnTo>
                    <a:lnTo>
                      <a:pt x="144" y="564"/>
                    </a:lnTo>
                    <a:lnTo>
                      <a:pt x="138" y="564"/>
                    </a:lnTo>
                    <a:lnTo>
                      <a:pt x="138" y="558"/>
                    </a:lnTo>
                    <a:lnTo>
                      <a:pt x="132" y="558"/>
                    </a:lnTo>
                    <a:lnTo>
                      <a:pt x="126" y="558"/>
                    </a:lnTo>
                    <a:lnTo>
                      <a:pt x="120" y="558"/>
                    </a:lnTo>
                    <a:lnTo>
                      <a:pt x="114" y="558"/>
                    </a:lnTo>
                    <a:lnTo>
                      <a:pt x="108" y="558"/>
                    </a:lnTo>
                    <a:lnTo>
                      <a:pt x="102" y="552"/>
                    </a:lnTo>
                    <a:lnTo>
                      <a:pt x="96" y="558"/>
                    </a:lnTo>
                    <a:lnTo>
                      <a:pt x="96" y="552"/>
                    </a:lnTo>
                    <a:lnTo>
                      <a:pt x="90" y="552"/>
                    </a:lnTo>
                    <a:lnTo>
                      <a:pt x="84" y="552"/>
                    </a:lnTo>
                    <a:lnTo>
                      <a:pt x="84" y="558"/>
                    </a:lnTo>
                    <a:lnTo>
                      <a:pt x="78" y="552"/>
                    </a:lnTo>
                    <a:lnTo>
                      <a:pt x="72" y="552"/>
                    </a:lnTo>
                    <a:lnTo>
                      <a:pt x="72" y="558"/>
                    </a:lnTo>
                    <a:lnTo>
                      <a:pt x="72" y="552"/>
                    </a:lnTo>
                    <a:lnTo>
                      <a:pt x="66" y="552"/>
                    </a:lnTo>
                    <a:lnTo>
                      <a:pt x="66" y="558"/>
                    </a:lnTo>
                    <a:lnTo>
                      <a:pt x="60" y="558"/>
                    </a:lnTo>
                    <a:lnTo>
                      <a:pt x="60" y="564"/>
                    </a:lnTo>
                    <a:lnTo>
                      <a:pt x="60" y="558"/>
                    </a:lnTo>
                    <a:lnTo>
                      <a:pt x="54" y="558"/>
                    </a:lnTo>
                    <a:lnTo>
                      <a:pt x="54" y="564"/>
                    </a:lnTo>
                    <a:lnTo>
                      <a:pt x="48" y="564"/>
                    </a:lnTo>
                    <a:lnTo>
                      <a:pt x="42" y="564"/>
                    </a:lnTo>
                    <a:lnTo>
                      <a:pt x="42" y="558"/>
                    </a:lnTo>
                    <a:lnTo>
                      <a:pt x="36" y="558"/>
                    </a:lnTo>
                    <a:lnTo>
                      <a:pt x="36" y="552"/>
                    </a:lnTo>
                    <a:lnTo>
                      <a:pt x="30" y="552"/>
                    </a:lnTo>
                    <a:lnTo>
                      <a:pt x="24" y="552"/>
                    </a:lnTo>
                    <a:lnTo>
                      <a:pt x="24" y="546"/>
                    </a:lnTo>
                    <a:lnTo>
                      <a:pt x="24" y="552"/>
                    </a:lnTo>
                    <a:lnTo>
                      <a:pt x="0" y="540"/>
                    </a:lnTo>
                    <a:lnTo>
                      <a:pt x="0" y="534"/>
                    </a:lnTo>
                    <a:lnTo>
                      <a:pt x="0" y="528"/>
                    </a:lnTo>
                    <a:lnTo>
                      <a:pt x="0" y="522"/>
                    </a:lnTo>
                    <a:lnTo>
                      <a:pt x="0" y="516"/>
                    </a:lnTo>
                    <a:lnTo>
                      <a:pt x="6" y="516"/>
                    </a:lnTo>
                    <a:lnTo>
                      <a:pt x="12" y="510"/>
                    </a:lnTo>
                    <a:lnTo>
                      <a:pt x="18" y="510"/>
                    </a:lnTo>
                    <a:lnTo>
                      <a:pt x="24" y="510"/>
                    </a:lnTo>
                    <a:lnTo>
                      <a:pt x="30" y="504"/>
                    </a:lnTo>
                    <a:lnTo>
                      <a:pt x="36" y="504"/>
                    </a:lnTo>
                    <a:lnTo>
                      <a:pt x="36" y="498"/>
                    </a:lnTo>
                    <a:lnTo>
                      <a:pt x="42" y="492"/>
                    </a:lnTo>
                    <a:lnTo>
                      <a:pt x="42" y="486"/>
                    </a:lnTo>
                    <a:lnTo>
                      <a:pt x="48" y="480"/>
                    </a:lnTo>
                    <a:lnTo>
                      <a:pt x="48" y="474"/>
                    </a:lnTo>
                    <a:lnTo>
                      <a:pt x="48" y="468"/>
                    </a:lnTo>
                    <a:lnTo>
                      <a:pt x="54" y="462"/>
                    </a:lnTo>
                    <a:lnTo>
                      <a:pt x="54" y="456"/>
                    </a:lnTo>
                    <a:lnTo>
                      <a:pt x="60" y="450"/>
                    </a:lnTo>
                    <a:lnTo>
                      <a:pt x="60" y="444"/>
                    </a:lnTo>
                    <a:lnTo>
                      <a:pt x="66" y="432"/>
                    </a:lnTo>
                    <a:lnTo>
                      <a:pt x="66" y="426"/>
                    </a:lnTo>
                    <a:lnTo>
                      <a:pt x="60" y="426"/>
                    </a:lnTo>
                    <a:lnTo>
                      <a:pt x="60" y="420"/>
                    </a:lnTo>
                    <a:lnTo>
                      <a:pt x="72" y="378"/>
                    </a:lnTo>
                    <a:lnTo>
                      <a:pt x="78" y="348"/>
                    </a:lnTo>
                    <a:lnTo>
                      <a:pt x="90" y="318"/>
                    </a:lnTo>
                    <a:lnTo>
                      <a:pt x="108" y="300"/>
                    </a:lnTo>
                    <a:lnTo>
                      <a:pt x="120" y="282"/>
                    </a:lnTo>
                    <a:lnTo>
                      <a:pt x="114" y="258"/>
                    </a:lnTo>
                    <a:lnTo>
                      <a:pt x="108" y="240"/>
                    </a:lnTo>
                    <a:lnTo>
                      <a:pt x="102" y="228"/>
                    </a:lnTo>
                    <a:lnTo>
                      <a:pt x="114" y="216"/>
                    </a:lnTo>
                    <a:lnTo>
                      <a:pt x="126" y="198"/>
                    </a:lnTo>
                    <a:lnTo>
                      <a:pt x="126" y="180"/>
                    </a:lnTo>
                    <a:lnTo>
                      <a:pt x="120" y="150"/>
                    </a:lnTo>
                    <a:lnTo>
                      <a:pt x="108" y="126"/>
                    </a:lnTo>
                    <a:lnTo>
                      <a:pt x="102" y="114"/>
                    </a:lnTo>
                    <a:lnTo>
                      <a:pt x="108" y="114"/>
                    </a:lnTo>
                    <a:lnTo>
                      <a:pt x="114" y="114"/>
                    </a:lnTo>
                    <a:lnTo>
                      <a:pt x="114" y="108"/>
                    </a:lnTo>
                    <a:lnTo>
                      <a:pt x="120" y="108"/>
                    </a:lnTo>
                    <a:lnTo>
                      <a:pt x="126" y="108"/>
                    </a:lnTo>
                    <a:lnTo>
                      <a:pt x="132" y="108"/>
                    </a:lnTo>
                    <a:lnTo>
                      <a:pt x="138" y="108"/>
                    </a:lnTo>
                    <a:lnTo>
                      <a:pt x="144" y="108"/>
                    </a:lnTo>
                    <a:lnTo>
                      <a:pt x="144" y="102"/>
                    </a:lnTo>
                    <a:lnTo>
                      <a:pt x="150" y="102"/>
                    </a:lnTo>
                    <a:lnTo>
                      <a:pt x="156" y="102"/>
                    </a:lnTo>
                    <a:lnTo>
                      <a:pt x="162" y="102"/>
                    </a:lnTo>
                    <a:lnTo>
                      <a:pt x="162" y="96"/>
                    </a:lnTo>
                    <a:lnTo>
                      <a:pt x="168" y="96"/>
                    </a:lnTo>
                    <a:lnTo>
                      <a:pt x="168" y="102"/>
                    </a:lnTo>
                    <a:lnTo>
                      <a:pt x="174" y="102"/>
                    </a:lnTo>
                    <a:lnTo>
                      <a:pt x="180" y="102"/>
                    </a:lnTo>
                    <a:lnTo>
                      <a:pt x="186" y="108"/>
                    </a:lnTo>
                    <a:lnTo>
                      <a:pt x="192" y="114"/>
                    </a:lnTo>
                    <a:lnTo>
                      <a:pt x="198" y="120"/>
                    </a:lnTo>
                    <a:lnTo>
                      <a:pt x="204" y="120"/>
                    </a:lnTo>
                    <a:lnTo>
                      <a:pt x="204" y="126"/>
                    </a:lnTo>
                    <a:lnTo>
                      <a:pt x="210" y="126"/>
                    </a:lnTo>
                    <a:lnTo>
                      <a:pt x="216" y="126"/>
                    </a:lnTo>
                    <a:lnTo>
                      <a:pt x="216" y="132"/>
                    </a:lnTo>
                    <a:lnTo>
                      <a:pt x="222" y="132"/>
                    </a:lnTo>
                    <a:lnTo>
                      <a:pt x="228" y="138"/>
                    </a:lnTo>
                    <a:lnTo>
                      <a:pt x="234" y="138"/>
                    </a:lnTo>
                    <a:lnTo>
                      <a:pt x="240" y="138"/>
                    </a:lnTo>
                    <a:lnTo>
                      <a:pt x="246" y="138"/>
                    </a:lnTo>
                    <a:lnTo>
                      <a:pt x="252" y="138"/>
                    </a:lnTo>
                    <a:lnTo>
                      <a:pt x="252" y="132"/>
                    </a:lnTo>
                    <a:lnTo>
                      <a:pt x="252" y="126"/>
                    </a:lnTo>
                    <a:lnTo>
                      <a:pt x="252" y="120"/>
                    </a:lnTo>
                    <a:lnTo>
                      <a:pt x="246" y="114"/>
                    </a:lnTo>
                    <a:lnTo>
                      <a:pt x="240" y="108"/>
                    </a:lnTo>
                    <a:lnTo>
                      <a:pt x="240" y="102"/>
                    </a:lnTo>
                    <a:lnTo>
                      <a:pt x="240" y="96"/>
                    </a:lnTo>
                    <a:lnTo>
                      <a:pt x="240" y="90"/>
                    </a:lnTo>
                    <a:lnTo>
                      <a:pt x="246" y="84"/>
                    </a:lnTo>
                    <a:lnTo>
                      <a:pt x="246" y="78"/>
                    </a:lnTo>
                    <a:lnTo>
                      <a:pt x="252" y="72"/>
                    </a:lnTo>
                    <a:lnTo>
                      <a:pt x="252" y="66"/>
                    </a:lnTo>
                    <a:lnTo>
                      <a:pt x="252" y="60"/>
                    </a:lnTo>
                    <a:lnTo>
                      <a:pt x="252" y="54"/>
                    </a:lnTo>
                    <a:lnTo>
                      <a:pt x="252" y="48"/>
                    </a:lnTo>
                    <a:lnTo>
                      <a:pt x="252" y="42"/>
                    </a:lnTo>
                    <a:lnTo>
                      <a:pt x="252" y="36"/>
                    </a:lnTo>
                    <a:lnTo>
                      <a:pt x="252" y="30"/>
                    </a:lnTo>
                    <a:lnTo>
                      <a:pt x="252" y="24"/>
                    </a:lnTo>
                    <a:lnTo>
                      <a:pt x="252" y="18"/>
                    </a:lnTo>
                    <a:lnTo>
                      <a:pt x="246" y="18"/>
                    </a:lnTo>
                    <a:lnTo>
                      <a:pt x="246" y="12"/>
                    </a:lnTo>
                    <a:lnTo>
                      <a:pt x="252" y="6"/>
                    </a:lnTo>
                    <a:lnTo>
                      <a:pt x="252" y="0"/>
                    </a:lnTo>
                    <a:lnTo>
                      <a:pt x="258" y="0"/>
                    </a:lnTo>
                    <a:lnTo>
                      <a:pt x="264" y="0"/>
                    </a:lnTo>
                    <a:close/>
                  </a:path>
                </a:pathLst>
              </a:custGeom>
              <a:solidFill>
                <a:schemeClr val="accent2">
                  <a:lumMod val="60000"/>
                  <a:lumOff val="40000"/>
                </a:schemeClr>
              </a:solidFill>
              <a:ln w="9525">
                <a:solidFill>
                  <a:srgbClr val="000000"/>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7" name="Freeform 34">
                <a:extLst>
                  <a:ext uri="{FF2B5EF4-FFF2-40B4-BE49-F238E27FC236}">
                    <a16:creationId xmlns:a16="http://schemas.microsoft.com/office/drawing/2014/main" id="{ED716ECE-BFBE-4237-96A1-998FDBC69A76}"/>
                  </a:ext>
                </a:extLst>
              </p:cNvPr>
              <p:cNvSpPr>
                <a:spLocks/>
              </p:cNvSpPr>
              <p:nvPr/>
            </p:nvSpPr>
            <p:spPr bwMode="auto">
              <a:xfrm>
                <a:off x="2247900" y="2923540"/>
                <a:ext cx="683260" cy="935355"/>
              </a:xfrm>
              <a:custGeom>
                <a:avLst/>
                <a:gdLst>
                  <a:gd name="T0" fmla="*/ 336 w 636"/>
                  <a:gd name="T1" fmla="*/ 0 h 894"/>
                  <a:gd name="T2" fmla="*/ 372 w 636"/>
                  <a:gd name="T3" fmla="*/ 12 h 894"/>
                  <a:gd name="T4" fmla="*/ 402 w 636"/>
                  <a:gd name="T5" fmla="*/ 30 h 894"/>
                  <a:gd name="T6" fmla="*/ 432 w 636"/>
                  <a:gd name="T7" fmla="*/ 60 h 894"/>
                  <a:gd name="T8" fmla="*/ 444 w 636"/>
                  <a:gd name="T9" fmla="*/ 102 h 894"/>
                  <a:gd name="T10" fmla="*/ 462 w 636"/>
                  <a:gd name="T11" fmla="*/ 132 h 894"/>
                  <a:gd name="T12" fmla="*/ 486 w 636"/>
                  <a:gd name="T13" fmla="*/ 114 h 894"/>
                  <a:gd name="T14" fmla="*/ 528 w 636"/>
                  <a:gd name="T15" fmla="*/ 102 h 894"/>
                  <a:gd name="T16" fmla="*/ 558 w 636"/>
                  <a:gd name="T17" fmla="*/ 90 h 894"/>
                  <a:gd name="T18" fmla="*/ 582 w 636"/>
                  <a:gd name="T19" fmla="*/ 120 h 894"/>
                  <a:gd name="T20" fmla="*/ 612 w 636"/>
                  <a:gd name="T21" fmla="*/ 150 h 894"/>
                  <a:gd name="T22" fmla="*/ 624 w 636"/>
                  <a:gd name="T23" fmla="*/ 192 h 894"/>
                  <a:gd name="T24" fmla="*/ 612 w 636"/>
                  <a:gd name="T25" fmla="*/ 246 h 894"/>
                  <a:gd name="T26" fmla="*/ 576 w 636"/>
                  <a:gd name="T27" fmla="*/ 240 h 894"/>
                  <a:gd name="T28" fmla="*/ 564 w 636"/>
                  <a:gd name="T29" fmla="*/ 264 h 894"/>
                  <a:gd name="T30" fmla="*/ 510 w 636"/>
                  <a:gd name="T31" fmla="*/ 312 h 894"/>
                  <a:gd name="T32" fmla="*/ 456 w 636"/>
                  <a:gd name="T33" fmla="*/ 372 h 894"/>
                  <a:gd name="T34" fmla="*/ 384 w 636"/>
                  <a:gd name="T35" fmla="*/ 432 h 894"/>
                  <a:gd name="T36" fmla="*/ 384 w 636"/>
                  <a:gd name="T37" fmla="*/ 462 h 894"/>
                  <a:gd name="T38" fmla="*/ 372 w 636"/>
                  <a:gd name="T39" fmla="*/ 504 h 894"/>
                  <a:gd name="T40" fmla="*/ 402 w 636"/>
                  <a:gd name="T41" fmla="*/ 540 h 894"/>
                  <a:gd name="T42" fmla="*/ 372 w 636"/>
                  <a:gd name="T43" fmla="*/ 594 h 894"/>
                  <a:gd name="T44" fmla="*/ 366 w 636"/>
                  <a:gd name="T45" fmla="*/ 666 h 894"/>
                  <a:gd name="T46" fmla="*/ 348 w 636"/>
                  <a:gd name="T47" fmla="*/ 720 h 894"/>
                  <a:gd name="T48" fmla="*/ 318 w 636"/>
                  <a:gd name="T49" fmla="*/ 756 h 894"/>
                  <a:gd name="T50" fmla="*/ 312 w 636"/>
                  <a:gd name="T51" fmla="*/ 780 h 894"/>
                  <a:gd name="T52" fmla="*/ 288 w 636"/>
                  <a:gd name="T53" fmla="*/ 810 h 894"/>
                  <a:gd name="T54" fmla="*/ 282 w 636"/>
                  <a:gd name="T55" fmla="*/ 846 h 894"/>
                  <a:gd name="T56" fmla="*/ 246 w 636"/>
                  <a:gd name="T57" fmla="*/ 876 h 894"/>
                  <a:gd name="T58" fmla="*/ 222 w 636"/>
                  <a:gd name="T59" fmla="*/ 894 h 894"/>
                  <a:gd name="T60" fmla="*/ 210 w 636"/>
                  <a:gd name="T61" fmla="*/ 882 h 894"/>
                  <a:gd name="T62" fmla="*/ 180 w 636"/>
                  <a:gd name="T63" fmla="*/ 858 h 894"/>
                  <a:gd name="T64" fmla="*/ 156 w 636"/>
                  <a:gd name="T65" fmla="*/ 834 h 894"/>
                  <a:gd name="T66" fmla="*/ 114 w 636"/>
                  <a:gd name="T67" fmla="*/ 780 h 894"/>
                  <a:gd name="T68" fmla="*/ 24 w 636"/>
                  <a:gd name="T69" fmla="*/ 630 h 894"/>
                  <a:gd name="T70" fmla="*/ 54 w 636"/>
                  <a:gd name="T71" fmla="*/ 606 h 894"/>
                  <a:gd name="T72" fmla="*/ 36 w 636"/>
                  <a:gd name="T73" fmla="*/ 576 h 894"/>
                  <a:gd name="T74" fmla="*/ 6 w 636"/>
                  <a:gd name="T75" fmla="*/ 546 h 894"/>
                  <a:gd name="T76" fmla="*/ 0 w 636"/>
                  <a:gd name="T77" fmla="*/ 504 h 894"/>
                  <a:gd name="T78" fmla="*/ 18 w 636"/>
                  <a:gd name="T79" fmla="*/ 468 h 894"/>
                  <a:gd name="T80" fmla="*/ 24 w 636"/>
                  <a:gd name="T81" fmla="*/ 432 h 894"/>
                  <a:gd name="T82" fmla="*/ 48 w 636"/>
                  <a:gd name="T83" fmla="*/ 420 h 894"/>
                  <a:gd name="T84" fmla="*/ 84 w 636"/>
                  <a:gd name="T85" fmla="*/ 396 h 894"/>
                  <a:gd name="T86" fmla="*/ 114 w 636"/>
                  <a:gd name="T87" fmla="*/ 372 h 894"/>
                  <a:gd name="T88" fmla="*/ 144 w 636"/>
                  <a:gd name="T89" fmla="*/ 372 h 894"/>
                  <a:gd name="T90" fmla="*/ 156 w 636"/>
                  <a:gd name="T91" fmla="*/ 336 h 894"/>
                  <a:gd name="T92" fmla="*/ 186 w 636"/>
                  <a:gd name="T93" fmla="*/ 300 h 894"/>
                  <a:gd name="T94" fmla="*/ 210 w 636"/>
                  <a:gd name="T95" fmla="*/ 276 h 894"/>
                  <a:gd name="T96" fmla="*/ 228 w 636"/>
                  <a:gd name="T97" fmla="*/ 258 h 894"/>
                  <a:gd name="T98" fmla="*/ 240 w 636"/>
                  <a:gd name="T99" fmla="*/ 228 h 894"/>
                  <a:gd name="T100" fmla="*/ 222 w 636"/>
                  <a:gd name="T101" fmla="*/ 204 h 894"/>
                  <a:gd name="T102" fmla="*/ 204 w 636"/>
                  <a:gd name="T103" fmla="*/ 174 h 894"/>
                  <a:gd name="T104" fmla="*/ 192 w 636"/>
                  <a:gd name="T105" fmla="*/ 150 h 894"/>
                  <a:gd name="T106" fmla="*/ 168 w 636"/>
                  <a:gd name="T107" fmla="*/ 138 h 894"/>
                  <a:gd name="T108" fmla="*/ 162 w 636"/>
                  <a:gd name="T109" fmla="*/ 102 h 894"/>
                  <a:gd name="T110" fmla="*/ 198 w 636"/>
                  <a:gd name="T111" fmla="*/ 90 h 894"/>
                  <a:gd name="T112" fmla="*/ 222 w 636"/>
                  <a:gd name="T113" fmla="*/ 78 h 894"/>
                  <a:gd name="T114" fmla="*/ 258 w 636"/>
                  <a:gd name="T115" fmla="*/ 66 h 894"/>
                  <a:gd name="T116" fmla="*/ 300 w 636"/>
                  <a:gd name="T117" fmla="*/ 54 h 894"/>
                  <a:gd name="T118" fmla="*/ 282 w 636"/>
                  <a:gd name="T119" fmla="*/ 18 h 8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6"/>
                  <a:gd name="T181" fmla="*/ 0 h 894"/>
                  <a:gd name="T182" fmla="*/ 636 w 636"/>
                  <a:gd name="T183" fmla="*/ 894 h 8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6" h="894">
                    <a:moveTo>
                      <a:pt x="294" y="12"/>
                    </a:moveTo>
                    <a:lnTo>
                      <a:pt x="300" y="12"/>
                    </a:lnTo>
                    <a:lnTo>
                      <a:pt x="306" y="12"/>
                    </a:lnTo>
                    <a:lnTo>
                      <a:pt x="312" y="12"/>
                    </a:lnTo>
                    <a:lnTo>
                      <a:pt x="318" y="6"/>
                    </a:lnTo>
                    <a:lnTo>
                      <a:pt x="324" y="6"/>
                    </a:lnTo>
                    <a:lnTo>
                      <a:pt x="330" y="0"/>
                    </a:lnTo>
                    <a:lnTo>
                      <a:pt x="336" y="0"/>
                    </a:lnTo>
                    <a:lnTo>
                      <a:pt x="342" y="0"/>
                    </a:lnTo>
                    <a:lnTo>
                      <a:pt x="348" y="0"/>
                    </a:lnTo>
                    <a:lnTo>
                      <a:pt x="348" y="6"/>
                    </a:lnTo>
                    <a:lnTo>
                      <a:pt x="354" y="6"/>
                    </a:lnTo>
                    <a:lnTo>
                      <a:pt x="360" y="6"/>
                    </a:lnTo>
                    <a:lnTo>
                      <a:pt x="366" y="6"/>
                    </a:lnTo>
                    <a:lnTo>
                      <a:pt x="366" y="12"/>
                    </a:lnTo>
                    <a:lnTo>
                      <a:pt x="372" y="12"/>
                    </a:lnTo>
                    <a:lnTo>
                      <a:pt x="378" y="12"/>
                    </a:lnTo>
                    <a:lnTo>
                      <a:pt x="378" y="18"/>
                    </a:lnTo>
                    <a:lnTo>
                      <a:pt x="384" y="18"/>
                    </a:lnTo>
                    <a:lnTo>
                      <a:pt x="390" y="18"/>
                    </a:lnTo>
                    <a:lnTo>
                      <a:pt x="390" y="24"/>
                    </a:lnTo>
                    <a:lnTo>
                      <a:pt x="396" y="24"/>
                    </a:lnTo>
                    <a:lnTo>
                      <a:pt x="402" y="24"/>
                    </a:lnTo>
                    <a:lnTo>
                      <a:pt x="402" y="30"/>
                    </a:lnTo>
                    <a:lnTo>
                      <a:pt x="408" y="30"/>
                    </a:lnTo>
                    <a:lnTo>
                      <a:pt x="414" y="36"/>
                    </a:lnTo>
                    <a:lnTo>
                      <a:pt x="420" y="36"/>
                    </a:lnTo>
                    <a:lnTo>
                      <a:pt x="420" y="42"/>
                    </a:lnTo>
                    <a:lnTo>
                      <a:pt x="426" y="48"/>
                    </a:lnTo>
                    <a:lnTo>
                      <a:pt x="426" y="54"/>
                    </a:lnTo>
                    <a:lnTo>
                      <a:pt x="432" y="54"/>
                    </a:lnTo>
                    <a:lnTo>
                      <a:pt x="432" y="60"/>
                    </a:lnTo>
                    <a:lnTo>
                      <a:pt x="432" y="66"/>
                    </a:lnTo>
                    <a:lnTo>
                      <a:pt x="432" y="72"/>
                    </a:lnTo>
                    <a:lnTo>
                      <a:pt x="432" y="78"/>
                    </a:lnTo>
                    <a:lnTo>
                      <a:pt x="432" y="84"/>
                    </a:lnTo>
                    <a:lnTo>
                      <a:pt x="432" y="90"/>
                    </a:lnTo>
                    <a:lnTo>
                      <a:pt x="432" y="96"/>
                    </a:lnTo>
                    <a:lnTo>
                      <a:pt x="438" y="102"/>
                    </a:lnTo>
                    <a:lnTo>
                      <a:pt x="444" y="102"/>
                    </a:lnTo>
                    <a:lnTo>
                      <a:pt x="450" y="102"/>
                    </a:lnTo>
                    <a:lnTo>
                      <a:pt x="450" y="108"/>
                    </a:lnTo>
                    <a:lnTo>
                      <a:pt x="456" y="108"/>
                    </a:lnTo>
                    <a:lnTo>
                      <a:pt x="456" y="114"/>
                    </a:lnTo>
                    <a:lnTo>
                      <a:pt x="456" y="120"/>
                    </a:lnTo>
                    <a:lnTo>
                      <a:pt x="456" y="126"/>
                    </a:lnTo>
                    <a:lnTo>
                      <a:pt x="456" y="132"/>
                    </a:lnTo>
                    <a:lnTo>
                      <a:pt x="462" y="132"/>
                    </a:lnTo>
                    <a:lnTo>
                      <a:pt x="462" y="138"/>
                    </a:lnTo>
                    <a:lnTo>
                      <a:pt x="468" y="138"/>
                    </a:lnTo>
                    <a:lnTo>
                      <a:pt x="474" y="138"/>
                    </a:lnTo>
                    <a:lnTo>
                      <a:pt x="474" y="132"/>
                    </a:lnTo>
                    <a:lnTo>
                      <a:pt x="480" y="132"/>
                    </a:lnTo>
                    <a:lnTo>
                      <a:pt x="480" y="126"/>
                    </a:lnTo>
                    <a:lnTo>
                      <a:pt x="486" y="120"/>
                    </a:lnTo>
                    <a:lnTo>
                      <a:pt x="486" y="114"/>
                    </a:lnTo>
                    <a:lnTo>
                      <a:pt x="492" y="114"/>
                    </a:lnTo>
                    <a:lnTo>
                      <a:pt x="492" y="108"/>
                    </a:lnTo>
                    <a:lnTo>
                      <a:pt x="498" y="108"/>
                    </a:lnTo>
                    <a:lnTo>
                      <a:pt x="504" y="108"/>
                    </a:lnTo>
                    <a:lnTo>
                      <a:pt x="510" y="108"/>
                    </a:lnTo>
                    <a:lnTo>
                      <a:pt x="516" y="102"/>
                    </a:lnTo>
                    <a:lnTo>
                      <a:pt x="522" y="102"/>
                    </a:lnTo>
                    <a:lnTo>
                      <a:pt x="528" y="102"/>
                    </a:lnTo>
                    <a:lnTo>
                      <a:pt x="528" y="96"/>
                    </a:lnTo>
                    <a:lnTo>
                      <a:pt x="534" y="96"/>
                    </a:lnTo>
                    <a:lnTo>
                      <a:pt x="534" y="90"/>
                    </a:lnTo>
                    <a:lnTo>
                      <a:pt x="540" y="90"/>
                    </a:lnTo>
                    <a:lnTo>
                      <a:pt x="546" y="90"/>
                    </a:lnTo>
                    <a:lnTo>
                      <a:pt x="546" y="84"/>
                    </a:lnTo>
                    <a:lnTo>
                      <a:pt x="552" y="90"/>
                    </a:lnTo>
                    <a:lnTo>
                      <a:pt x="558" y="90"/>
                    </a:lnTo>
                    <a:lnTo>
                      <a:pt x="564" y="90"/>
                    </a:lnTo>
                    <a:lnTo>
                      <a:pt x="564" y="96"/>
                    </a:lnTo>
                    <a:lnTo>
                      <a:pt x="570" y="96"/>
                    </a:lnTo>
                    <a:lnTo>
                      <a:pt x="570" y="102"/>
                    </a:lnTo>
                    <a:lnTo>
                      <a:pt x="576" y="102"/>
                    </a:lnTo>
                    <a:lnTo>
                      <a:pt x="576" y="108"/>
                    </a:lnTo>
                    <a:lnTo>
                      <a:pt x="582" y="114"/>
                    </a:lnTo>
                    <a:lnTo>
                      <a:pt x="582" y="120"/>
                    </a:lnTo>
                    <a:lnTo>
                      <a:pt x="582" y="126"/>
                    </a:lnTo>
                    <a:lnTo>
                      <a:pt x="588" y="126"/>
                    </a:lnTo>
                    <a:lnTo>
                      <a:pt x="588" y="132"/>
                    </a:lnTo>
                    <a:lnTo>
                      <a:pt x="594" y="138"/>
                    </a:lnTo>
                    <a:lnTo>
                      <a:pt x="600" y="138"/>
                    </a:lnTo>
                    <a:lnTo>
                      <a:pt x="600" y="144"/>
                    </a:lnTo>
                    <a:lnTo>
                      <a:pt x="606" y="144"/>
                    </a:lnTo>
                    <a:lnTo>
                      <a:pt x="612" y="150"/>
                    </a:lnTo>
                    <a:lnTo>
                      <a:pt x="618" y="150"/>
                    </a:lnTo>
                    <a:lnTo>
                      <a:pt x="618" y="156"/>
                    </a:lnTo>
                    <a:lnTo>
                      <a:pt x="624" y="156"/>
                    </a:lnTo>
                    <a:lnTo>
                      <a:pt x="624" y="162"/>
                    </a:lnTo>
                    <a:lnTo>
                      <a:pt x="630" y="162"/>
                    </a:lnTo>
                    <a:lnTo>
                      <a:pt x="636" y="168"/>
                    </a:lnTo>
                    <a:lnTo>
                      <a:pt x="630" y="192"/>
                    </a:lnTo>
                    <a:lnTo>
                      <a:pt x="624" y="192"/>
                    </a:lnTo>
                    <a:lnTo>
                      <a:pt x="624" y="198"/>
                    </a:lnTo>
                    <a:lnTo>
                      <a:pt x="618" y="204"/>
                    </a:lnTo>
                    <a:lnTo>
                      <a:pt x="624" y="204"/>
                    </a:lnTo>
                    <a:lnTo>
                      <a:pt x="618" y="210"/>
                    </a:lnTo>
                    <a:lnTo>
                      <a:pt x="618" y="216"/>
                    </a:lnTo>
                    <a:lnTo>
                      <a:pt x="618" y="222"/>
                    </a:lnTo>
                    <a:lnTo>
                      <a:pt x="618" y="228"/>
                    </a:lnTo>
                    <a:lnTo>
                      <a:pt x="612" y="246"/>
                    </a:lnTo>
                    <a:lnTo>
                      <a:pt x="606" y="246"/>
                    </a:lnTo>
                    <a:lnTo>
                      <a:pt x="594" y="240"/>
                    </a:lnTo>
                    <a:lnTo>
                      <a:pt x="594" y="234"/>
                    </a:lnTo>
                    <a:lnTo>
                      <a:pt x="588" y="234"/>
                    </a:lnTo>
                    <a:lnTo>
                      <a:pt x="582" y="234"/>
                    </a:lnTo>
                    <a:lnTo>
                      <a:pt x="576" y="228"/>
                    </a:lnTo>
                    <a:lnTo>
                      <a:pt x="576" y="234"/>
                    </a:lnTo>
                    <a:lnTo>
                      <a:pt x="576" y="240"/>
                    </a:lnTo>
                    <a:lnTo>
                      <a:pt x="570" y="240"/>
                    </a:lnTo>
                    <a:lnTo>
                      <a:pt x="570" y="246"/>
                    </a:lnTo>
                    <a:lnTo>
                      <a:pt x="576" y="246"/>
                    </a:lnTo>
                    <a:lnTo>
                      <a:pt x="570" y="252"/>
                    </a:lnTo>
                    <a:lnTo>
                      <a:pt x="570" y="258"/>
                    </a:lnTo>
                    <a:lnTo>
                      <a:pt x="564" y="258"/>
                    </a:lnTo>
                    <a:lnTo>
                      <a:pt x="570" y="258"/>
                    </a:lnTo>
                    <a:lnTo>
                      <a:pt x="564" y="264"/>
                    </a:lnTo>
                    <a:lnTo>
                      <a:pt x="558" y="264"/>
                    </a:lnTo>
                    <a:lnTo>
                      <a:pt x="552" y="276"/>
                    </a:lnTo>
                    <a:lnTo>
                      <a:pt x="552" y="282"/>
                    </a:lnTo>
                    <a:lnTo>
                      <a:pt x="540" y="300"/>
                    </a:lnTo>
                    <a:lnTo>
                      <a:pt x="534" y="300"/>
                    </a:lnTo>
                    <a:lnTo>
                      <a:pt x="528" y="300"/>
                    </a:lnTo>
                    <a:lnTo>
                      <a:pt x="522" y="306"/>
                    </a:lnTo>
                    <a:lnTo>
                      <a:pt x="510" y="312"/>
                    </a:lnTo>
                    <a:lnTo>
                      <a:pt x="504" y="318"/>
                    </a:lnTo>
                    <a:lnTo>
                      <a:pt x="498" y="330"/>
                    </a:lnTo>
                    <a:lnTo>
                      <a:pt x="498" y="336"/>
                    </a:lnTo>
                    <a:lnTo>
                      <a:pt x="492" y="342"/>
                    </a:lnTo>
                    <a:lnTo>
                      <a:pt x="480" y="354"/>
                    </a:lnTo>
                    <a:lnTo>
                      <a:pt x="468" y="360"/>
                    </a:lnTo>
                    <a:lnTo>
                      <a:pt x="462" y="366"/>
                    </a:lnTo>
                    <a:lnTo>
                      <a:pt x="456" y="372"/>
                    </a:lnTo>
                    <a:lnTo>
                      <a:pt x="450" y="378"/>
                    </a:lnTo>
                    <a:lnTo>
                      <a:pt x="438" y="390"/>
                    </a:lnTo>
                    <a:lnTo>
                      <a:pt x="432" y="390"/>
                    </a:lnTo>
                    <a:lnTo>
                      <a:pt x="426" y="396"/>
                    </a:lnTo>
                    <a:lnTo>
                      <a:pt x="408" y="408"/>
                    </a:lnTo>
                    <a:lnTo>
                      <a:pt x="402" y="414"/>
                    </a:lnTo>
                    <a:lnTo>
                      <a:pt x="390" y="426"/>
                    </a:lnTo>
                    <a:lnTo>
                      <a:pt x="384" y="432"/>
                    </a:lnTo>
                    <a:lnTo>
                      <a:pt x="378" y="438"/>
                    </a:lnTo>
                    <a:lnTo>
                      <a:pt x="372" y="438"/>
                    </a:lnTo>
                    <a:lnTo>
                      <a:pt x="372" y="444"/>
                    </a:lnTo>
                    <a:lnTo>
                      <a:pt x="378" y="444"/>
                    </a:lnTo>
                    <a:lnTo>
                      <a:pt x="378" y="450"/>
                    </a:lnTo>
                    <a:lnTo>
                      <a:pt x="384" y="450"/>
                    </a:lnTo>
                    <a:lnTo>
                      <a:pt x="384" y="456"/>
                    </a:lnTo>
                    <a:lnTo>
                      <a:pt x="384" y="462"/>
                    </a:lnTo>
                    <a:lnTo>
                      <a:pt x="378" y="462"/>
                    </a:lnTo>
                    <a:lnTo>
                      <a:pt x="378" y="468"/>
                    </a:lnTo>
                    <a:lnTo>
                      <a:pt x="378" y="474"/>
                    </a:lnTo>
                    <a:lnTo>
                      <a:pt x="366" y="486"/>
                    </a:lnTo>
                    <a:lnTo>
                      <a:pt x="366" y="492"/>
                    </a:lnTo>
                    <a:lnTo>
                      <a:pt x="366" y="498"/>
                    </a:lnTo>
                    <a:lnTo>
                      <a:pt x="372" y="498"/>
                    </a:lnTo>
                    <a:lnTo>
                      <a:pt x="372" y="504"/>
                    </a:lnTo>
                    <a:lnTo>
                      <a:pt x="378" y="504"/>
                    </a:lnTo>
                    <a:lnTo>
                      <a:pt x="378" y="510"/>
                    </a:lnTo>
                    <a:lnTo>
                      <a:pt x="384" y="516"/>
                    </a:lnTo>
                    <a:lnTo>
                      <a:pt x="384" y="522"/>
                    </a:lnTo>
                    <a:lnTo>
                      <a:pt x="390" y="522"/>
                    </a:lnTo>
                    <a:lnTo>
                      <a:pt x="396" y="528"/>
                    </a:lnTo>
                    <a:lnTo>
                      <a:pt x="396" y="534"/>
                    </a:lnTo>
                    <a:lnTo>
                      <a:pt x="402" y="540"/>
                    </a:lnTo>
                    <a:lnTo>
                      <a:pt x="396" y="546"/>
                    </a:lnTo>
                    <a:lnTo>
                      <a:pt x="390" y="552"/>
                    </a:lnTo>
                    <a:lnTo>
                      <a:pt x="384" y="564"/>
                    </a:lnTo>
                    <a:lnTo>
                      <a:pt x="384" y="570"/>
                    </a:lnTo>
                    <a:lnTo>
                      <a:pt x="384" y="576"/>
                    </a:lnTo>
                    <a:lnTo>
                      <a:pt x="378" y="582"/>
                    </a:lnTo>
                    <a:lnTo>
                      <a:pt x="372" y="588"/>
                    </a:lnTo>
                    <a:lnTo>
                      <a:pt x="372" y="594"/>
                    </a:lnTo>
                    <a:lnTo>
                      <a:pt x="372" y="600"/>
                    </a:lnTo>
                    <a:lnTo>
                      <a:pt x="372" y="606"/>
                    </a:lnTo>
                    <a:lnTo>
                      <a:pt x="372" y="612"/>
                    </a:lnTo>
                    <a:lnTo>
                      <a:pt x="372" y="618"/>
                    </a:lnTo>
                    <a:lnTo>
                      <a:pt x="366" y="636"/>
                    </a:lnTo>
                    <a:lnTo>
                      <a:pt x="366" y="642"/>
                    </a:lnTo>
                    <a:lnTo>
                      <a:pt x="360" y="654"/>
                    </a:lnTo>
                    <a:lnTo>
                      <a:pt x="366" y="666"/>
                    </a:lnTo>
                    <a:lnTo>
                      <a:pt x="360" y="678"/>
                    </a:lnTo>
                    <a:lnTo>
                      <a:pt x="366" y="684"/>
                    </a:lnTo>
                    <a:lnTo>
                      <a:pt x="366" y="696"/>
                    </a:lnTo>
                    <a:lnTo>
                      <a:pt x="360" y="696"/>
                    </a:lnTo>
                    <a:lnTo>
                      <a:pt x="360" y="702"/>
                    </a:lnTo>
                    <a:lnTo>
                      <a:pt x="354" y="708"/>
                    </a:lnTo>
                    <a:lnTo>
                      <a:pt x="354" y="714"/>
                    </a:lnTo>
                    <a:lnTo>
                      <a:pt x="348" y="720"/>
                    </a:lnTo>
                    <a:lnTo>
                      <a:pt x="348" y="726"/>
                    </a:lnTo>
                    <a:lnTo>
                      <a:pt x="342" y="726"/>
                    </a:lnTo>
                    <a:lnTo>
                      <a:pt x="336" y="732"/>
                    </a:lnTo>
                    <a:lnTo>
                      <a:pt x="336" y="738"/>
                    </a:lnTo>
                    <a:lnTo>
                      <a:pt x="330" y="738"/>
                    </a:lnTo>
                    <a:lnTo>
                      <a:pt x="324" y="744"/>
                    </a:lnTo>
                    <a:lnTo>
                      <a:pt x="324" y="750"/>
                    </a:lnTo>
                    <a:lnTo>
                      <a:pt x="318" y="756"/>
                    </a:lnTo>
                    <a:lnTo>
                      <a:pt x="324" y="756"/>
                    </a:lnTo>
                    <a:lnTo>
                      <a:pt x="318" y="756"/>
                    </a:lnTo>
                    <a:lnTo>
                      <a:pt x="318" y="762"/>
                    </a:lnTo>
                    <a:lnTo>
                      <a:pt x="312" y="768"/>
                    </a:lnTo>
                    <a:lnTo>
                      <a:pt x="312" y="774"/>
                    </a:lnTo>
                    <a:lnTo>
                      <a:pt x="318" y="774"/>
                    </a:lnTo>
                    <a:lnTo>
                      <a:pt x="312" y="774"/>
                    </a:lnTo>
                    <a:lnTo>
                      <a:pt x="312" y="780"/>
                    </a:lnTo>
                    <a:lnTo>
                      <a:pt x="306" y="780"/>
                    </a:lnTo>
                    <a:lnTo>
                      <a:pt x="306" y="786"/>
                    </a:lnTo>
                    <a:lnTo>
                      <a:pt x="306" y="792"/>
                    </a:lnTo>
                    <a:lnTo>
                      <a:pt x="300" y="792"/>
                    </a:lnTo>
                    <a:lnTo>
                      <a:pt x="294" y="798"/>
                    </a:lnTo>
                    <a:lnTo>
                      <a:pt x="300" y="804"/>
                    </a:lnTo>
                    <a:lnTo>
                      <a:pt x="294" y="804"/>
                    </a:lnTo>
                    <a:lnTo>
                      <a:pt x="288" y="810"/>
                    </a:lnTo>
                    <a:lnTo>
                      <a:pt x="282" y="810"/>
                    </a:lnTo>
                    <a:lnTo>
                      <a:pt x="282" y="816"/>
                    </a:lnTo>
                    <a:lnTo>
                      <a:pt x="276" y="816"/>
                    </a:lnTo>
                    <a:lnTo>
                      <a:pt x="276" y="822"/>
                    </a:lnTo>
                    <a:lnTo>
                      <a:pt x="282" y="828"/>
                    </a:lnTo>
                    <a:lnTo>
                      <a:pt x="288" y="834"/>
                    </a:lnTo>
                    <a:lnTo>
                      <a:pt x="288" y="840"/>
                    </a:lnTo>
                    <a:lnTo>
                      <a:pt x="282" y="846"/>
                    </a:lnTo>
                    <a:lnTo>
                      <a:pt x="276" y="852"/>
                    </a:lnTo>
                    <a:lnTo>
                      <a:pt x="270" y="852"/>
                    </a:lnTo>
                    <a:lnTo>
                      <a:pt x="264" y="846"/>
                    </a:lnTo>
                    <a:lnTo>
                      <a:pt x="258" y="846"/>
                    </a:lnTo>
                    <a:lnTo>
                      <a:pt x="252" y="852"/>
                    </a:lnTo>
                    <a:lnTo>
                      <a:pt x="246" y="864"/>
                    </a:lnTo>
                    <a:lnTo>
                      <a:pt x="246" y="870"/>
                    </a:lnTo>
                    <a:lnTo>
                      <a:pt x="246" y="876"/>
                    </a:lnTo>
                    <a:lnTo>
                      <a:pt x="246" y="882"/>
                    </a:lnTo>
                    <a:lnTo>
                      <a:pt x="252" y="888"/>
                    </a:lnTo>
                    <a:lnTo>
                      <a:pt x="246" y="888"/>
                    </a:lnTo>
                    <a:lnTo>
                      <a:pt x="240" y="888"/>
                    </a:lnTo>
                    <a:lnTo>
                      <a:pt x="240" y="894"/>
                    </a:lnTo>
                    <a:lnTo>
                      <a:pt x="234" y="894"/>
                    </a:lnTo>
                    <a:lnTo>
                      <a:pt x="228" y="894"/>
                    </a:lnTo>
                    <a:lnTo>
                      <a:pt x="222" y="894"/>
                    </a:lnTo>
                    <a:lnTo>
                      <a:pt x="222" y="888"/>
                    </a:lnTo>
                    <a:lnTo>
                      <a:pt x="222" y="882"/>
                    </a:lnTo>
                    <a:lnTo>
                      <a:pt x="228" y="882"/>
                    </a:lnTo>
                    <a:lnTo>
                      <a:pt x="228" y="876"/>
                    </a:lnTo>
                    <a:lnTo>
                      <a:pt x="222" y="870"/>
                    </a:lnTo>
                    <a:lnTo>
                      <a:pt x="216" y="876"/>
                    </a:lnTo>
                    <a:lnTo>
                      <a:pt x="210" y="876"/>
                    </a:lnTo>
                    <a:lnTo>
                      <a:pt x="210" y="882"/>
                    </a:lnTo>
                    <a:lnTo>
                      <a:pt x="204" y="882"/>
                    </a:lnTo>
                    <a:lnTo>
                      <a:pt x="198" y="876"/>
                    </a:lnTo>
                    <a:lnTo>
                      <a:pt x="192" y="870"/>
                    </a:lnTo>
                    <a:lnTo>
                      <a:pt x="198" y="864"/>
                    </a:lnTo>
                    <a:lnTo>
                      <a:pt x="198" y="858"/>
                    </a:lnTo>
                    <a:lnTo>
                      <a:pt x="192" y="858"/>
                    </a:lnTo>
                    <a:lnTo>
                      <a:pt x="186" y="858"/>
                    </a:lnTo>
                    <a:lnTo>
                      <a:pt x="180" y="858"/>
                    </a:lnTo>
                    <a:lnTo>
                      <a:pt x="174" y="852"/>
                    </a:lnTo>
                    <a:lnTo>
                      <a:pt x="168" y="846"/>
                    </a:lnTo>
                    <a:lnTo>
                      <a:pt x="168" y="840"/>
                    </a:lnTo>
                    <a:lnTo>
                      <a:pt x="174" y="840"/>
                    </a:lnTo>
                    <a:lnTo>
                      <a:pt x="168" y="840"/>
                    </a:lnTo>
                    <a:lnTo>
                      <a:pt x="162" y="834"/>
                    </a:lnTo>
                    <a:lnTo>
                      <a:pt x="156" y="828"/>
                    </a:lnTo>
                    <a:lnTo>
                      <a:pt x="156" y="834"/>
                    </a:lnTo>
                    <a:lnTo>
                      <a:pt x="150" y="828"/>
                    </a:lnTo>
                    <a:lnTo>
                      <a:pt x="150" y="834"/>
                    </a:lnTo>
                    <a:lnTo>
                      <a:pt x="144" y="834"/>
                    </a:lnTo>
                    <a:lnTo>
                      <a:pt x="144" y="840"/>
                    </a:lnTo>
                    <a:lnTo>
                      <a:pt x="138" y="840"/>
                    </a:lnTo>
                    <a:lnTo>
                      <a:pt x="114" y="834"/>
                    </a:lnTo>
                    <a:lnTo>
                      <a:pt x="114" y="804"/>
                    </a:lnTo>
                    <a:lnTo>
                      <a:pt x="114" y="780"/>
                    </a:lnTo>
                    <a:lnTo>
                      <a:pt x="90" y="744"/>
                    </a:lnTo>
                    <a:lnTo>
                      <a:pt x="42" y="720"/>
                    </a:lnTo>
                    <a:lnTo>
                      <a:pt x="42" y="678"/>
                    </a:lnTo>
                    <a:lnTo>
                      <a:pt x="6" y="678"/>
                    </a:lnTo>
                    <a:lnTo>
                      <a:pt x="6" y="630"/>
                    </a:lnTo>
                    <a:lnTo>
                      <a:pt x="12" y="630"/>
                    </a:lnTo>
                    <a:lnTo>
                      <a:pt x="18" y="630"/>
                    </a:lnTo>
                    <a:lnTo>
                      <a:pt x="24" y="630"/>
                    </a:lnTo>
                    <a:lnTo>
                      <a:pt x="30" y="624"/>
                    </a:lnTo>
                    <a:lnTo>
                      <a:pt x="36" y="624"/>
                    </a:lnTo>
                    <a:lnTo>
                      <a:pt x="42" y="624"/>
                    </a:lnTo>
                    <a:lnTo>
                      <a:pt x="48" y="624"/>
                    </a:lnTo>
                    <a:lnTo>
                      <a:pt x="54" y="618"/>
                    </a:lnTo>
                    <a:lnTo>
                      <a:pt x="60" y="618"/>
                    </a:lnTo>
                    <a:lnTo>
                      <a:pt x="54" y="612"/>
                    </a:lnTo>
                    <a:lnTo>
                      <a:pt x="54" y="606"/>
                    </a:lnTo>
                    <a:lnTo>
                      <a:pt x="48" y="606"/>
                    </a:lnTo>
                    <a:lnTo>
                      <a:pt x="48" y="600"/>
                    </a:lnTo>
                    <a:lnTo>
                      <a:pt x="42" y="600"/>
                    </a:lnTo>
                    <a:lnTo>
                      <a:pt x="42" y="594"/>
                    </a:lnTo>
                    <a:lnTo>
                      <a:pt x="42" y="588"/>
                    </a:lnTo>
                    <a:lnTo>
                      <a:pt x="42" y="582"/>
                    </a:lnTo>
                    <a:lnTo>
                      <a:pt x="42" y="576"/>
                    </a:lnTo>
                    <a:lnTo>
                      <a:pt x="36" y="576"/>
                    </a:lnTo>
                    <a:lnTo>
                      <a:pt x="36" y="570"/>
                    </a:lnTo>
                    <a:lnTo>
                      <a:pt x="36" y="564"/>
                    </a:lnTo>
                    <a:lnTo>
                      <a:pt x="36" y="558"/>
                    </a:lnTo>
                    <a:lnTo>
                      <a:pt x="30" y="552"/>
                    </a:lnTo>
                    <a:lnTo>
                      <a:pt x="24" y="552"/>
                    </a:lnTo>
                    <a:lnTo>
                      <a:pt x="18" y="546"/>
                    </a:lnTo>
                    <a:lnTo>
                      <a:pt x="12" y="546"/>
                    </a:lnTo>
                    <a:lnTo>
                      <a:pt x="6" y="546"/>
                    </a:lnTo>
                    <a:lnTo>
                      <a:pt x="6" y="540"/>
                    </a:lnTo>
                    <a:lnTo>
                      <a:pt x="0" y="540"/>
                    </a:lnTo>
                    <a:lnTo>
                      <a:pt x="0" y="534"/>
                    </a:lnTo>
                    <a:lnTo>
                      <a:pt x="6" y="528"/>
                    </a:lnTo>
                    <a:lnTo>
                      <a:pt x="6" y="522"/>
                    </a:lnTo>
                    <a:lnTo>
                      <a:pt x="6" y="516"/>
                    </a:lnTo>
                    <a:lnTo>
                      <a:pt x="6" y="510"/>
                    </a:lnTo>
                    <a:lnTo>
                      <a:pt x="0" y="504"/>
                    </a:lnTo>
                    <a:lnTo>
                      <a:pt x="0" y="498"/>
                    </a:lnTo>
                    <a:lnTo>
                      <a:pt x="0" y="492"/>
                    </a:lnTo>
                    <a:lnTo>
                      <a:pt x="0" y="486"/>
                    </a:lnTo>
                    <a:lnTo>
                      <a:pt x="0" y="480"/>
                    </a:lnTo>
                    <a:lnTo>
                      <a:pt x="6" y="480"/>
                    </a:lnTo>
                    <a:lnTo>
                      <a:pt x="6" y="474"/>
                    </a:lnTo>
                    <a:lnTo>
                      <a:pt x="12" y="474"/>
                    </a:lnTo>
                    <a:lnTo>
                      <a:pt x="18" y="468"/>
                    </a:lnTo>
                    <a:lnTo>
                      <a:pt x="24" y="462"/>
                    </a:lnTo>
                    <a:lnTo>
                      <a:pt x="24" y="456"/>
                    </a:lnTo>
                    <a:lnTo>
                      <a:pt x="24" y="450"/>
                    </a:lnTo>
                    <a:lnTo>
                      <a:pt x="18" y="450"/>
                    </a:lnTo>
                    <a:lnTo>
                      <a:pt x="18" y="444"/>
                    </a:lnTo>
                    <a:lnTo>
                      <a:pt x="18" y="438"/>
                    </a:lnTo>
                    <a:lnTo>
                      <a:pt x="18" y="432"/>
                    </a:lnTo>
                    <a:lnTo>
                      <a:pt x="24" y="432"/>
                    </a:lnTo>
                    <a:lnTo>
                      <a:pt x="24" y="426"/>
                    </a:lnTo>
                    <a:lnTo>
                      <a:pt x="30" y="426"/>
                    </a:lnTo>
                    <a:lnTo>
                      <a:pt x="30" y="420"/>
                    </a:lnTo>
                    <a:lnTo>
                      <a:pt x="30" y="414"/>
                    </a:lnTo>
                    <a:lnTo>
                      <a:pt x="36" y="414"/>
                    </a:lnTo>
                    <a:lnTo>
                      <a:pt x="42" y="414"/>
                    </a:lnTo>
                    <a:lnTo>
                      <a:pt x="42" y="420"/>
                    </a:lnTo>
                    <a:lnTo>
                      <a:pt x="48" y="420"/>
                    </a:lnTo>
                    <a:lnTo>
                      <a:pt x="48" y="414"/>
                    </a:lnTo>
                    <a:lnTo>
                      <a:pt x="54" y="414"/>
                    </a:lnTo>
                    <a:lnTo>
                      <a:pt x="60" y="408"/>
                    </a:lnTo>
                    <a:lnTo>
                      <a:pt x="66" y="408"/>
                    </a:lnTo>
                    <a:lnTo>
                      <a:pt x="72" y="408"/>
                    </a:lnTo>
                    <a:lnTo>
                      <a:pt x="72" y="402"/>
                    </a:lnTo>
                    <a:lnTo>
                      <a:pt x="78" y="402"/>
                    </a:lnTo>
                    <a:lnTo>
                      <a:pt x="84" y="396"/>
                    </a:lnTo>
                    <a:lnTo>
                      <a:pt x="84" y="390"/>
                    </a:lnTo>
                    <a:lnTo>
                      <a:pt x="90" y="390"/>
                    </a:lnTo>
                    <a:lnTo>
                      <a:pt x="96" y="384"/>
                    </a:lnTo>
                    <a:lnTo>
                      <a:pt x="102" y="384"/>
                    </a:lnTo>
                    <a:lnTo>
                      <a:pt x="102" y="378"/>
                    </a:lnTo>
                    <a:lnTo>
                      <a:pt x="108" y="378"/>
                    </a:lnTo>
                    <a:lnTo>
                      <a:pt x="114" y="378"/>
                    </a:lnTo>
                    <a:lnTo>
                      <a:pt x="114" y="372"/>
                    </a:lnTo>
                    <a:lnTo>
                      <a:pt x="114" y="366"/>
                    </a:lnTo>
                    <a:lnTo>
                      <a:pt x="120" y="366"/>
                    </a:lnTo>
                    <a:lnTo>
                      <a:pt x="126" y="366"/>
                    </a:lnTo>
                    <a:lnTo>
                      <a:pt x="132" y="366"/>
                    </a:lnTo>
                    <a:lnTo>
                      <a:pt x="132" y="360"/>
                    </a:lnTo>
                    <a:lnTo>
                      <a:pt x="138" y="366"/>
                    </a:lnTo>
                    <a:lnTo>
                      <a:pt x="144" y="366"/>
                    </a:lnTo>
                    <a:lnTo>
                      <a:pt x="144" y="372"/>
                    </a:lnTo>
                    <a:lnTo>
                      <a:pt x="150" y="372"/>
                    </a:lnTo>
                    <a:lnTo>
                      <a:pt x="156" y="366"/>
                    </a:lnTo>
                    <a:lnTo>
                      <a:pt x="156" y="360"/>
                    </a:lnTo>
                    <a:lnTo>
                      <a:pt x="156" y="354"/>
                    </a:lnTo>
                    <a:lnTo>
                      <a:pt x="156" y="348"/>
                    </a:lnTo>
                    <a:lnTo>
                      <a:pt x="162" y="342"/>
                    </a:lnTo>
                    <a:lnTo>
                      <a:pt x="162" y="336"/>
                    </a:lnTo>
                    <a:lnTo>
                      <a:pt x="156" y="336"/>
                    </a:lnTo>
                    <a:lnTo>
                      <a:pt x="162" y="330"/>
                    </a:lnTo>
                    <a:lnTo>
                      <a:pt x="162" y="324"/>
                    </a:lnTo>
                    <a:lnTo>
                      <a:pt x="168" y="324"/>
                    </a:lnTo>
                    <a:lnTo>
                      <a:pt x="168" y="318"/>
                    </a:lnTo>
                    <a:lnTo>
                      <a:pt x="174" y="312"/>
                    </a:lnTo>
                    <a:lnTo>
                      <a:pt x="180" y="306"/>
                    </a:lnTo>
                    <a:lnTo>
                      <a:pt x="186" y="306"/>
                    </a:lnTo>
                    <a:lnTo>
                      <a:pt x="186" y="300"/>
                    </a:lnTo>
                    <a:lnTo>
                      <a:pt x="192" y="300"/>
                    </a:lnTo>
                    <a:lnTo>
                      <a:pt x="198" y="300"/>
                    </a:lnTo>
                    <a:lnTo>
                      <a:pt x="198" y="294"/>
                    </a:lnTo>
                    <a:lnTo>
                      <a:pt x="204" y="294"/>
                    </a:lnTo>
                    <a:lnTo>
                      <a:pt x="204" y="288"/>
                    </a:lnTo>
                    <a:lnTo>
                      <a:pt x="204" y="282"/>
                    </a:lnTo>
                    <a:lnTo>
                      <a:pt x="204" y="276"/>
                    </a:lnTo>
                    <a:lnTo>
                      <a:pt x="210" y="276"/>
                    </a:lnTo>
                    <a:lnTo>
                      <a:pt x="216" y="276"/>
                    </a:lnTo>
                    <a:lnTo>
                      <a:pt x="216" y="282"/>
                    </a:lnTo>
                    <a:lnTo>
                      <a:pt x="216" y="276"/>
                    </a:lnTo>
                    <a:lnTo>
                      <a:pt x="222" y="276"/>
                    </a:lnTo>
                    <a:lnTo>
                      <a:pt x="222" y="270"/>
                    </a:lnTo>
                    <a:lnTo>
                      <a:pt x="228" y="270"/>
                    </a:lnTo>
                    <a:lnTo>
                      <a:pt x="228" y="264"/>
                    </a:lnTo>
                    <a:lnTo>
                      <a:pt x="228" y="258"/>
                    </a:lnTo>
                    <a:lnTo>
                      <a:pt x="234" y="258"/>
                    </a:lnTo>
                    <a:lnTo>
                      <a:pt x="234" y="252"/>
                    </a:lnTo>
                    <a:lnTo>
                      <a:pt x="234" y="246"/>
                    </a:lnTo>
                    <a:lnTo>
                      <a:pt x="240" y="246"/>
                    </a:lnTo>
                    <a:lnTo>
                      <a:pt x="240" y="240"/>
                    </a:lnTo>
                    <a:lnTo>
                      <a:pt x="246" y="234"/>
                    </a:lnTo>
                    <a:lnTo>
                      <a:pt x="246" y="228"/>
                    </a:lnTo>
                    <a:lnTo>
                      <a:pt x="240" y="228"/>
                    </a:lnTo>
                    <a:lnTo>
                      <a:pt x="234" y="228"/>
                    </a:lnTo>
                    <a:lnTo>
                      <a:pt x="234" y="222"/>
                    </a:lnTo>
                    <a:lnTo>
                      <a:pt x="234" y="216"/>
                    </a:lnTo>
                    <a:lnTo>
                      <a:pt x="228" y="216"/>
                    </a:lnTo>
                    <a:lnTo>
                      <a:pt x="222" y="216"/>
                    </a:lnTo>
                    <a:lnTo>
                      <a:pt x="216" y="210"/>
                    </a:lnTo>
                    <a:lnTo>
                      <a:pt x="216" y="204"/>
                    </a:lnTo>
                    <a:lnTo>
                      <a:pt x="222" y="204"/>
                    </a:lnTo>
                    <a:lnTo>
                      <a:pt x="222" y="198"/>
                    </a:lnTo>
                    <a:lnTo>
                      <a:pt x="216" y="198"/>
                    </a:lnTo>
                    <a:lnTo>
                      <a:pt x="216" y="192"/>
                    </a:lnTo>
                    <a:lnTo>
                      <a:pt x="216" y="186"/>
                    </a:lnTo>
                    <a:lnTo>
                      <a:pt x="210" y="186"/>
                    </a:lnTo>
                    <a:lnTo>
                      <a:pt x="210" y="180"/>
                    </a:lnTo>
                    <a:lnTo>
                      <a:pt x="210" y="174"/>
                    </a:lnTo>
                    <a:lnTo>
                      <a:pt x="204" y="174"/>
                    </a:lnTo>
                    <a:lnTo>
                      <a:pt x="204" y="168"/>
                    </a:lnTo>
                    <a:lnTo>
                      <a:pt x="210" y="168"/>
                    </a:lnTo>
                    <a:lnTo>
                      <a:pt x="210" y="162"/>
                    </a:lnTo>
                    <a:lnTo>
                      <a:pt x="204" y="162"/>
                    </a:lnTo>
                    <a:lnTo>
                      <a:pt x="198" y="162"/>
                    </a:lnTo>
                    <a:lnTo>
                      <a:pt x="198" y="156"/>
                    </a:lnTo>
                    <a:lnTo>
                      <a:pt x="198" y="150"/>
                    </a:lnTo>
                    <a:lnTo>
                      <a:pt x="192" y="150"/>
                    </a:lnTo>
                    <a:lnTo>
                      <a:pt x="192" y="156"/>
                    </a:lnTo>
                    <a:lnTo>
                      <a:pt x="192" y="150"/>
                    </a:lnTo>
                    <a:lnTo>
                      <a:pt x="186" y="144"/>
                    </a:lnTo>
                    <a:lnTo>
                      <a:pt x="180" y="144"/>
                    </a:lnTo>
                    <a:lnTo>
                      <a:pt x="174" y="144"/>
                    </a:lnTo>
                    <a:lnTo>
                      <a:pt x="174" y="138"/>
                    </a:lnTo>
                    <a:lnTo>
                      <a:pt x="174" y="132"/>
                    </a:lnTo>
                    <a:lnTo>
                      <a:pt x="168" y="138"/>
                    </a:lnTo>
                    <a:lnTo>
                      <a:pt x="168" y="132"/>
                    </a:lnTo>
                    <a:lnTo>
                      <a:pt x="168" y="126"/>
                    </a:lnTo>
                    <a:lnTo>
                      <a:pt x="168" y="120"/>
                    </a:lnTo>
                    <a:lnTo>
                      <a:pt x="162" y="120"/>
                    </a:lnTo>
                    <a:lnTo>
                      <a:pt x="162" y="114"/>
                    </a:lnTo>
                    <a:lnTo>
                      <a:pt x="162" y="108"/>
                    </a:lnTo>
                    <a:lnTo>
                      <a:pt x="156" y="102"/>
                    </a:lnTo>
                    <a:lnTo>
                      <a:pt x="162" y="102"/>
                    </a:lnTo>
                    <a:lnTo>
                      <a:pt x="168" y="102"/>
                    </a:lnTo>
                    <a:lnTo>
                      <a:pt x="174" y="102"/>
                    </a:lnTo>
                    <a:lnTo>
                      <a:pt x="180" y="102"/>
                    </a:lnTo>
                    <a:lnTo>
                      <a:pt x="186" y="102"/>
                    </a:lnTo>
                    <a:lnTo>
                      <a:pt x="192" y="102"/>
                    </a:lnTo>
                    <a:lnTo>
                      <a:pt x="192" y="96"/>
                    </a:lnTo>
                    <a:lnTo>
                      <a:pt x="198" y="96"/>
                    </a:lnTo>
                    <a:lnTo>
                      <a:pt x="198" y="90"/>
                    </a:lnTo>
                    <a:lnTo>
                      <a:pt x="204" y="90"/>
                    </a:lnTo>
                    <a:lnTo>
                      <a:pt x="204" y="84"/>
                    </a:lnTo>
                    <a:lnTo>
                      <a:pt x="204" y="78"/>
                    </a:lnTo>
                    <a:lnTo>
                      <a:pt x="204" y="72"/>
                    </a:lnTo>
                    <a:lnTo>
                      <a:pt x="210" y="72"/>
                    </a:lnTo>
                    <a:lnTo>
                      <a:pt x="216" y="72"/>
                    </a:lnTo>
                    <a:lnTo>
                      <a:pt x="222" y="72"/>
                    </a:lnTo>
                    <a:lnTo>
                      <a:pt x="222" y="78"/>
                    </a:lnTo>
                    <a:lnTo>
                      <a:pt x="228" y="78"/>
                    </a:lnTo>
                    <a:lnTo>
                      <a:pt x="234" y="78"/>
                    </a:lnTo>
                    <a:lnTo>
                      <a:pt x="240" y="78"/>
                    </a:lnTo>
                    <a:lnTo>
                      <a:pt x="240" y="72"/>
                    </a:lnTo>
                    <a:lnTo>
                      <a:pt x="246" y="72"/>
                    </a:lnTo>
                    <a:lnTo>
                      <a:pt x="246" y="66"/>
                    </a:lnTo>
                    <a:lnTo>
                      <a:pt x="252" y="66"/>
                    </a:lnTo>
                    <a:lnTo>
                      <a:pt x="258" y="66"/>
                    </a:lnTo>
                    <a:lnTo>
                      <a:pt x="264" y="66"/>
                    </a:lnTo>
                    <a:lnTo>
                      <a:pt x="270" y="60"/>
                    </a:lnTo>
                    <a:lnTo>
                      <a:pt x="276" y="60"/>
                    </a:lnTo>
                    <a:lnTo>
                      <a:pt x="282" y="60"/>
                    </a:lnTo>
                    <a:lnTo>
                      <a:pt x="288" y="60"/>
                    </a:lnTo>
                    <a:lnTo>
                      <a:pt x="288" y="54"/>
                    </a:lnTo>
                    <a:lnTo>
                      <a:pt x="294" y="54"/>
                    </a:lnTo>
                    <a:lnTo>
                      <a:pt x="300" y="54"/>
                    </a:lnTo>
                    <a:lnTo>
                      <a:pt x="300" y="48"/>
                    </a:lnTo>
                    <a:lnTo>
                      <a:pt x="300" y="42"/>
                    </a:lnTo>
                    <a:lnTo>
                      <a:pt x="300" y="36"/>
                    </a:lnTo>
                    <a:lnTo>
                      <a:pt x="294" y="30"/>
                    </a:lnTo>
                    <a:lnTo>
                      <a:pt x="288" y="30"/>
                    </a:lnTo>
                    <a:lnTo>
                      <a:pt x="288" y="24"/>
                    </a:lnTo>
                    <a:lnTo>
                      <a:pt x="282" y="24"/>
                    </a:lnTo>
                    <a:lnTo>
                      <a:pt x="282" y="18"/>
                    </a:lnTo>
                    <a:lnTo>
                      <a:pt x="288" y="18"/>
                    </a:lnTo>
                    <a:lnTo>
                      <a:pt x="294" y="12"/>
                    </a:lnTo>
                    <a:close/>
                  </a:path>
                </a:pathLst>
              </a:custGeom>
              <a:solidFill>
                <a:srgbClr val="E36C0A"/>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8" name="Rectangle 547">
                <a:extLst>
                  <a:ext uri="{FF2B5EF4-FFF2-40B4-BE49-F238E27FC236}">
                    <a16:creationId xmlns:a16="http://schemas.microsoft.com/office/drawing/2014/main" id="{FD68AB88-37CE-48A0-A5FA-846DA6573D1D}"/>
                  </a:ext>
                </a:extLst>
              </p:cNvPr>
              <p:cNvSpPr>
                <a:spLocks noChangeArrowheads="1"/>
              </p:cNvSpPr>
              <p:nvPr/>
            </p:nvSpPr>
            <p:spPr bwMode="auto">
              <a:xfrm>
                <a:off x="4266565" y="632460"/>
                <a:ext cx="0"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9" name="Rectangle 548">
                <a:extLst>
                  <a:ext uri="{FF2B5EF4-FFF2-40B4-BE49-F238E27FC236}">
                    <a16:creationId xmlns:a16="http://schemas.microsoft.com/office/drawing/2014/main" id="{C9350D98-5770-48D1-9271-210D45271813}"/>
                  </a:ext>
                </a:extLst>
              </p:cNvPr>
              <p:cNvSpPr>
                <a:spLocks noChangeArrowheads="1"/>
              </p:cNvSpPr>
              <p:nvPr/>
            </p:nvSpPr>
            <p:spPr bwMode="auto">
              <a:xfrm>
                <a:off x="2367280" y="1972310"/>
                <a:ext cx="0"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0" name="Rectangle 549">
                <a:extLst>
                  <a:ext uri="{FF2B5EF4-FFF2-40B4-BE49-F238E27FC236}">
                    <a16:creationId xmlns:a16="http://schemas.microsoft.com/office/drawing/2014/main" id="{D22DCAC8-7735-4149-962E-F3492D3E6A20}"/>
                  </a:ext>
                </a:extLst>
              </p:cNvPr>
              <p:cNvSpPr>
                <a:spLocks noChangeArrowheads="1"/>
              </p:cNvSpPr>
              <p:nvPr/>
            </p:nvSpPr>
            <p:spPr bwMode="auto">
              <a:xfrm>
                <a:off x="1868805" y="3080385"/>
                <a:ext cx="0" cy="24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1" name="Freeform 8">
                <a:extLst>
                  <a:ext uri="{FF2B5EF4-FFF2-40B4-BE49-F238E27FC236}">
                    <a16:creationId xmlns:a16="http://schemas.microsoft.com/office/drawing/2014/main" id="{EA3A038D-F048-46EE-A35B-DE631CBCA3C3}"/>
                  </a:ext>
                </a:extLst>
              </p:cNvPr>
              <p:cNvSpPr>
                <a:spLocks/>
              </p:cNvSpPr>
              <p:nvPr/>
            </p:nvSpPr>
            <p:spPr bwMode="auto">
              <a:xfrm>
                <a:off x="1809750" y="232410"/>
                <a:ext cx="927100" cy="879475"/>
              </a:xfrm>
              <a:custGeom>
                <a:avLst/>
                <a:gdLst>
                  <a:gd name="T0" fmla="*/ 132 w 864"/>
                  <a:gd name="T1" fmla="*/ 114 h 840"/>
                  <a:gd name="T2" fmla="*/ 186 w 864"/>
                  <a:gd name="T3" fmla="*/ 96 h 840"/>
                  <a:gd name="T4" fmla="*/ 246 w 864"/>
                  <a:gd name="T5" fmla="*/ 84 h 840"/>
                  <a:gd name="T6" fmla="*/ 300 w 864"/>
                  <a:gd name="T7" fmla="*/ 54 h 840"/>
                  <a:gd name="T8" fmla="*/ 366 w 864"/>
                  <a:gd name="T9" fmla="*/ 18 h 840"/>
                  <a:gd name="T10" fmla="*/ 414 w 864"/>
                  <a:gd name="T11" fmla="*/ 6 h 840"/>
                  <a:gd name="T12" fmla="*/ 486 w 864"/>
                  <a:gd name="T13" fmla="*/ 18 h 840"/>
                  <a:gd name="T14" fmla="*/ 540 w 864"/>
                  <a:gd name="T15" fmla="*/ 42 h 840"/>
                  <a:gd name="T16" fmla="*/ 588 w 864"/>
                  <a:gd name="T17" fmla="*/ 72 h 840"/>
                  <a:gd name="T18" fmla="*/ 624 w 864"/>
                  <a:gd name="T19" fmla="*/ 108 h 840"/>
                  <a:gd name="T20" fmla="*/ 678 w 864"/>
                  <a:gd name="T21" fmla="*/ 114 h 840"/>
                  <a:gd name="T22" fmla="*/ 720 w 864"/>
                  <a:gd name="T23" fmla="*/ 162 h 840"/>
                  <a:gd name="T24" fmla="*/ 768 w 864"/>
                  <a:gd name="T25" fmla="*/ 174 h 840"/>
                  <a:gd name="T26" fmla="*/ 834 w 864"/>
                  <a:gd name="T27" fmla="*/ 198 h 840"/>
                  <a:gd name="T28" fmla="*/ 864 w 864"/>
                  <a:gd name="T29" fmla="*/ 216 h 840"/>
                  <a:gd name="T30" fmla="*/ 840 w 864"/>
                  <a:gd name="T31" fmla="*/ 246 h 840"/>
                  <a:gd name="T32" fmla="*/ 798 w 864"/>
                  <a:gd name="T33" fmla="*/ 258 h 840"/>
                  <a:gd name="T34" fmla="*/ 756 w 864"/>
                  <a:gd name="T35" fmla="*/ 252 h 840"/>
                  <a:gd name="T36" fmla="*/ 714 w 864"/>
                  <a:gd name="T37" fmla="*/ 240 h 840"/>
                  <a:gd name="T38" fmla="*/ 696 w 864"/>
                  <a:gd name="T39" fmla="*/ 198 h 840"/>
                  <a:gd name="T40" fmla="*/ 660 w 864"/>
                  <a:gd name="T41" fmla="*/ 198 h 840"/>
                  <a:gd name="T42" fmla="*/ 618 w 864"/>
                  <a:gd name="T43" fmla="*/ 186 h 840"/>
                  <a:gd name="T44" fmla="*/ 576 w 864"/>
                  <a:gd name="T45" fmla="*/ 192 h 840"/>
                  <a:gd name="T46" fmla="*/ 540 w 864"/>
                  <a:gd name="T47" fmla="*/ 204 h 840"/>
                  <a:gd name="T48" fmla="*/ 528 w 864"/>
                  <a:gd name="T49" fmla="*/ 246 h 840"/>
                  <a:gd name="T50" fmla="*/ 552 w 864"/>
                  <a:gd name="T51" fmla="*/ 270 h 840"/>
                  <a:gd name="T52" fmla="*/ 588 w 864"/>
                  <a:gd name="T53" fmla="*/ 282 h 840"/>
                  <a:gd name="T54" fmla="*/ 558 w 864"/>
                  <a:gd name="T55" fmla="*/ 300 h 840"/>
                  <a:gd name="T56" fmla="*/ 534 w 864"/>
                  <a:gd name="T57" fmla="*/ 342 h 840"/>
                  <a:gd name="T58" fmla="*/ 510 w 864"/>
                  <a:gd name="T59" fmla="*/ 366 h 840"/>
                  <a:gd name="T60" fmla="*/ 468 w 864"/>
                  <a:gd name="T61" fmla="*/ 378 h 840"/>
                  <a:gd name="T62" fmla="*/ 426 w 864"/>
                  <a:gd name="T63" fmla="*/ 390 h 840"/>
                  <a:gd name="T64" fmla="*/ 414 w 864"/>
                  <a:gd name="T65" fmla="*/ 432 h 840"/>
                  <a:gd name="T66" fmla="*/ 402 w 864"/>
                  <a:gd name="T67" fmla="*/ 474 h 840"/>
                  <a:gd name="T68" fmla="*/ 402 w 864"/>
                  <a:gd name="T69" fmla="*/ 522 h 840"/>
                  <a:gd name="T70" fmla="*/ 396 w 864"/>
                  <a:gd name="T71" fmla="*/ 564 h 840"/>
                  <a:gd name="T72" fmla="*/ 402 w 864"/>
                  <a:gd name="T73" fmla="*/ 606 h 840"/>
                  <a:gd name="T74" fmla="*/ 414 w 864"/>
                  <a:gd name="T75" fmla="*/ 648 h 840"/>
                  <a:gd name="T76" fmla="*/ 402 w 864"/>
                  <a:gd name="T77" fmla="*/ 684 h 840"/>
                  <a:gd name="T78" fmla="*/ 360 w 864"/>
                  <a:gd name="T79" fmla="*/ 696 h 840"/>
                  <a:gd name="T80" fmla="*/ 342 w 864"/>
                  <a:gd name="T81" fmla="*/ 732 h 840"/>
                  <a:gd name="T82" fmla="*/ 336 w 864"/>
                  <a:gd name="T83" fmla="*/ 774 h 840"/>
                  <a:gd name="T84" fmla="*/ 306 w 864"/>
                  <a:gd name="T85" fmla="*/ 816 h 840"/>
                  <a:gd name="T86" fmla="*/ 132 w 864"/>
                  <a:gd name="T87" fmla="*/ 828 h 840"/>
                  <a:gd name="T88" fmla="*/ 12 w 864"/>
                  <a:gd name="T89" fmla="*/ 810 h 840"/>
                  <a:gd name="T90" fmla="*/ 18 w 864"/>
                  <a:gd name="T91" fmla="*/ 774 h 840"/>
                  <a:gd name="T92" fmla="*/ 24 w 864"/>
                  <a:gd name="T93" fmla="*/ 726 h 840"/>
                  <a:gd name="T94" fmla="*/ 6 w 864"/>
                  <a:gd name="T95" fmla="*/ 690 h 840"/>
                  <a:gd name="T96" fmla="*/ 12 w 864"/>
                  <a:gd name="T97" fmla="*/ 660 h 840"/>
                  <a:gd name="T98" fmla="*/ 18 w 864"/>
                  <a:gd name="T99" fmla="*/ 618 h 840"/>
                  <a:gd name="T100" fmla="*/ 48 w 864"/>
                  <a:gd name="T101" fmla="*/ 594 h 840"/>
                  <a:gd name="T102" fmla="*/ 96 w 864"/>
                  <a:gd name="T103" fmla="*/ 594 h 840"/>
                  <a:gd name="T104" fmla="*/ 120 w 864"/>
                  <a:gd name="T105" fmla="*/ 564 h 840"/>
                  <a:gd name="T106" fmla="*/ 144 w 864"/>
                  <a:gd name="T107" fmla="*/ 546 h 840"/>
                  <a:gd name="T108" fmla="*/ 120 w 864"/>
                  <a:gd name="T109" fmla="*/ 510 h 840"/>
                  <a:gd name="T110" fmla="*/ 108 w 864"/>
                  <a:gd name="T111" fmla="*/ 480 h 840"/>
                  <a:gd name="T112" fmla="*/ 120 w 864"/>
                  <a:gd name="T113" fmla="*/ 450 h 840"/>
                  <a:gd name="T114" fmla="*/ 108 w 864"/>
                  <a:gd name="T115" fmla="*/ 414 h 840"/>
                  <a:gd name="T116" fmla="*/ 102 w 864"/>
                  <a:gd name="T117" fmla="*/ 366 h 840"/>
                  <a:gd name="T118" fmla="*/ 96 w 864"/>
                  <a:gd name="T119" fmla="*/ 336 h 840"/>
                  <a:gd name="T120" fmla="*/ 90 w 864"/>
                  <a:gd name="T121" fmla="*/ 294 h 840"/>
                  <a:gd name="T122" fmla="*/ 78 w 864"/>
                  <a:gd name="T123" fmla="*/ 258 h 8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4"/>
                  <a:gd name="T187" fmla="*/ 0 h 840"/>
                  <a:gd name="T188" fmla="*/ 864 w 864"/>
                  <a:gd name="T189" fmla="*/ 840 h 8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4" h="840">
                    <a:moveTo>
                      <a:pt x="72" y="138"/>
                    </a:moveTo>
                    <a:lnTo>
                      <a:pt x="78" y="138"/>
                    </a:lnTo>
                    <a:lnTo>
                      <a:pt x="84" y="138"/>
                    </a:lnTo>
                    <a:lnTo>
                      <a:pt x="96" y="132"/>
                    </a:lnTo>
                    <a:lnTo>
                      <a:pt x="102" y="132"/>
                    </a:lnTo>
                    <a:lnTo>
                      <a:pt x="114" y="126"/>
                    </a:lnTo>
                    <a:lnTo>
                      <a:pt x="120" y="126"/>
                    </a:lnTo>
                    <a:lnTo>
                      <a:pt x="132" y="114"/>
                    </a:lnTo>
                    <a:lnTo>
                      <a:pt x="138" y="108"/>
                    </a:lnTo>
                    <a:lnTo>
                      <a:pt x="144" y="102"/>
                    </a:lnTo>
                    <a:lnTo>
                      <a:pt x="144" y="96"/>
                    </a:lnTo>
                    <a:lnTo>
                      <a:pt x="150" y="96"/>
                    </a:lnTo>
                    <a:lnTo>
                      <a:pt x="150" y="90"/>
                    </a:lnTo>
                    <a:lnTo>
                      <a:pt x="162" y="90"/>
                    </a:lnTo>
                    <a:lnTo>
                      <a:pt x="168" y="96"/>
                    </a:lnTo>
                    <a:lnTo>
                      <a:pt x="186" y="96"/>
                    </a:lnTo>
                    <a:lnTo>
                      <a:pt x="192" y="96"/>
                    </a:lnTo>
                    <a:lnTo>
                      <a:pt x="204" y="96"/>
                    </a:lnTo>
                    <a:lnTo>
                      <a:pt x="210" y="96"/>
                    </a:lnTo>
                    <a:lnTo>
                      <a:pt x="216" y="96"/>
                    </a:lnTo>
                    <a:lnTo>
                      <a:pt x="222" y="96"/>
                    </a:lnTo>
                    <a:lnTo>
                      <a:pt x="234" y="90"/>
                    </a:lnTo>
                    <a:lnTo>
                      <a:pt x="240" y="90"/>
                    </a:lnTo>
                    <a:lnTo>
                      <a:pt x="246" y="84"/>
                    </a:lnTo>
                    <a:lnTo>
                      <a:pt x="252" y="78"/>
                    </a:lnTo>
                    <a:lnTo>
                      <a:pt x="258" y="78"/>
                    </a:lnTo>
                    <a:lnTo>
                      <a:pt x="264" y="78"/>
                    </a:lnTo>
                    <a:lnTo>
                      <a:pt x="264" y="72"/>
                    </a:lnTo>
                    <a:lnTo>
                      <a:pt x="270" y="72"/>
                    </a:lnTo>
                    <a:lnTo>
                      <a:pt x="288" y="60"/>
                    </a:lnTo>
                    <a:lnTo>
                      <a:pt x="294" y="54"/>
                    </a:lnTo>
                    <a:lnTo>
                      <a:pt x="300" y="54"/>
                    </a:lnTo>
                    <a:lnTo>
                      <a:pt x="306" y="48"/>
                    </a:lnTo>
                    <a:lnTo>
                      <a:pt x="312" y="48"/>
                    </a:lnTo>
                    <a:lnTo>
                      <a:pt x="318" y="42"/>
                    </a:lnTo>
                    <a:lnTo>
                      <a:pt x="324" y="42"/>
                    </a:lnTo>
                    <a:lnTo>
                      <a:pt x="324" y="36"/>
                    </a:lnTo>
                    <a:lnTo>
                      <a:pt x="348" y="24"/>
                    </a:lnTo>
                    <a:lnTo>
                      <a:pt x="360" y="18"/>
                    </a:lnTo>
                    <a:lnTo>
                      <a:pt x="366" y="18"/>
                    </a:lnTo>
                    <a:lnTo>
                      <a:pt x="366" y="12"/>
                    </a:lnTo>
                    <a:lnTo>
                      <a:pt x="372" y="12"/>
                    </a:lnTo>
                    <a:lnTo>
                      <a:pt x="372" y="6"/>
                    </a:lnTo>
                    <a:lnTo>
                      <a:pt x="384" y="0"/>
                    </a:lnTo>
                    <a:lnTo>
                      <a:pt x="390" y="0"/>
                    </a:lnTo>
                    <a:lnTo>
                      <a:pt x="396" y="0"/>
                    </a:lnTo>
                    <a:lnTo>
                      <a:pt x="402" y="0"/>
                    </a:lnTo>
                    <a:lnTo>
                      <a:pt x="414" y="6"/>
                    </a:lnTo>
                    <a:lnTo>
                      <a:pt x="420" y="6"/>
                    </a:lnTo>
                    <a:lnTo>
                      <a:pt x="426" y="6"/>
                    </a:lnTo>
                    <a:lnTo>
                      <a:pt x="444" y="6"/>
                    </a:lnTo>
                    <a:lnTo>
                      <a:pt x="456" y="12"/>
                    </a:lnTo>
                    <a:lnTo>
                      <a:pt x="462" y="12"/>
                    </a:lnTo>
                    <a:lnTo>
                      <a:pt x="474" y="12"/>
                    </a:lnTo>
                    <a:lnTo>
                      <a:pt x="480" y="12"/>
                    </a:lnTo>
                    <a:lnTo>
                      <a:pt x="486" y="18"/>
                    </a:lnTo>
                    <a:lnTo>
                      <a:pt x="492" y="18"/>
                    </a:lnTo>
                    <a:lnTo>
                      <a:pt x="504" y="18"/>
                    </a:lnTo>
                    <a:lnTo>
                      <a:pt x="510" y="24"/>
                    </a:lnTo>
                    <a:lnTo>
                      <a:pt x="522" y="30"/>
                    </a:lnTo>
                    <a:lnTo>
                      <a:pt x="528" y="30"/>
                    </a:lnTo>
                    <a:lnTo>
                      <a:pt x="534" y="36"/>
                    </a:lnTo>
                    <a:lnTo>
                      <a:pt x="534" y="42"/>
                    </a:lnTo>
                    <a:lnTo>
                      <a:pt x="540" y="42"/>
                    </a:lnTo>
                    <a:lnTo>
                      <a:pt x="540" y="48"/>
                    </a:lnTo>
                    <a:lnTo>
                      <a:pt x="546" y="48"/>
                    </a:lnTo>
                    <a:lnTo>
                      <a:pt x="564" y="54"/>
                    </a:lnTo>
                    <a:lnTo>
                      <a:pt x="570" y="54"/>
                    </a:lnTo>
                    <a:lnTo>
                      <a:pt x="570" y="60"/>
                    </a:lnTo>
                    <a:lnTo>
                      <a:pt x="576" y="66"/>
                    </a:lnTo>
                    <a:lnTo>
                      <a:pt x="582" y="72"/>
                    </a:lnTo>
                    <a:lnTo>
                      <a:pt x="588" y="72"/>
                    </a:lnTo>
                    <a:lnTo>
                      <a:pt x="588" y="78"/>
                    </a:lnTo>
                    <a:lnTo>
                      <a:pt x="594" y="84"/>
                    </a:lnTo>
                    <a:lnTo>
                      <a:pt x="600" y="90"/>
                    </a:lnTo>
                    <a:lnTo>
                      <a:pt x="606" y="90"/>
                    </a:lnTo>
                    <a:lnTo>
                      <a:pt x="606" y="96"/>
                    </a:lnTo>
                    <a:lnTo>
                      <a:pt x="612" y="102"/>
                    </a:lnTo>
                    <a:lnTo>
                      <a:pt x="618" y="102"/>
                    </a:lnTo>
                    <a:lnTo>
                      <a:pt x="624" y="108"/>
                    </a:lnTo>
                    <a:lnTo>
                      <a:pt x="630" y="114"/>
                    </a:lnTo>
                    <a:lnTo>
                      <a:pt x="642" y="114"/>
                    </a:lnTo>
                    <a:lnTo>
                      <a:pt x="648" y="108"/>
                    </a:lnTo>
                    <a:lnTo>
                      <a:pt x="654" y="108"/>
                    </a:lnTo>
                    <a:lnTo>
                      <a:pt x="660" y="108"/>
                    </a:lnTo>
                    <a:lnTo>
                      <a:pt x="666" y="114"/>
                    </a:lnTo>
                    <a:lnTo>
                      <a:pt x="672" y="114"/>
                    </a:lnTo>
                    <a:lnTo>
                      <a:pt x="678" y="114"/>
                    </a:lnTo>
                    <a:lnTo>
                      <a:pt x="690" y="120"/>
                    </a:lnTo>
                    <a:lnTo>
                      <a:pt x="696" y="126"/>
                    </a:lnTo>
                    <a:lnTo>
                      <a:pt x="702" y="132"/>
                    </a:lnTo>
                    <a:lnTo>
                      <a:pt x="708" y="138"/>
                    </a:lnTo>
                    <a:lnTo>
                      <a:pt x="714" y="144"/>
                    </a:lnTo>
                    <a:lnTo>
                      <a:pt x="720" y="150"/>
                    </a:lnTo>
                    <a:lnTo>
                      <a:pt x="720" y="156"/>
                    </a:lnTo>
                    <a:lnTo>
                      <a:pt x="720" y="162"/>
                    </a:lnTo>
                    <a:lnTo>
                      <a:pt x="726" y="162"/>
                    </a:lnTo>
                    <a:lnTo>
                      <a:pt x="732" y="162"/>
                    </a:lnTo>
                    <a:lnTo>
                      <a:pt x="732" y="168"/>
                    </a:lnTo>
                    <a:lnTo>
                      <a:pt x="738" y="168"/>
                    </a:lnTo>
                    <a:lnTo>
                      <a:pt x="744" y="168"/>
                    </a:lnTo>
                    <a:lnTo>
                      <a:pt x="750" y="168"/>
                    </a:lnTo>
                    <a:lnTo>
                      <a:pt x="750" y="174"/>
                    </a:lnTo>
                    <a:lnTo>
                      <a:pt x="768" y="174"/>
                    </a:lnTo>
                    <a:lnTo>
                      <a:pt x="774" y="180"/>
                    </a:lnTo>
                    <a:lnTo>
                      <a:pt x="780" y="180"/>
                    </a:lnTo>
                    <a:lnTo>
                      <a:pt x="786" y="180"/>
                    </a:lnTo>
                    <a:lnTo>
                      <a:pt x="792" y="186"/>
                    </a:lnTo>
                    <a:lnTo>
                      <a:pt x="804" y="186"/>
                    </a:lnTo>
                    <a:lnTo>
                      <a:pt x="810" y="186"/>
                    </a:lnTo>
                    <a:lnTo>
                      <a:pt x="816" y="192"/>
                    </a:lnTo>
                    <a:lnTo>
                      <a:pt x="834" y="198"/>
                    </a:lnTo>
                    <a:lnTo>
                      <a:pt x="840" y="198"/>
                    </a:lnTo>
                    <a:lnTo>
                      <a:pt x="846" y="198"/>
                    </a:lnTo>
                    <a:lnTo>
                      <a:pt x="852" y="204"/>
                    </a:lnTo>
                    <a:lnTo>
                      <a:pt x="858" y="198"/>
                    </a:lnTo>
                    <a:lnTo>
                      <a:pt x="864" y="198"/>
                    </a:lnTo>
                    <a:lnTo>
                      <a:pt x="864" y="204"/>
                    </a:lnTo>
                    <a:lnTo>
                      <a:pt x="864" y="210"/>
                    </a:lnTo>
                    <a:lnTo>
                      <a:pt x="864" y="216"/>
                    </a:lnTo>
                    <a:lnTo>
                      <a:pt x="858" y="216"/>
                    </a:lnTo>
                    <a:lnTo>
                      <a:pt x="858" y="222"/>
                    </a:lnTo>
                    <a:lnTo>
                      <a:pt x="852" y="222"/>
                    </a:lnTo>
                    <a:lnTo>
                      <a:pt x="852" y="228"/>
                    </a:lnTo>
                    <a:lnTo>
                      <a:pt x="852" y="234"/>
                    </a:lnTo>
                    <a:lnTo>
                      <a:pt x="846" y="234"/>
                    </a:lnTo>
                    <a:lnTo>
                      <a:pt x="846" y="240"/>
                    </a:lnTo>
                    <a:lnTo>
                      <a:pt x="840" y="246"/>
                    </a:lnTo>
                    <a:lnTo>
                      <a:pt x="840" y="252"/>
                    </a:lnTo>
                    <a:lnTo>
                      <a:pt x="834" y="252"/>
                    </a:lnTo>
                    <a:lnTo>
                      <a:pt x="828" y="252"/>
                    </a:lnTo>
                    <a:lnTo>
                      <a:pt x="822" y="252"/>
                    </a:lnTo>
                    <a:lnTo>
                      <a:pt x="816" y="252"/>
                    </a:lnTo>
                    <a:lnTo>
                      <a:pt x="810" y="252"/>
                    </a:lnTo>
                    <a:lnTo>
                      <a:pt x="804" y="258"/>
                    </a:lnTo>
                    <a:lnTo>
                      <a:pt x="798" y="258"/>
                    </a:lnTo>
                    <a:lnTo>
                      <a:pt x="792" y="258"/>
                    </a:lnTo>
                    <a:lnTo>
                      <a:pt x="786" y="258"/>
                    </a:lnTo>
                    <a:lnTo>
                      <a:pt x="780" y="258"/>
                    </a:lnTo>
                    <a:lnTo>
                      <a:pt x="774" y="258"/>
                    </a:lnTo>
                    <a:lnTo>
                      <a:pt x="768" y="258"/>
                    </a:lnTo>
                    <a:lnTo>
                      <a:pt x="768" y="252"/>
                    </a:lnTo>
                    <a:lnTo>
                      <a:pt x="762" y="252"/>
                    </a:lnTo>
                    <a:lnTo>
                      <a:pt x="756" y="252"/>
                    </a:lnTo>
                    <a:lnTo>
                      <a:pt x="750" y="252"/>
                    </a:lnTo>
                    <a:lnTo>
                      <a:pt x="744" y="252"/>
                    </a:lnTo>
                    <a:lnTo>
                      <a:pt x="738" y="252"/>
                    </a:lnTo>
                    <a:lnTo>
                      <a:pt x="732" y="246"/>
                    </a:lnTo>
                    <a:lnTo>
                      <a:pt x="726" y="246"/>
                    </a:lnTo>
                    <a:lnTo>
                      <a:pt x="720" y="246"/>
                    </a:lnTo>
                    <a:lnTo>
                      <a:pt x="720" y="240"/>
                    </a:lnTo>
                    <a:lnTo>
                      <a:pt x="714" y="240"/>
                    </a:lnTo>
                    <a:lnTo>
                      <a:pt x="708" y="234"/>
                    </a:lnTo>
                    <a:lnTo>
                      <a:pt x="708" y="228"/>
                    </a:lnTo>
                    <a:lnTo>
                      <a:pt x="702" y="228"/>
                    </a:lnTo>
                    <a:lnTo>
                      <a:pt x="702" y="222"/>
                    </a:lnTo>
                    <a:lnTo>
                      <a:pt x="702" y="216"/>
                    </a:lnTo>
                    <a:lnTo>
                      <a:pt x="702" y="210"/>
                    </a:lnTo>
                    <a:lnTo>
                      <a:pt x="702" y="204"/>
                    </a:lnTo>
                    <a:lnTo>
                      <a:pt x="696" y="198"/>
                    </a:lnTo>
                    <a:lnTo>
                      <a:pt x="690" y="198"/>
                    </a:lnTo>
                    <a:lnTo>
                      <a:pt x="684" y="198"/>
                    </a:lnTo>
                    <a:lnTo>
                      <a:pt x="678" y="198"/>
                    </a:lnTo>
                    <a:lnTo>
                      <a:pt x="678" y="192"/>
                    </a:lnTo>
                    <a:lnTo>
                      <a:pt x="672" y="192"/>
                    </a:lnTo>
                    <a:lnTo>
                      <a:pt x="666" y="192"/>
                    </a:lnTo>
                    <a:lnTo>
                      <a:pt x="666" y="198"/>
                    </a:lnTo>
                    <a:lnTo>
                      <a:pt x="660" y="198"/>
                    </a:lnTo>
                    <a:lnTo>
                      <a:pt x="654" y="198"/>
                    </a:lnTo>
                    <a:lnTo>
                      <a:pt x="648" y="198"/>
                    </a:lnTo>
                    <a:lnTo>
                      <a:pt x="642" y="198"/>
                    </a:lnTo>
                    <a:lnTo>
                      <a:pt x="642" y="192"/>
                    </a:lnTo>
                    <a:lnTo>
                      <a:pt x="636" y="192"/>
                    </a:lnTo>
                    <a:lnTo>
                      <a:pt x="630" y="192"/>
                    </a:lnTo>
                    <a:lnTo>
                      <a:pt x="624" y="186"/>
                    </a:lnTo>
                    <a:lnTo>
                      <a:pt x="618" y="186"/>
                    </a:lnTo>
                    <a:lnTo>
                      <a:pt x="618" y="192"/>
                    </a:lnTo>
                    <a:lnTo>
                      <a:pt x="612" y="192"/>
                    </a:lnTo>
                    <a:lnTo>
                      <a:pt x="606" y="192"/>
                    </a:lnTo>
                    <a:lnTo>
                      <a:pt x="600" y="192"/>
                    </a:lnTo>
                    <a:lnTo>
                      <a:pt x="594" y="192"/>
                    </a:lnTo>
                    <a:lnTo>
                      <a:pt x="588" y="192"/>
                    </a:lnTo>
                    <a:lnTo>
                      <a:pt x="582" y="192"/>
                    </a:lnTo>
                    <a:lnTo>
                      <a:pt x="576" y="192"/>
                    </a:lnTo>
                    <a:lnTo>
                      <a:pt x="570" y="192"/>
                    </a:lnTo>
                    <a:lnTo>
                      <a:pt x="564" y="192"/>
                    </a:lnTo>
                    <a:lnTo>
                      <a:pt x="558" y="192"/>
                    </a:lnTo>
                    <a:lnTo>
                      <a:pt x="552" y="192"/>
                    </a:lnTo>
                    <a:lnTo>
                      <a:pt x="546" y="192"/>
                    </a:lnTo>
                    <a:lnTo>
                      <a:pt x="540" y="192"/>
                    </a:lnTo>
                    <a:lnTo>
                      <a:pt x="540" y="198"/>
                    </a:lnTo>
                    <a:lnTo>
                      <a:pt x="540" y="204"/>
                    </a:lnTo>
                    <a:lnTo>
                      <a:pt x="534" y="204"/>
                    </a:lnTo>
                    <a:lnTo>
                      <a:pt x="534" y="210"/>
                    </a:lnTo>
                    <a:lnTo>
                      <a:pt x="534" y="216"/>
                    </a:lnTo>
                    <a:lnTo>
                      <a:pt x="534" y="222"/>
                    </a:lnTo>
                    <a:lnTo>
                      <a:pt x="534" y="228"/>
                    </a:lnTo>
                    <a:lnTo>
                      <a:pt x="534" y="234"/>
                    </a:lnTo>
                    <a:lnTo>
                      <a:pt x="528" y="240"/>
                    </a:lnTo>
                    <a:lnTo>
                      <a:pt x="528" y="246"/>
                    </a:lnTo>
                    <a:lnTo>
                      <a:pt x="528" y="252"/>
                    </a:lnTo>
                    <a:lnTo>
                      <a:pt x="528" y="258"/>
                    </a:lnTo>
                    <a:lnTo>
                      <a:pt x="528" y="264"/>
                    </a:lnTo>
                    <a:lnTo>
                      <a:pt x="528" y="270"/>
                    </a:lnTo>
                    <a:lnTo>
                      <a:pt x="534" y="270"/>
                    </a:lnTo>
                    <a:lnTo>
                      <a:pt x="540" y="270"/>
                    </a:lnTo>
                    <a:lnTo>
                      <a:pt x="546" y="270"/>
                    </a:lnTo>
                    <a:lnTo>
                      <a:pt x="552" y="270"/>
                    </a:lnTo>
                    <a:lnTo>
                      <a:pt x="558" y="270"/>
                    </a:lnTo>
                    <a:lnTo>
                      <a:pt x="564" y="270"/>
                    </a:lnTo>
                    <a:lnTo>
                      <a:pt x="570" y="270"/>
                    </a:lnTo>
                    <a:lnTo>
                      <a:pt x="576" y="270"/>
                    </a:lnTo>
                    <a:lnTo>
                      <a:pt x="576" y="276"/>
                    </a:lnTo>
                    <a:lnTo>
                      <a:pt x="582" y="276"/>
                    </a:lnTo>
                    <a:lnTo>
                      <a:pt x="588" y="276"/>
                    </a:lnTo>
                    <a:lnTo>
                      <a:pt x="588" y="282"/>
                    </a:lnTo>
                    <a:lnTo>
                      <a:pt x="588" y="288"/>
                    </a:lnTo>
                    <a:lnTo>
                      <a:pt x="588" y="294"/>
                    </a:lnTo>
                    <a:lnTo>
                      <a:pt x="582" y="294"/>
                    </a:lnTo>
                    <a:lnTo>
                      <a:pt x="582" y="300"/>
                    </a:lnTo>
                    <a:lnTo>
                      <a:pt x="576" y="300"/>
                    </a:lnTo>
                    <a:lnTo>
                      <a:pt x="570" y="300"/>
                    </a:lnTo>
                    <a:lnTo>
                      <a:pt x="564" y="300"/>
                    </a:lnTo>
                    <a:lnTo>
                      <a:pt x="558" y="300"/>
                    </a:lnTo>
                    <a:lnTo>
                      <a:pt x="558" y="306"/>
                    </a:lnTo>
                    <a:lnTo>
                      <a:pt x="552" y="306"/>
                    </a:lnTo>
                    <a:lnTo>
                      <a:pt x="552" y="312"/>
                    </a:lnTo>
                    <a:lnTo>
                      <a:pt x="546" y="318"/>
                    </a:lnTo>
                    <a:lnTo>
                      <a:pt x="546" y="324"/>
                    </a:lnTo>
                    <a:lnTo>
                      <a:pt x="540" y="330"/>
                    </a:lnTo>
                    <a:lnTo>
                      <a:pt x="540" y="336"/>
                    </a:lnTo>
                    <a:lnTo>
                      <a:pt x="534" y="342"/>
                    </a:lnTo>
                    <a:lnTo>
                      <a:pt x="534" y="348"/>
                    </a:lnTo>
                    <a:lnTo>
                      <a:pt x="534" y="354"/>
                    </a:lnTo>
                    <a:lnTo>
                      <a:pt x="528" y="354"/>
                    </a:lnTo>
                    <a:lnTo>
                      <a:pt x="528" y="360"/>
                    </a:lnTo>
                    <a:lnTo>
                      <a:pt x="522" y="360"/>
                    </a:lnTo>
                    <a:lnTo>
                      <a:pt x="522" y="366"/>
                    </a:lnTo>
                    <a:lnTo>
                      <a:pt x="516" y="366"/>
                    </a:lnTo>
                    <a:lnTo>
                      <a:pt x="510" y="366"/>
                    </a:lnTo>
                    <a:lnTo>
                      <a:pt x="504" y="366"/>
                    </a:lnTo>
                    <a:lnTo>
                      <a:pt x="504" y="372"/>
                    </a:lnTo>
                    <a:lnTo>
                      <a:pt x="498" y="372"/>
                    </a:lnTo>
                    <a:lnTo>
                      <a:pt x="492" y="372"/>
                    </a:lnTo>
                    <a:lnTo>
                      <a:pt x="486" y="372"/>
                    </a:lnTo>
                    <a:lnTo>
                      <a:pt x="480" y="378"/>
                    </a:lnTo>
                    <a:lnTo>
                      <a:pt x="474" y="378"/>
                    </a:lnTo>
                    <a:lnTo>
                      <a:pt x="468" y="378"/>
                    </a:lnTo>
                    <a:lnTo>
                      <a:pt x="462" y="378"/>
                    </a:lnTo>
                    <a:lnTo>
                      <a:pt x="462" y="384"/>
                    </a:lnTo>
                    <a:lnTo>
                      <a:pt x="456" y="384"/>
                    </a:lnTo>
                    <a:lnTo>
                      <a:pt x="450" y="384"/>
                    </a:lnTo>
                    <a:lnTo>
                      <a:pt x="444" y="384"/>
                    </a:lnTo>
                    <a:lnTo>
                      <a:pt x="438" y="390"/>
                    </a:lnTo>
                    <a:lnTo>
                      <a:pt x="432" y="390"/>
                    </a:lnTo>
                    <a:lnTo>
                      <a:pt x="426" y="390"/>
                    </a:lnTo>
                    <a:lnTo>
                      <a:pt x="426" y="396"/>
                    </a:lnTo>
                    <a:lnTo>
                      <a:pt x="420" y="396"/>
                    </a:lnTo>
                    <a:lnTo>
                      <a:pt x="420" y="402"/>
                    </a:lnTo>
                    <a:lnTo>
                      <a:pt x="420" y="408"/>
                    </a:lnTo>
                    <a:lnTo>
                      <a:pt x="414" y="414"/>
                    </a:lnTo>
                    <a:lnTo>
                      <a:pt x="414" y="420"/>
                    </a:lnTo>
                    <a:lnTo>
                      <a:pt x="414" y="426"/>
                    </a:lnTo>
                    <a:lnTo>
                      <a:pt x="414" y="432"/>
                    </a:lnTo>
                    <a:lnTo>
                      <a:pt x="408" y="438"/>
                    </a:lnTo>
                    <a:lnTo>
                      <a:pt x="408" y="444"/>
                    </a:lnTo>
                    <a:lnTo>
                      <a:pt x="408" y="450"/>
                    </a:lnTo>
                    <a:lnTo>
                      <a:pt x="402" y="450"/>
                    </a:lnTo>
                    <a:lnTo>
                      <a:pt x="402" y="456"/>
                    </a:lnTo>
                    <a:lnTo>
                      <a:pt x="402" y="462"/>
                    </a:lnTo>
                    <a:lnTo>
                      <a:pt x="402" y="468"/>
                    </a:lnTo>
                    <a:lnTo>
                      <a:pt x="402" y="474"/>
                    </a:lnTo>
                    <a:lnTo>
                      <a:pt x="402" y="480"/>
                    </a:lnTo>
                    <a:lnTo>
                      <a:pt x="402" y="486"/>
                    </a:lnTo>
                    <a:lnTo>
                      <a:pt x="402" y="492"/>
                    </a:lnTo>
                    <a:lnTo>
                      <a:pt x="402" y="498"/>
                    </a:lnTo>
                    <a:lnTo>
                      <a:pt x="402" y="504"/>
                    </a:lnTo>
                    <a:lnTo>
                      <a:pt x="402" y="510"/>
                    </a:lnTo>
                    <a:lnTo>
                      <a:pt x="402" y="516"/>
                    </a:lnTo>
                    <a:lnTo>
                      <a:pt x="402" y="522"/>
                    </a:lnTo>
                    <a:lnTo>
                      <a:pt x="402" y="528"/>
                    </a:lnTo>
                    <a:lnTo>
                      <a:pt x="402" y="534"/>
                    </a:lnTo>
                    <a:lnTo>
                      <a:pt x="402" y="540"/>
                    </a:lnTo>
                    <a:lnTo>
                      <a:pt x="396" y="540"/>
                    </a:lnTo>
                    <a:lnTo>
                      <a:pt x="396" y="546"/>
                    </a:lnTo>
                    <a:lnTo>
                      <a:pt x="396" y="552"/>
                    </a:lnTo>
                    <a:lnTo>
                      <a:pt x="396" y="558"/>
                    </a:lnTo>
                    <a:lnTo>
                      <a:pt x="396" y="564"/>
                    </a:lnTo>
                    <a:lnTo>
                      <a:pt x="396" y="570"/>
                    </a:lnTo>
                    <a:lnTo>
                      <a:pt x="396" y="576"/>
                    </a:lnTo>
                    <a:lnTo>
                      <a:pt x="402" y="582"/>
                    </a:lnTo>
                    <a:lnTo>
                      <a:pt x="402" y="588"/>
                    </a:lnTo>
                    <a:lnTo>
                      <a:pt x="408" y="594"/>
                    </a:lnTo>
                    <a:lnTo>
                      <a:pt x="408" y="600"/>
                    </a:lnTo>
                    <a:lnTo>
                      <a:pt x="408" y="606"/>
                    </a:lnTo>
                    <a:lnTo>
                      <a:pt x="402" y="606"/>
                    </a:lnTo>
                    <a:lnTo>
                      <a:pt x="408" y="612"/>
                    </a:lnTo>
                    <a:lnTo>
                      <a:pt x="408" y="618"/>
                    </a:lnTo>
                    <a:lnTo>
                      <a:pt x="408" y="624"/>
                    </a:lnTo>
                    <a:lnTo>
                      <a:pt x="408" y="630"/>
                    </a:lnTo>
                    <a:lnTo>
                      <a:pt x="408" y="636"/>
                    </a:lnTo>
                    <a:lnTo>
                      <a:pt x="414" y="636"/>
                    </a:lnTo>
                    <a:lnTo>
                      <a:pt x="414" y="642"/>
                    </a:lnTo>
                    <a:lnTo>
                      <a:pt x="414" y="648"/>
                    </a:lnTo>
                    <a:lnTo>
                      <a:pt x="414" y="654"/>
                    </a:lnTo>
                    <a:lnTo>
                      <a:pt x="420" y="660"/>
                    </a:lnTo>
                    <a:lnTo>
                      <a:pt x="420" y="666"/>
                    </a:lnTo>
                    <a:lnTo>
                      <a:pt x="420" y="672"/>
                    </a:lnTo>
                    <a:lnTo>
                      <a:pt x="420" y="678"/>
                    </a:lnTo>
                    <a:lnTo>
                      <a:pt x="414" y="678"/>
                    </a:lnTo>
                    <a:lnTo>
                      <a:pt x="408" y="678"/>
                    </a:lnTo>
                    <a:lnTo>
                      <a:pt x="402" y="684"/>
                    </a:lnTo>
                    <a:lnTo>
                      <a:pt x="396" y="684"/>
                    </a:lnTo>
                    <a:lnTo>
                      <a:pt x="390" y="684"/>
                    </a:lnTo>
                    <a:lnTo>
                      <a:pt x="390" y="690"/>
                    </a:lnTo>
                    <a:lnTo>
                      <a:pt x="384" y="690"/>
                    </a:lnTo>
                    <a:lnTo>
                      <a:pt x="378" y="690"/>
                    </a:lnTo>
                    <a:lnTo>
                      <a:pt x="372" y="690"/>
                    </a:lnTo>
                    <a:lnTo>
                      <a:pt x="366" y="690"/>
                    </a:lnTo>
                    <a:lnTo>
                      <a:pt x="360" y="696"/>
                    </a:lnTo>
                    <a:lnTo>
                      <a:pt x="354" y="696"/>
                    </a:lnTo>
                    <a:lnTo>
                      <a:pt x="348" y="702"/>
                    </a:lnTo>
                    <a:lnTo>
                      <a:pt x="342" y="702"/>
                    </a:lnTo>
                    <a:lnTo>
                      <a:pt x="342" y="708"/>
                    </a:lnTo>
                    <a:lnTo>
                      <a:pt x="342" y="714"/>
                    </a:lnTo>
                    <a:lnTo>
                      <a:pt x="342" y="720"/>
                    </a:lnTo>
                    <a:lnTo>
                      <a:pt x="342" y="726"/>
                    </a:lnTo>
                    <a:lnTo>
                      <a:pt x="342" y="732"/>
                    </a:lnTo>
                    <a:lnTo>
                      <a:pt x="336" y="732"/>
                    </a:lnTo>
                    <a:lnTo>
                      <a:pt x="336" y="738"/>
                    </a:lnTo>
                    <a:lnTo>
                      <a:pt x="336" y="744"/>
                    </a:lnTo>
                    <a:lnTo>
                      <a:pt x="330" y="750"/>
                    </a:lnTo>
                    <a:lnTo>
                      <a:pt x="330" y="756"/>
                    </a:lnTo>
                    <a:lnTo>
                      <a:pt x="330" y="762"/>
                    </a:lnTo>
                    <a:lnTo>
                      <a:pt x="336" y="768"/>
                    </a:lnTo>
                    <a:lnTo>
                      <a:pt x="336" y="774"/>
                    </a:lnTo>
                    <a:lnTo>
                      <a:pt x="336" y="780"/>
                    </a:lnTo>
                    <a:lnTo>
                      <a:pt x="342" y="786"/>
                    </a:lnTo>
                    <a:lnTo>
                      <a:pt x="342" y="792"/>
                    </a:lnTo>
                    <a:lnTo>
                      <a:pt x="342" y="798"/>
                    </a:lnTo>
                    <a:lnTo>
                      <a:pt x="348" y="798"/>
                    </a:lnTo>
                    <a:lnTo>
                      <a:pt x="342" y="798"/>
                    </a:lnTo>
                    <a:lnTo>
                      <a:pt x="330" y="810"/>
                    </a:lnTo>
                    <a:lnTo>
                      <a:pt x="306" y="816"/>
                    </a:lnTo>
                    <a:lnTo>
                      <a:pt x="276" y="816"/>
                    </a:lnTo>
                    <a:lnTo>
                      <a:pt x="252" y="810"/>
                    </a:lnTo>
                    <a:lnTo>
                      <a:pt x="240" y="798"/>
                    </a:lnTo>
                    <a:lnTo>
                      <a:pt x="204" y="810"/>
                    </a:lnTo>
                    <a:lnTo>
                      <a:pt x="186" y="816"/>
                    </a:lnTo>
                    <a:lnTo>
                      <a:pt x="168" y="810"/>
                    </a:lnTo>
                    <a:lnTo>
                      <a:pt x="144" y="810"/>
                    </a:lnTo>
                    <a:lnTo>
                      <a:pt x="132" y="828"/>
                    </a:lnTo>
                    <a:lnTo>
                      <a:pt x="120" y="840"/>
                    </a:lnTo>
                    <a:lnTo>
                      <a:pt x="102" y="840"/>
                    </a:lnTo>
                    <a:lnTo>
                      <a:pt x="96" y="822"/>
                    </a:lnTo>
                    <a:lnTo>
                      <a:pt x="72" y="816"/>
                    </a:lnTo>
                    <a:lnTo>
                      <a:pt x="66" y="828"/>
                    </a:lnTo>
                    <a:lnTo>
                      <a:pt x="42" y="828"/>
                    </a:lnTo>
                    <a:lnTo>
                      <a:pt x="24" y="816"/>
                    </a:lnTo>
                    <a:lnTo>
                      <a:pt x="12" y="810"/>
                    </a:lnTo>
                    <a:lnTo>
                      <a:pt x="6" y="804"/>
                    </a:lnTo>
                    <a:lnTo>
                      <a:pt x="12" y="804"/>
                    </a:lnTo>
                    <a:lnTo>
                      <a:pt x="12" y="798"/>
                    </a:lnTo>
                    <a:lnTo>
                      <a:pt x="12" y="792"/>
                    </a:lnTo>
                    <a:lnTo>
                      <a:pt x="18" y="792"/>
                    </a:lnTo>
                    <a:lnTo>
                      <a:pt x="18" y="786"/>
                    </a:lnTo>
                    <a:lnTo>
                      <a:pt x="18" y="780"/>
                    </a:lnTo>
                    <a:lnTo>
                      <a:pt x="18" y="774"/>
                    </a:lnTo>
                    <a:lnTo>
                      <a:pt x="18" y="768"/>
                    </a:lnTo>
                    <a:lnTo>
                      <a:pt x="18" y="762"/>
                    </a:lnTo>
                    <a:lnTo>
                      <a:pt x="24" y="756"/>
                    </a:lnTo>
                    <a:lnTo>
                      <a:pt x="24" y="750"/>
                    </a:lnTo>
                    <a:lnTo>
                      <a:pt x="24" y="744"/>
                    </a:lnTo>
                    <a:lnTo>
                      <a:pt x="24" y="738"/>
                    </a:lnTo>
                    <a:lnTo>
                      <a:pt x="24" y="732"/>
                    </a:lnTo>
                    <a:lnTo>
                      <a:pt x="24" y="726"/>
                    </a:lnTo>
                    <a:lnTo>
                      <a:pt x="24" y="720"/>
                    </a:lnTo>
                    <a:lnTo>
                      <a:pt x="24" y="714"/>
                    </a:lnTo>
                    <a:lnTo>
                      <a:pt x="18" y="708"/>
                    </a:lnTo>
                    <a:lnTo>
                      <a:pt x="18" y="702"/>
                    </a:lnTo>
                    <a:lnTo>
                      <a:pt x="18" y="696"/>
                    </a:lnTo>
                    <a:lnTo>
                      <a:pt x="12" y="696"/>
                    </a:lnTo>
                    <a:lnTo>
                      <a:pt x="12" y="690"/>
                    </a:lnTo>
                    <a:lnTo>
                      <a:pt x="6" y="690"/>
                    </a:lnTo>
                    <a:lnTo>
                      <a:pt x="6" y="684"/>
                    </a:lnTo>
                    <a:lnTo>
                      <a:pt x="6" y="678"/>
                    </a:lnTo>
                    <a:lnTo>
                      <a:pt x="0" y="678"/>
                    </a:lnTo>
                    <a:lnTo>
                      <a:pt x="0" y="672"/>
                    </a:lnTo>
                    <a:lnTo>
                      <a:pt x="6" y="672"/>
                    </a:lnTo>
                    <a:lnTo>
                      <a:pt x="6" y="666"/>
                    </a:lnTo>
                    <a:lnTo>
                      <a:pt x="6" y="660"/>
                    </a:lnTo>
                    <a:lnTo>
                      <a:pt x="12" y="660"/>
                    </a:lnTo>
                    <a:lnTo>
                      <a:pt x="12" y="654"/>
                    </a:lnTo>
                    <a:lnTo>
                      <a:pt x="12" y="648"/>
                    </a:lnTo>
                    <a:lnTo>
                      <a:pt x="18" y="648"/>
                    </a:lnTo>
                    <a:lnTo>
                      <a:pt x="18" y="642"/>
                    </a:lnTo>
                    <a:lnTo>
                      <a:pt x="18" y="636"/>
                    </a:lnTo>
                    <a:lnTo>
                      <a:pt x="18" y="630"/>
                    </a:lnTo>
                    <a:lnTo>
                      <a:pt x="18" y="624"/>
                    </a:lnTo>
                    <a:lnTo>
                      <a:pt x="18" y="618"/>
                    </a:lnTo>
                    <a:lnTo>
                      <a:pt x="18" y="612"/>
                    </a:lnTo>
                    <a:lnTo>
                      <a:pt x="24" y="612"/>
                    </a:lnTo>
                    <a:lnTo>
                      <a:pt x="24" y="606"/>
                    </a:lnTo>
                    <a:lnTo>
                      <a:pt x="24" y="600"/>
                    </a:lnTo>
                    <a:lnTo>
                      <a:pt x="30" y="600"/>
                    </a:lnTo>
                    <a:lnTo>
                      <a:pt x="36" y="594"/>
                    </a:lnTo>
                    <a:lnTo>
                      <a:pt x="42" y="594"/>
                    </a:lnTo>
                    <a:lnTo>
                      <a:pt x="48" y="594"/>
                    </a:lnTo>
                    <a:lnTo>
                      <a:pt x="54" y="594"/>
                    </a:lnTo>
                    <a:lnTo>
                      <a:pt x="60" y="594"/>
                    </a:lnTo>
                    <a:lnTo>
                      <a:pt x="66" y="594"/>
                    </a:lnTo>
                    <a:lnTo>
                      <a:pt x="72" y="594"/>
                    </a:lnTo>
                    <a:lnTo>
                      <a:pt x="78" y="594"/>
                    </a:lnTo>
                    <a:lnTo>
                      <a:pt x="84" y="594"/>
                    </a:lnTo>
                    <a:lnTo>
                      <a:pt x="90" y="594"/>
                    </a:lnTo>
                    <a:lnTo>
                      <a:pt x="96" y="594"/>
                    </a:lnTo>
                    <a:lnTo>
                      <a:pt x="96" y="588"/>
                    </a:lnTo>
                    <a:lnTo>
                      <a:pt x="102" y="588"/>
                    </a:lnTo>
                    <a:lnTo>
                      <a:pt x="102" y="582"/>
                    </a:lnTo>
                    <a:lnTo>
                      <a:pt x="108" y="582"/>
                    </a:lnTo>
                    <a:lnTo>
                      <a:pt x="108" y="576"/>
                    </a:lnTo>
                    <a:lnTo>
                      <a:pt x="114" y="570"/>
                    </a:lnTo>
                    <a:lnTo>
                      <a:pt x="114" y="564"/>
                    </a:lnTo>
                    <a:lnTo>
                      <a:pt x="120" y="564"/>
                    </a:lnTo>
                    <a:lnTo>
                      <a:pt x="120" y="558"/>
                    </a:lnTo>
                    <a:lnTo>
                      <a:pt x="126" y="558"/>
                    </a:lnTo>
                    <a:lnTo>
                      <a:pt x="126" y="552"/>
                    </a:lnTo>
                    <a:lnTo>
                      <a:pt x="132" y="552"/>
                    </a:lnTo>
                    <a:lnTo>
                      <a:pt x="138" y="546"/>
                    </a:lnTo>
                    <a:lnTo>
                      <a:pt x="144" y="546"/>
                    </a:lnTo>
                    <a:lnTo>
                      <a:pt x="150" y="546"/>
                    </a:lnTo>
                    <a:lnTo>
                      <a:pt x="144" y="546"/>
                    </a:lnTo>
                    <a:lnTo>
                      <a:pt x="144" y="540"/>
                    </a:lnTo>
                    <a:lnTo>
                      <a:pt x="138" y="540"/>
                    </a:lnTo>
                    <a:lnTo>
                      <a:pt x="138" y="534"/>
                    </a:lnTo>
                    <a:lnTo>
                      <a:pt x="132" y="528"/>
                    </a:lnTo>
                    <a:lnTo>
                      <a:pt x="126" y="528"/>
                    </a:lnTo>
                    <a:lnTo>
                      <a:pt x="126" y="522"/>
                    </a:lnTo>
                    <a:lnTo>
                      <a:pt x="120" y="516"/>
                    </a:lnTo>
                    <a:lnTo>
                      <a:pt x="120" y="510"/>
                    </a:lnTo>
                    <a:lnTo>
                      <a:pt x="114" y="510"/>
                    </a:lnTo>
                    <a:lnTo>
                      <a:pt x="114" y="504"/>
                    </a:lnTo>
                    <a:lnTo>
                      <a:pt x="108" y="504"/>
                    </a:lnTo>
                    <a:lnTo>
                      <a:pt x="108" y="498"/>
                    </a:lnTo>
                    <a:lnTo>
                      <a:pt x="102" y="498"/>
                    </a:lnTo>
                    <a:lnTo>
                      <a:pt x="102" y="492"/>
                    </a:lnTo>
                    <a:lnTo>
                      <a:pt x="108" y="486"/>
                    </a:lnTo>
                    <a:lnTo>
                      <a:pt x="108" y="480"/>
                    </a:lnTo>
                    <a:lnTo>
                      <a:pt x="108" y="474"/>
                    </a:lnTo>
                    <a:lnTo>
                      <a:pt x="114" y="474"/>
                    </a:lnTo>
                    <a:lnTo>
                      <a:pt x="114" y="468"/>
                    </a:lnTo>
                    <a:lnTo>
                      <a:pt x="120" y="468"/>
                    </a:lnTo>
                    <a:lnTo>
                      <a:pt x="120" y="462"/>
                    </a:lnTo>
                    <a:lnTo>
                      <a:pt x="126" y="456"/>
                    </a:lnTo>
                    <a:lnTo>
                      <a:pt x="126" y="450"/>
                    </a:lnTo>
                    <a:lnTo>
                      <a:pt x="120" y="450"/>
                    </a:lnTo>
                    <a:lnTo>
                      <a:pt x="120" y="444"/>
                    </a:lnTo>
                    <a:lnTo>
                      <a:pt x="120" y="438"/>
                    </a:lnTo>
                    <a:lnTo>
                      <a:pt x="120" y="432"/>
                    </a:lnTo>
                    <a:lnTo>
                      <a:pt x="120" y="426"/>
                    </a:lnTo>
                    <a:lnTo>
                      <a:pt x="114" y="426"/>
                    </a:lnTo>
                    <a:lnTo>
                      <a:pt x="114" y="420"/>
                    </a:lnTo>
                    <a:lnTo>
                      <a:pt x="114" y="414"/>
                    </a:lnTo>
                    <a:lnTo>
                      <a:pt x="108" y="414"/>
                    </a:lnTo>
                    <a:lnTo>
                      <a:pt x="108" y="408"/>
                    </a:lnTo>
                    <a:lnTo>
                      <a:pt x="108" y="402"/>
                    </a:lnTo>
                    <a:lnTo>
                      <a:pt x="108" y="396"/>
                    </a:lnTo>
                    <a:lnTo>
                      <a:pt x="108" y="390"/>
                    </a:lnTo>
                    <a:lnTo>
                      <a:pt x="108" y="384"/>
                    </a:lnTo>
                    <a:lnTo>
                      <a:pt x="108" y="378"/>
                    </a:lnTo>
                    <a:lnTo>
                      <a:pt x="102" y="372"/>
                    </a:lnTo>
                    <a:lnTo>
                      <a:pt x="102" y="366"/>
                    </a:lnTo>
                    <a:lnTo>
                      <a:pt x="102" y="360"/>
                    </a:lnTo>
                    <a:lnTo>
                      <a:pt x="96" y="360"/>
                    </a:lnTo>
                    <a:lnTo>
                      <a:pt x="96" y="354"/>
                    </a:lnTo>
                    <a:lnTo>
                      <a:pt x="96" y="348"/>
                    </a:lnTo>
                    <a:lnTo>
                      <a:pt x="90" y="348"/>
                    </a:lnTo>
                    <a:lnTo>
                      <a:pt x="90" y="342"/>
                    </a:lnTo>
                    <a:lnTo>
                      <a:pt x="90" y="336"/>
                    </a:lnTo>
                    <a:lnTo>
                      <a:pt x="96" y="336"/>
                    </a:lnTo>
                    <a:lnTo>
                      <a:pt x="96" y="330"/>
                    </a:lnTo>
                    <a:lnTo>
                      <a:pt x="90" y="324"/>
                    </a:lnTo>
                    <a:lnTo>
                      <a:pt x="96" y="324"/>
                    </a:lnTo>
                    <a:lnTo>
                      <a:pt x="96" y="318"/>
                    </a:lnTo>
                    <a:lnTo>
                      <a:pt x="96" y="312"/>
                    </a:lnTo>
                    <a:lnTo>
                      <a:pt x="90" y="306"/>
                    </a:lnTo>
                    <a:lnTo>
                      <a:pt x="90" y="300"/>
                    </a:lnTo>
                    <a:lnTo>
                      <a:pt x="90" y="294"/>
                    </a:lnTo>
                    <a:lnTo>
                      <a:pt x="90" y="288"/>
                    </a:lnTo>
                    <a:lnTo>
                      <a:pt x="90" y="282"/>
                    </a:lnTo>
                    <a:lnTo>
                      <a:pt x="84" y="282"/>
                    </a:lnTo>
                    <a:lnTo>
                      <a:pt x="84" y="276"/>
                    </a:lnTo>
                    <a:lnTo>
                      <a:pt x="84" y="270"/>
                    </a:lnTo>
                    <a:lnTo>
                      <a:pt x="84" y="264"/>
                    </a:lnTo>
                    <a:lnTo>
                      <a:pt x="84" y="258"/>
                    </a:lnTo>
                    <a:lnTo>
                      <a:pt x="78" y="258"/>
                    </a:lnTo>
                    <a:lnTo>
                      <a:pt x="78" y="252"/>
                    </a:lnTo>
                    <a:lnTo>
                      <a:pt x="78" y="246"/>
                    </a:lnTo>
                    <a:lnTo>
                      <a:pt x="78" y="240"/>
                    </a:lnTo>
                    <a:lnTo>
                      <a:pt x="72" y="234"/>
                    </a:lnTo>
                    <a:lnTo>
                      <a:pt x="72" y="228"/>
                    </a:lnTo>
                    <a:lnTo>
                      <a:pt x="72" y="222"/>
                    </a:lnTo>
                    <a:lnTo>
                      <a:pt x="72" y="138"/>
                    </a:lnTo>
                    <a:close/>
                  </a:path>
                </a:pathLst>
              </a:custGeom>
              <a:solidFill>
                <a:srgbClr val="76923C"/>
              </a:solidFill>
              <a:ln w="9525">
                <a:solidFill>
                  <a:srgbClr val="000000"/>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2" name="Freeform 9">
                <a:extLst>
                  <a:ext uri="{FF2B5EF4-FFF2-40B4-BE49-F238E27FC236}">
                    <a16:creationId xmlns:a16="http://schemas.microsoft.com/office/drawing/2014/main" id="{2ECCE410-0B40-4FF0-AA1F-AAB5583B3838}"/>
                  </a:ext>
                </a:extLst>
              </p:cNvPr>
              <p:cNvSpPr>
                <a:spLocks/>
              </p:cNvSpPr>
              <p:nvPr/>
            </p:nvSpPr>
            <p:spPr bwMode="auto">
              <a:xfrm>
                <a:off x="3701415" y="1257300"/>
                <a:ext cx="1031240" cy="1467485"/>
              </a:xfrm>
              <a:custGeom>
                <a:avLst/>
                <a:gdLst>
                  <a:gd name="T0" fmla="*/ 936 w 960"/>
                  <a:gd name="T1" fmla="*/ 48 h 1404"/>
                  <a:gd name="T2" fmla="*/ 912 w 960"/>
                  <a:gd name="T3" fmla="*/ 96 h 1404"/>
                  <a:gd name="T4" fmla="*/ 906 w 960"/>
                  <a:gd name="T5" fmla="*/ 150 h 1404"/>
                  <a:gd name="T6" fmla="*/ 900 w 960"/>
                  <a:gd name="T7" fmla="*/ 198 h 1404"/>
                  <a:gd name="T8" fmla="*/ 876 w 960"/>
                  <a:gd name="T9" fmla="*/ 258 h 1404"/>
                  <a:gd name="T10" fmla="*/ 864 w 960"/>
                  <a:gd name="T11" fmla="*/ 294 h 1404"/>
                  <a:gd name="T12" fmla="*/ 816 w 960"/>
                  <a:gd name="T13" fmla="*/ 318 h 1404"/>
                  <a:gd name="T14" fmla="*/ 798 w 960"/>
                  <a:gd name="T15" fmla="*/ 372 h 1404"/>
                  <a:gd name="T16" fmla="*/ 780 w 960"/>
                  <a:gd name="T17" fmla="*/ 420 h 1404"/>
                  <a:gd name="T18" fmla="*/ 804 w 960"/>
                  <a:gd name="T19" fmla="*/ 450 h 1404"/>
                  <a:gd name="T20" fmla="*/ 786 w 960"/>
                  <a:gd name="T21" fmla="*/ 492 h 1404"/>
                  <a:gd name="T22" fmla="*/ 774 w 960"/>
                  <a:gd name="T23" fmla="*/ 540 h 1404"/>
                  <a:gd name="T24" fmla="*/ 738 w 960"/>
                  <a:gd name="T25" fmla="*/ 552 h 1404"/>
                  <a:gd name="T26" fmla="*/ 678 w 960"/>
                  <a:gd name="T27" fmla="*/ 570 h 1404"/>
                  <a:gd name="T28" fmla="*/ 630 w 960"/>
                  <a:gd name="T29" fmla="*/ 606 h 1404"/>
                  <a:gd name="T30" fmla="*/ 648 w 960"/>
                  <a:gd name="T31" fmla="*/ 660 h 1404"/>
                  <a:gd name="T32" fmla="*/ 642 w 960"/>
                  <a:gd name="T33" fmla="*/ 714 h 1404"/>
                  <a:gd name="T34" fmla="*/ 636 w 960"/>
                  <a:gd name="T35" fmla="*/ 750 h 1404"/>
                  <a:gd name="T36" fmla="*/ 606 w 960"/>
                  <a:gd name="T37" fmla="*/ 798 h 1404"/>
                  <a:gd name="T38" fmla="*/ 606 w 960"/>
                  <a:gd name="T39" fmla="*/ 858 h 1404"/>
                  <a:gd name="T40" fmla="*/ 576 w 960"/>
                  <a:gd name="T41" fmla="*/ 882 h 1404"/>
                  <a:gd name="T42" fmla="*/ 546 w 960"/>
                  <a:gd name="T43" fmla="*/ 906 h 1404"/>
                  <a:gd name="T44" fmla="*/ 498 w 960"/>
                  <a:gd name="T45" fmla="*/ 912 h 1404"/>
                  <a:gd name="T46" fmla="*/ 462 w 960"/>
                  <a:gd name="T47" fmla="*/ 942 h 1404"/>
                  <a:gd name="T48" fmla="*/ 426 w 960"/>
                  <a:gd name="T49" fmla="*/ 972 h 1404"/>
                  <a:gd name="T50" fmla="*/ 384 w 960"/>
                  <a:gd name="T51" fmla="*/ 990 h 1404"/>
                  <a:gd name="T52" fmla="*/ 390 w 960"/>
                  <a:gd name="T53" fmla="*/ 1092 h 1404"/>
                  <a:gd name="T54" fmla="*/ 372 w 960"/>
                  <a:gd name="T55" fmla="*/ 1146 h 1404"/>
                  <a:gd name="T56" fmla="*/ 354 w 960"/>
                  <a:gd name="T57" fmla="*/ 1194 h 1404"/>
                  <a:gd name="T58" fmla="*/ 312 w 960"/>
                  <a:gd name="T59" fmla="*/ 1248 h 1404"/>
                  <a:gd name="T60" fmla="*/ 294 w 960"/>
                  <a:gd name="T61" fmla="*/ 1296 h 1404"/>
                  <a:gd name="T62" fmla="*/ 282 w 960"/>
                  <a:gd name="T63" fmla="*/ 1362 h 1404"/>
                  <a:gd name="T64" fmla="*/ 234 w 960"/>
                  <a:gd name="T65" fmla="*/ 1404 h 1404"/>
                  <a:gd name="T66" fmla="*/ 96 w 960"/>
                  <a:gd name="T67" fmla="*/ 1170 h 1404"/>
                  <a:gd name="T68" fmla="*/ 30 w 960"/>
                  <a:gd name="T69" fmla="*/ 1098 h 1404"/>
                  <a:gd name="T70" fmla="*/ 156 w 960"/>
                  <a:gd name="T71" fmla="*/ 906 h 1404"/>
                  <a:gd name="T72" fmla="*/ 162 w 960"/>
                  <a:gd name="T73" fmla="*/ 738 h 1404"/>
                  <a:gd name="T74" fmla="*/ 72 w 960"/>
                  <a:gd name="T75" fmla="*/ 594 h 1404"/>
                  <a:gd name="T76" fmla="*/ 90 w 960"/>
                  <a:gd name="T77" fmla="*/ 540 h 1404"/>
                  <a:gd name="T78" fmla="*/ 138 w 960"/>
                  <a:gd name="T79" fmla="*/ 528 h 1404"/>
                  <a:gd name="T80" fmla="*/ 186 w 960"/>
                  <a:gd name="T81" fmla="*/ 510 h 1404"/>
                  <a:gd name="T82" fmla="*/ 228 w 960"/>
                  <a:gd name="T83" fmla="*/ 486 h 1404"/>
                  <a:gd name="T84" fmla="*/ 258 w 960"/>
                  <a:gd name="T85" fmla="*/ 438 h 1404"/>
                  <a:gd name="T86" fmla="*/ 252 w 960"/>
                  <a:gd name="T87" fmla="*/ 384 h 1404"/>
                  <a:gd name="T88" fmla="*/ 294 w 960"/>
                  <a:gd name="T89" fmla="*/ 378 h 1404"/>
                  <a:gd name="T90" fmla="*/ 324 w 960"/>
                  <a:gd name="T91" fmla="*/ 348 h 1404"/>
                  <a:gd name="T92" fmla="*/ 348 w 960"/>
                  <a:gd name="T93" fmla="*/ 294 h 1404"/>
                  <a:gd name="T94" fmla="*/ 390 w 960"/>
                  <a:gd name="T95" fmla="*/ 252 h 1404"/>
                  <a:gd name="T96" fmla="*/ 444 w 960"/>
                  <a:gd name="T97" fmla="*/ 246 h 1404"/>
                  <a:gd name="T98" fmla="*/ 498 w 960"/>
                  <a:gd name="T99" fmla="*/ 234 h 1404"/>
                  <a:gd name="T100" fmla="*/ 546 w 960"/>
                  <a:gd name="T101" fmla="*/ 210 h 1404"/>
                  <a:gd name="T102" fmla="*/ 582 w 960"/>
                  <a:gd name="T103" fmla="*/ 174 h 1404"/>
                  <a:gd name="T104" fmla="*/ 606 w 960"/>
                  <a:gd name="T105" fmla="*/ 132 h 1404"/>
                  <a:gd name="T106" fmla="*/ 648 w 960"/>
                  <a:gd name="T107" fmla="*/ 120 h 1404"/>
                  <a:gd name="T108" fmla="*/ 684 w 960"/>
                  <a:gd name="T109" fmla="*/ 150 h 1404"/>
                  <a:gd name="T110" fmla="*/ 732 w 960"/>
                  <a:gd name="T111" fmla="*/ 168 h 1404"/>
                  <a:gd name="T112" fmla="*/ 786 w 960"/>
                  <a:gd name="T113" fmla="*/ 174 h 1404"/>
                  <a:gd name="T114" fmla="*/ 780 w 960"/>
                  <a:gd name="T115" fmla="*/ 132 h 1404"/>
                  <a:gd name="T116" fmla="*/ 798 w 960"/>
                  <a:gd name="T117" fmla="*/ 96 h 1404"/>
                  <a:gd name="T118" fmla="*/ 816 w 960"/>
                  <a:gd name="T119" fmla="*/ 60 h 1404"/>
                  <a:gd name="T120" fmla="*/ 828 w 960"/>
                  <a:gd name="T121" fmla="*/ 18 h 1404"/>
                  <a:gd name="T122" fmla="*/ 876 w 960"/>
                  <a:gd name="T123" fmla="*/ 18 h 1404"/>
                  <a:gd name="T124" fmla="*/ 930 w 960"/>
                  <a:gd name="T125" fmla="*/ 6 h 14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60"/>
                  <a:gd name="T190" fmla="*/ 0 h 1404"/>
                  <a:gd name="T191" fmla="*/ 960 w 960"/>
                  <a:gd name="T192" fmla="*/ 1404 h 14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60" h="1404">
                    <a:moveTo>
                      <a:pt x="936" y="0"/>
                    </a:moveTo>
                    <a:lnTo>
                      <a:pt x="942" y="0"/>
                    </a:lnTo>
                    <a:lnTo>
                      <a:pt x="960" y="6"/>
                    </a:lnTo>
                    <a:lnTo>
                      <a:pt x="960" y="18"/>
                    </a:lnTo>
                    <a:lnTo>
                      <a:pt x="954" y="24"/>
                    </a:lnTo>
                    <a:lnTo>
                      <a:pt x="948" y="30"/>
                    </a:lnTo>
                    <a:lnTo>
                      <a:pt x="942" y="30"/>
                    </a:lnTo>
                    <a:lnTo>
                      <a:pt x="942" y="36"/>
                    </a:lnTo>
                    <a:lnTo>
                      <a:pt x="936" y="48"/>
                    </a:lnTo>
                    <a:lnTo>
                      <a:pt x="930" y="48"/>
                    </a:lnTo>
                    <a:lnTo>
                      <a:pt x="930" y="54"/>
                    </a:lnTo>
                    <a:lnTo>
                      <a:pt x="930" y="66"/>
                    </a:lnTo>
                    <a:lnTo>
                      <a:pt x="930" y="72"/>
                    </a:lnTo>
                    <a:lnTo>
                      <a:pt x="924" y="78"/>
                    </a:lnTo>
                    <a:lnTo>
                      <a:pt x="924" y="84"/>
                    </a:lnTo>
                    <a:lnTo>
                      <a:pt x="918" y="84"/>
                    </a:lnTo>
                    <a:lnTo>
                      <a:pt x="912" y="90"/>
                    </a:lnTo>
                    <a:lnTo>
                      <a:pt x="912" y="96"/>
                    </a:lnTo>
                    <a:lnTo>
                      <a:pt x="906" y="96"/>
                    </a:lnTo>
                    <a:lnTo>
                      <a:pt x="906" y="102"/>
                    </a:lnTo>
                    <a:lnTo>
                      <a:pt x="900" y="114"/>
                    </a:lnTo>
                    <a:lnTo>
                      <a:pt x="900" y="120"/>
                    </a:lnTo>
                    <a:lnTo>
                      <a:pt x="900" y="126"/>
                    </a:lnTo>
                    <a:lnTo>
                      <a:pt x="900" y="132"/>
                    </a:lnTo>
                    <a:lnTo>
                      <a:pt x="900" y="138"/>
                    </a:lnTo>
                    <a:lnTo>
                      <a:pt x="906" y="144"/>
                    </a:lnTo>
                    <a:lnTo>
                      <a:pt x="906" y="150"/>
                    </a:lnTo>
                    <a:lnTo>
                      <a:pt x="912" y="150"/>
                    </a:lnTo>
                    <a:lnTo>
                      <a:pt x="912" y="156"/>
                    </a:lnTo>
                    <a:lnTo>
                      <a:pt x="912" y="162"/>
                    </a:lnTo>
                    <a:lnTo>
                      <a:pt x="906" y="168"/>
                    </a:lnTo>
                    <a:lnTo>
                      <a:pt x="900" y="174"/>
                    </a:lnTo>
                    <a:lnTo>
                      <a:pt x="900" y="180"/>
                    </a:lnTo>
                    <a:lnTo>
                      <a:pt x="894" y="180"/>
                    </a:lnTo>
                    <a:lnTo>
                      <a:pt x="894" y="192"/>
                    </a:lnTo>
                    <a:lnTo>
                      <a:pt x="900" y="198"/>
                    </a:lnTo>
                    <a:lnTo>
                      <a:pt x="900" y="204"/>
                    </a:lnTo>
                    <a:lnTo>
                      <a:pt x="894" y="210"/>
                    </a:lnTo>
                    <a:lnTo>
                      <a:pt x="894" y="216"/>
                    </a:lnTo>
                    <a:lnTo>
                      <a:pt x="888" y="222"/>
                    </a:lnTo>
                    <a:lnTo>
                      <a:pt x="894" y="228"/>
                    </a:lnTo>
                    <a:lnTo>
                      <a:pt x="894" y="234"/>
                    </a:lnTo>
                    <a:lnTo>
                      <a:pt x="888" y="246"/>
                    </a:lnTo>
                    <a:lnTo>
                      <a:pt x="882" y="252"/>
                    </a:lnTo>
                    <a:lnTo>
                      <a:pt x="876" y="258"/>
                    </a:lnTo>
                    <a:lnTo>
                      <a:pt x="876" y="264"/>
                    </a:lnTo>
                    <a:lnTo>
                      <a:pt x="870" y="270"/>
                    </a:lnTo>
                    <a:lnTo>
                      <a:pt x="876" y="270"/>
                    </a:lnTo>
                    <a:lnTo>
                      <a:pt x="876" y="276"/>
                    </a:lnTo>
                    <a:lnTo>
                      <a:pt x="876" y="282"/>
                    </a:lnTo>
                    <a:lnTo>
                      <a:pt x="870" y="282"/>
                    </a:lnTo>
                    <a:lnTo>
                      <a:pt x="870" y="288"/>
                    </a:lnTo>
                    <a:lnTo>
                      <a:pt x="864" y="288"/>
                    </a:lnTo>
                    <a:lnTo>
                      <a:pt x="864" y="294"/>
                    </a:lnTo>
                    <a:lnTo>
                      <a:pt x="858" y="294"/>
                    </a:lnTo>
                    <a:lnTo>
                      <a:pt x="858" y="300"/>
                    </a:lnTo>
                    <a:lnTo>
                      <a:pt x="852" y="306"/>
                    </a:lnTo>
                    <a:lnTo>
                      <a:pt x="846" y="306"/>
                    </a:lnTo>
                    <a:lnTo>
                      <a:pt x="840" y="312"/>
                    </a:lnTo>
                    <a:lnTo>
                      <a:pt x="834" y="312"/>
                    </a:lnTo>
                    <a:lnTo>
                      <a:pt x="828" y="312"/>
                    </a:lnTo>
                    <a:lnTo>
                      <a:pt x="822" y="312"/>
                    </a:lnTo>
                    <a:lnTo>
                      <a:pt x="816" y="318"/>
                    </a:lnTo>
                    <a:lnTo>
                      <a:pt x="810" y="318"/>
                    </a:lnTo>
                    <a:lnTo>
                      <a:pt x="804" y="330"/>
                    </a:lnTo>
                    <a:lnTo>
                      <a:pt x="798" y="342"/>
                    </a:lnTo>
                    <a:lnTo>
                      <a:pt x="792" y="348"/>
                    </a:lnTo>
                    <a:lnTo>
                      <a:pt x="786" y="354"/>
                    </a:lnTo>
                    <a:lnTo>
                      <a:pt x="786" y="360"/>
                    </a:lnTo>
                    <a:lnTo>
                      <a:pt x="792" y="366"/>
                    </a:lnTo>
                    <a:lnTo>
                      <a:pt x="798" y="366"/>
                    </a:lnTo>
                    <a:lnTo>
                      <a:pt x="798" y="372"/>
                    </a:lnTo>
                    <a:lnTo>
                      <a:pt x="798" y="378"/>
                    </a:lnTo>
                    <a:lnTo>
                      <a:pt x="798" y="384"/>
                    </a:lnTo>
                    <a:lnTo>
                      <a:pt x="792" y="390"/>
                    </a:lnTo>
                    <a:lnTo>
                      <a:pt x="792" y="396"/>
                    </a:lnTo>
                    <a:lnTo>
                      <a:pt x="780" y="396"/>
                    </a:lnTo>
                    <a:lnTo>
                      <a:pt x="780" y="402"/>
                    </a:lnTo>
                    <a:lnTo>
                      <a:pt x="780" y="408"/>
                    </a:lnTo>
                    <a:lnTo>
                      <a:pt x="780" y="414"/>
                    </a:lnTo>
                    <a:lnTo>
                      <a:pt x="780" y="420"/>
                    </a:lnTo>
                    <a:lnTo>
                      <a:pt x="786" y="420"/>
                    </a:lnTo>
                    <a:lnTo>
                      <a:pt x="792" y="426"/>
                    </a:lnTo>
                    <a:lnTo>
                      <a:pt x="798" y="426"/>
                    </a:lnTo>
                    <a:lnTo>
                      <a:pt x="798" y="432"/>
                    </a:lnTo>
                    <a:lnTo>
                      <a:pt x="804" y="432"/>
                    </a:lnTo>
                    <a:lnTo>
                      <a:pt x="804" y="438"/>
                    </a:lnTo>
                    <a:lnTo>
                      <a:pt x="810" y="438"/>
                    </a:lnTo>
                    <a:lnTo>
                      <a:pt x="804" y="444"/>
                    </a:lnTo>
                    <a:lnTo>
                      <a:pt x="804" y="450"/>
                    </a:lnTo>
                    <a:lnTo>
                      <a:pt x="798" y="456"/>
                    </a:lnTo>
                    <a:lnTo>
                      <a:pt x="792" y="456"/>
                    </a:lnTo>
                    <a:lnTo>
                      <a:pt x="792" y="462"/>
                    </a:lnTo>
                    <a:lnTo>
                      <a:pt x="792" y="468"/>
                    </a:lnTo>
                    <a:lnTo>
                      <a:pt x="792" y="474"/>
                    </a:lnTo>
                    <a:lnTo>
                      <a:pt x="792" y="480"/>
                    </a:lnTo>
                    <a:lnTo>
                      <a:pt x="786" y="486"/>
                    </a:lnTo>
                    <a:lnTo>
                      <a:pt x="792" y="492"/>
                    </a:lnTo>
                    <a:lnTo>
                      <a:pt x="786" y="492"/>
                    </a:lnTo>
                    <a:lnTo>
                      <a:pt x="786" y="498"/>
                    </a:lnTo>
                    <a:lnTo>
                      <a:pt x="786" y="504"/>
                    </a:lnTo>
                    <a:lnTo>
                      <a:pt x="786" y="510"/>
                    </a:lnTo>
                    <a:lnTo>
                      <a:pt x="786" y="516"/>
                    </a:lnTo>
                    <a:lnTo>
                      <a:pt x="786" y="522"/>
                    </a:lnTo>
                    <a:lnTo>
                      <a:pt x="780" y="528"/>
                    </a:lnTo>
                    <a:lnTo>
                      <a:pt x="780" y="534"/>
                    </a:lnTo>
                    <a:lnTo>
                      <a:pt x="780" y="540"/>
                    </a:lnTo>
                    <a:lnTo>
                      <a:pt x="774" y="540"/>
                    </a:lnTo>
                    <a:lnTo>
                      <a:pt x="774" y="546"/>
                    </a:lnTo>
                    <a:lnTo>
                      <a:pt x="768" y="540"/>
                    </a:lnTo>
                    <a:lnTo>
                      <a:pt x="768" y="546"/>
                    </a:lnTo>
                    <a:lnTo>
                      <a:pt x="762" y="546"/>
                    </a:lnTo>
                    <a:lnTo>
                      <a:pt x="762" y="552"/>
                    </a:lnTo>
                    <a:lnTo>
                      <a:pt x="756" y="552"/>
                    </a:lnTo>
                    <a:lnTo>
                      <a:pt x="750" y="552"/>
                    </a:lnTo>
                    <a:lnTo>
                      <a:pt x="744" y="552"/>
                    </a:lnTo>
                    <a:lnTo>
                      <a:pt x="738" y="552"/>
                    </a:lnTo>
                    <a:lnTo>
                      <a:pt x="732" y="552"/>
                    </a:lnTo>
                    <a:lnTo>
                      <a:pt x="726" y="558"/>
                    </a:lnTo>
                    <a:lnTo>
                      <a:pt x="714" y="552"/>
                    </a:lnTo>
                    <a:lnTo>
                      <a:pt x="714" y="558"/>
                    </a:lnTo>
                    <a:lnTo>
                      <a:pt x="708" y="558"/>
                    </a:lnTo>
                    <a:lnTo>
                      <a:pt x="696" y="564"/>
                    </a:lnTo>
                    <a:lnTo>
                      <a:pt x="690" y="570"/>
                    </a:lnTo>
                    <a:lnTo>
                      <a:pt x="684" y="570"/>
                    </a:lnTo>
                    <a:lnTo>
                      <a:pt x="678" y="570"/>
                    </a:lnTo>
                    <a:lnTo>
                      <a:pt x="678" y="576"/>
                    </a:lnTo>
                    <a:lnTo>
                      <a:pt x="672" y="576"/>
                    </a:lnTo>
                    <a:lnTo>
                      <a:pt x="666" y="582"/>
                    </a:lnTo>
                    <a:lnTo>
                      <a:pt x="660" y="588"/>
                    </a:lnTo>
                    <a:lnTo>
                      <a:pt x="654" y="594"/>
                    </a:lnTo>
                    <a:lnTo>
                      <a:pt x="648" y="594"/>
                    </a:lnTo>
                    <a:lnTo>
                      <a:pt x="642" y="600"/>
                    </a:lnTo>
                    <a:lnTo>
                      <a:pt x="636" y="600"/>
                    </a:lnTo>
                    <a:lnTo>
                      <a:pt x="630" y="606"/>
                    </a:lnTo>
                    <a:lnTo>
                      <a:pt x="630" y="612"/>
                    </a:lnTo>
                    <a:lnTo>
                      <a:pt x="636" y="618"/>
                    </a:lnTo>
                    <a:lnTo>
                      <a:pt x="648" y="618"/>
                    </a:lnTo>
                    <a:lnTo>
                      <a:pt x="648" y="624"/>
                    </a:lnTo>
                    <a:lnTo>
                      <a:pt x="648" y="630"/>
                    </a:lnTo>
                    <a:lnTo>
                      <a:pt x="648" y="636"/>
                    </a:lnTo>
                    <a:lnTo>
                      <a:pt x="648" y="642"/>
                    </a:lnTo>
                    <a:lnTo>
                      <a:pt x="648" y="654"/>
                    </a:lnTo>
                    <a:lnTo>
                      <a:pt x="648" y="660"/>
                    </a:lnTo>
                    <a:lnTo>
                      <a:pt x="648" y="666"/>
                    </a:lnTo>
                    <a:lnTo>
                      <a:pt x="642" y="672"/>
                    </a:lnTo>
                    <a:lnTo>
                      <a:pt x="642" y="678"/>
                    </a:lnTo>
                    <a:lnTo>
                      <a:pt x="642" y="684"/>
                    </a:lnTo>
                    <a:lnTo>
                      <a:pt x="642" y="690"/>
                    </a:lnTo>
                    <a:lnTo>
                      <a:pt x="642" y="696"/>
                    </a:lnTo>
                    <a:lnTo>
                      <a:pt x="642" y="702"/>
                    </a:lnTo>
                    <a:lnTo>
                      <a:pt x="642" y="708"/>
                    </a:lnTo>
                    <a:lnTo>
                      <a:pt x="642" y="714"/>
                    </a:lnTo>
                    <a:lnTo>
                      <a:pt x="642" y="720"/>
                    </a:lnTo>
                    <a:lnTo>
                      <a:pt x="642" y="726"/>
                    </a:lnTo>
                    <a:lnTo>
                      <a:pt x="642" y="732"/>
                    </a:lnTo>
                    <a:lnTo>
                      <a:pt x="636" y="732"/>
                    </a:lnTo>
                    <a:lnTo>
                      <a:pt x="636" y="738"/>
                    </a:lnTo>
                    <a:lnTo>
                      <a:pt x="636" y="744"/>
                    </a:lnTo>
                    <a:lnTo>
                      <a:pt x="642" y="744"/>
                    </a:lnTo>
                    <a:lnTo>
                      <a:pt x="642" y="750"/>
                    </a:lnTo>
                    <a:lnTo>
                      <a:pt x="636" y="750"/>
                    </a:lnTo>
                    <a:lnTo>
                      <a:pt x="630" y="756"/>
                    </a:lnTo>
                    <a:lnTo>
                      <a:pt x="630" y="762"/>
                    </a:lnTo>
                    <a:lnTo>
                      <a:pt x="624" y="768"/>
                    </a:lnTo>
                    <a:lnTo>
                      <a:pt x="624" y="780"/>
                    </a:lnTo>
                    <a:lnTo>
                      <a:pt x="618" y="780"/>
                    </a:lnTo>
                    <a:lnTo>
                      <a:pt x="612" y="786"/>
                    </a:lnTo>
                    <a:lnTo>
                      <a:pt x="606" y="786"/>
                    </a:lnTo>
                    <a:lnTo>
                      <a:pt x="606" y="792"/>
                    </a:lnTo>
                    <a:lnTo>
                      <a:pt x="606" y="798"/>
                    </a:lnTo>
                    <a:lnTo>
                      <a:pt x="606" y="804"/>
                    </a:lnTo>
                    <a:lnTo>
                      <a:pt x="606" y="810"/>
                    </a:lnTo>
                    <a:lnTo>
                      <a:pt x="606" y="816"/>
                    </a:lnTo>
                    <a:lnTo>
                      <a:pt x="606" y="822"/>
                    </a:lnTo>
                    <a:lnTo>
                      <a:pt x="606" y="828"/>
                    </a:lnTo>
                    <a:lnTo>
                      <a:pt x="612" y="834"/>
                    </a:lnTo>
                    <a:lnTo>
                      <a:pt x="612" y="846"/>
                    </a:lnTo>
                    <a:lnTo>
                      <a:pt x="606" y="852"/>
                    </a:lnTo>
                    <a:lnTo>
                      <a:pt x="606" y="858"/>
                    </a:lnTo>
                    <a:lnTo>
                      <a:pt x="600" y="858"/>
                    </a:lnTo>
                    <a:lnTo>
                      <a:pt x="594" y="858"/>
                    </a:lnTo>
                    <a:lnTo>
                      <a:pt x="588" y="858"/>
                    </a:lnTo>
                    <a:lnTo>
                      <a:pt x="582" y="858"/>
                    </a:lnTo>
                    <a:lnTo>
                      <a:pt x="576" y="858"/>
                    </a:lnTo>
                    <a:lnTo>
                      <a:pt x="576" y="864"/>
                    </a:lnTo>
                    <a:lnTo>
                      <a:pt x="576" y="870"/>
                    </a:lnTo>
                    <a:lnTo>
                      <a:pt x="576" y="876"/>
                    </a:lnTo>
                    <a:lnTo>
                      <a:pt x="576" y="882"/>
                    </a:lnTo>
                    <a:lnTo>
                      <a:pt x="570" y="888"/>
                    </a:lnTo>
                    <a:lnTo>
                      <a:pt x="564" y="888"/>
                    </a:lnTo>
                    <a:lnTo>
                      <a:pt x="564" y="894"/>
                    </a:lnTo>
                    <a:lnTo>
                      <a:pt x="564" y="900"/>
                    </a:lnTo>
                    <a:lnTo>
                      <a:pt x="558" y="900"/>
                    </a:lnTo>
                    <a:lnTo>
                      <a:pt x="558" y="906"/>
                    </a:lnTo>
                    <a:lnTo>
                      <a:pt x="552" y="906"/>
                    </a:lnTo>
                    <a:lnTo>
                      <a:pt x="552" y="900"/>
                    </a:lnTo>
                    <a:lnTo>
                      <a:pt x="546" y="906"/>
                    </a:lnTo>
                    <a:lnTo>
                      <a:pt x="540" y="906"/>
                    </a:lnTo>
                    <a:lnTo>
                      <a:pt x="528" y="918"/>
                    </a:lnTo>
                    <a:lnTo>
                      <a:pt x="522" y="918"/>
                    </a:lnTo>
                    <a:lnTo>
                      <a:pt x="522" y="924"/>
                    </a:lnTo>
                    <a:lnTo>
                      <a:pt x="516" y="924"/>
                    </a:lnTo>
                    <a:lnTo>
                      <a:pt x="516" y="918"/>
                    </a:lnTo>
                    <a:lnTo>
                      <a:pt x="510" y="918"/>
                    </a:lnTo>
                    <a:lnTo>
                      <a:pt x="498" y="918"/>
                    </a:lnTo>
                    <a:lnTo>
                      <a:pt x="498" y="912"/>
                    </a:lnTo>
                    <a:lnTo>
                      <a:pt x="486" y="912"/>
                    </a:lnTo>
                    <a:lnTo>
                      <a:pt x="480" y="912"/>
                    </a:lnTo>
                    <a:lnTo>
                      <a:pt x="474" y="918"/>
                    </a:lnTo>
                    <a:lnTo>
                      <a:pt x="474" y="924"/>
                    </a:lnTo>
                    <a:lnTo>
                      <a:pt x="474" y="930"/>
                    </a:lnTo>
                    <a:lnTo>
                      <a:pt x="468" y="930"/>
                    </a:lnTo>
                    <a:lnTo>
                      <a:pt x="468" y="936"/>
                    </a:lnTo>
                    <a:lnTo>
                      <a:pt x="462" y="936"/>
                    </a:lnTo>
                    <a:lnTo>
                      <a:pt x="462" y="942"/>
                    </a:lnTo>
                    <a:lnTo>
                      <a:pt x="462" y="948"/>
                    </a:lnTo>
                    <a:lnTo>
                      <a:pt x="462" y="954"/>
                    </a:lnTo>
                    <a:lnTo>
                      <a:pt x="456" y="960"/>
                    </a:lnTo>
                    <a:lnTo>
                      <a:pt x="450" y="966"/>
                    </a:lnTo>
                    <a:lnTo>
                      <a:pt x="444" y="966"/>
                    </a:lnTo>
                    <a:lnTo>
                      <a:pt x="444" y="972"/>
                    </a:lnTo>
                    <a:lnTo>
                      <a:pt x="438" y="966"/>
                    </a:lnTo>
                    <a:lnTo>
                      <a:pt x="432" y="972"/>
                    </a:lnTo>
                    <a:lnTo>
                      <a:pt x="426" y="972"/>
                    </a:lnTo>
                    <a:lnTo>
                      <a:pt x="426" y="978"/>
                    </a:lnTo>
                    <a:lnTo>
                      <a:pt x="414" y="972"/>
                    </a:lnTo>
                    <a:lnTo>
                      <a:pt x="408" y="972"/>
                    </a:lnTo>
                    <a:lnTo>
                      <a:pt x="402" y="978"/>
                    </a:lnTo>
                    <a:lnTo>
                      <a:pt x="402" y="984"/>
                    </a:lnTo>
                    <a:lnTo>
                      <a:pt x="396" y="984"/>
                    </a:lnTo>
                    <a:lnTo>
                      <a:pt x="390" y="984"/>
                    </a:lnTo>
                    <a:lnTo>
                      <a:pt x="384" y="984"/>
                    </a:lnTo>
                    <a:lnTo>
                      <a:pt x="384" y="990"/>
                    </a:lnTo>
                    <a:lnTo>
                      <a:pt x="378" y="996"/>
                    </a:lnTo>
                    <a:lnTo>
                      <a:pt x="378" y="1008"/>
                    </a:lnTo>
                    <a:lnTo>
                      <a:pt x="378" y="1014"/>
                    </a:lnTo>
                    <a:lnTo>
                      <a:pt x="378" y="1020"/>
                    </a:lnTo>
                    <a:lnTo>
                      <a:pt x="384" y="1032"/>
                    </a:lnTo>
                    <a:lnTo>
                      <a:pt x="390" y="1050"/>
                    </a:lnTo>
                    <a:lnTo>
                      <a:pt x="390" y="1068"/>
                    </a:lnTo>
                    <a:lnTo>
                      <a:pt x="390" y="1086"/>
                    </a:lnTo>
                    <a:lnTo>
                      <a:pt x="390" y="1092"/>
                    </a:lnTo>
                    <a:lnTo>
                      <a:pt x="384" y="1098"/>
                    </a:lnTo>
                    <a:lnTo>
                      <a:pt x="384" y="1104"/>
                    </a:lnTo>
                    <a:lnTo>
                      <a:pt x="378" y="1110"/>
                    </a:lnTo>
                    <a:lnTo>
                      <a:pt x="372" y="1116"/>
                    </a:lnTo>
                    <a:lnTo>
                      <a:pt x="372" y="1122"/>
                    </a:lnTo>
                    <a:lnTo>
                      <a:pt x="372" y="1128"/>
                    </a:lnTo>
                    <a:lnTo>
                      <a:pt x="372" y="1134"/>
                    </a:lnTo>
                    <a:lnTo>
                      <a:pt x="372" y="1140"/>
                    </a:lnTo>
                    <a:lnTo>
                      <a:pt x="372" y="1146"/>
                    </a:lnTo>
                    <a:lnTo>
                      <a:pt x="372" y="1152"/>
                    </a:lnTo>
                    <a:lnTo>
                      <a:pt x="378" y="1152"/>
                    </a:lnTo>
                    <a:lnTo>
                      <a:pt x="378" y="1158"/>
                    </a:lnTo>
                    <a:lnTo>
                      <a:pt x="378" y="1164"/>
                    </a:lnTo>
                    <a:lnTo>
                      <a:pt x="372" y="1170"/>
                    </a:lnTo>
                    <a:lnTo>
                      <a:pt x="366" y="1176"/>
                    </a:lnTo>
                    <a:lnTo>
                      <a:pt x="366" y="1182"/>
                    </a:lnTo>
                    <a:lnTo>
                      <a:pt x="360" y="1188"/>
                    </a:lnTo>
                    <a:lnTo>
                      <a:pt x="354" y="1194"/>
                    </a:lnTo>
                    <a:lnTo>
                      <a:pt x="354" y="1200"/>
                    </a:lnTo>
                    <a:lnTo>
                      <a:pt x="348" y="1206"/>
                    </a:lnTo>
                    <a:lnTo>
                      <a:pt x="342" y="1212"/>
                    </a:lnTo>
                    <a:lnTo>
                      <a:pt x="336" y="1218"/>
                    </a:lnTo>
                    <a:lnTo>
                      <a:pt x="324" y="1224"/>
                    </a:lnTo>
                    <a:lnTo>
                      <a:pt x="324" y="1230"/>
                    </a:lnTo>
                    <a:lnTo>
                      <a:pt x="318" y="1236"/>
                    </a:lnTo>
                    <a:lnTo>
                      <a:pt x="318" y="1242"/>
                    </a:lnTo>
                    <a:lnTo>
                      <a:pt x="312" y="1248"/>
                    </a:lnTo>
                    <a:lnTo>
                      <a:pt x="312" y="1254"/>
                    </a:lnTo>
                    <a:lnTo>
                      <a:pt x="312" y="1260"/>
                    </a:lnTo>
                    <a:lnTo>
                      <a:pt x="306" y="1266"/>
                    </a:lnTo>
                    <a:lnTo>
                      <a:pt x="306" y="1272"/>
                    </a:lnTo>
                    <a:lnTo>
                      <a:pt x="300" y="1278"/>
                    </a:lnTo>
                    <a:lnTo>
                      <a:pt x="300" y="1284"/>
                    </a:lnTo>
                    <a:lnTo>
                      <a:pt x="300" y="1290"/>
                    </a:lnTo>
                    <a:lnTo>
                      <a:pt x="300" y="1296"/>
                    </a:lnTo>
                    <a:lnTo>
                      <a:pt x="294" y="1296"/>
                    </a:lnTo>
                    <a:lnTo>
                      <a:pt x="294" y="1302"/>
                    </a:lnTo>
                    <a:lnTo>
                      <a:pt x="300" y="1320"/>
                    </a:lnTo>
                    <a:lnTo>
                      <a:pt x="300" y="1332"/>
                    </a:lnTo>
                    <a:lnTo>
                      <a:pt x="300" y="1338"/>
                    </a:lnTo>
                    <a:lnTo>
                      <a:pt x="300" y="1344"/>
                    </a:lnTo>
                    <a:lnTo>
                      <a:pt x="306" y="1350"/>
                    </a:lnTo>
                    <a:lnTo>
                      <a:pt x="294" y="1356"/>
                    </a:lnTo>
                    <a:lnTo>
                      <a:pt x="288" y="1356"/>
                    </a:lnTo>
                    <a:lnTo>
                      <a:pt x="282" y="1362"/>
                    </a:lnTo>
                    <a:lnTo>
                      <a:pt x="276" y="1362"/>
                    </a:lnTo>
                    <a:lnTo>
                      <a:pt x="270" y="1362"/>
                    </a:lnTo>
                    <a:lnTo>
                      <a:pt x="270" y="1368"/>
                    </a:lnTo>
                    <a:lnTo>
                      <a:pt x="264" y="1374"/>
                    </a:lnTo>
                    <a:lnTo>
                      <a:pt x="258" y="1380"/>
                    </a:lnTo>
                    <a:lnTo>
                      <a:pt x="252" y="1386"/>
                    </a:lnTo>
                    <a:lnTo>
                      <a:pt x="246" y="1392"/>
                    </a:lnTo>
                    <a:lnTo>
                      <a:pt x="240" y="1392"/>
                    </a:lnTo>
                    <a:lnTo>
                      <a:pt x="234" y="1404"/>
                    </a:lnTo>
                    <a:lnTo>
                      <a:pt x="216" y="1386"/>
                    </a:lnTo>
                    <a:lnTo>
                      <a:pt x="204" y="1368"/>
                    </a:lnTo>
                    <a:lnTo>
                      <a:pt x="192" y="1332"/>
                    </a:lnTo>
                    <a:lnTo>
                      <a:pt x="186" y="1308"/>
                    </a:lnTo>
                    <a:lnTo>
                      <a:pt x="186" y="1278"/>
                    </a:lnTo>
                    <a:lnTo>
                      <a:pt x="168" y="1254"/>
                    </a:lnTo>
                    <a:lnTo>
                      <a:pt x="156" y="1224"/>
                    </a:lnTo>
                    <a:lnTo>
                      <a:pt x="126" y="1194"/>
                    </a:lnTo>
                    <a:lnTo>
                      <a:pt x="96" y="1170"/>
                    </a:lnTo>
                    <a:lnTo>
                      <a:pt x="66" y="1206"/>
                    </a:lnTo>
                    <a:lnTo>
                      <a:pt x="60" y="1218"/>
                    </a:lnTo>
                    <a:lnTo>
                      <a:pt x="54" y="1230"/>
                    </a:lnTo>
                    <a:lnTo>
                      <a:pt x="42" y="1230"/>
                    </a:lnTo>
                    <a:lnTo>
                      <a:pt x="30" y="1206"/>
                    </a:lnTo>
                    <a:lnTo>
                      <a:pt x="12" y="1170"/>
                    </a:lnTo>
                    <a:lnTo>
                      <a:pt x="0" y="1134"/>
                    </a:lnTo>
                    <a:lnTo>
                      <a:pt x="12" y="1110"/>
                    </a:lnTo>
                    <a:lnTo>
                      <a:pt x="30" y="1098"/>
                    </a:lnTo>
                    <a:lnTo>
                      <a:pt x="60" y="1068"/>
                    </a:lnTo>
                    <a:lnTo>
                      <a:pt x="60" y="1050"/>
                    </a:lnTo>
                    <a:lnTo>
                      <a:pt x="72" y="1032"/>
                    </a:lnTo>
                    <a:lnTo>
                      <a:pt x="96" y="1008"/>
                    </a:lnTo>
                    <a:lnTo>
                      <a:pt x="120" y="990"/>
                    </a:lnTo>
                    <a:lnTo>
                      <a:pt x="138" y="966"/>
                    </a:lnTo>
                    <a:lnTo>
                      <a:pt x="156" y="948"/>
                    </a:lnTo>
                    <a:lnTo>
                      <a:pt x="162" y="930"/>
                    </a:lnTo>
                    <a:lnTo>
                      <a:pt x="156" y="906"/>
                    </a:lnTo>
                    <a:lnTo>
                      <a:pt x="162" y="888"/>
                    </a:lnTo>
                    <a:lnTo>
                      <a:pt x="174" y="870"/>
                    </a:lnTo>
                    <a:lnTo>
                      <a:pt x="186" y="852"/>
                    </a:lnTo>
                    <a:lnTo>
                      <a:pt x="198" y="828"/>
                    </a:lnTo>
                    <a:lnTo>
                      <a:pt x="204" y="810"/>
                    </a:lnTo>
                    <a:lnTo>
                      <a:pt x="198" y="786"/>
                    </a:lnTo>
                    <a:lnTo>
                      <a:pt x="192" y="774"/>
                    </a:lnTo>
                    <a:lnTo>
                      <a:pt x="180" y="750"/>
                    </a:lnTo>
                    <a:lnTo>
                      <a:pt x="162" y="738"/>
                    </a:lnTo>
                    <a:lnTo>
                      <a:pt x="144" y="726"/>
                    </a:lnTo>
                    <a:lnTo>
                      <a:pt x="144" y="702"/>
                    </a:lnTo>
                    <a:lnTo>
                      <a:pt x="144" y="678"/>
                    </a:lnTo>
                    <a:lnTo>
                      <a:pt x="144" y="654"/>
                    </a:lnTo>
                    <a:lnTo>
                      <a:pt x="138" y="642"/>
                    </a:lnTo>
                    <a:lnTo>
                      <a:pt x="120" y="624"/>
                    </a:lnTo>
                    <a:lnTo>
                      <a:pt x="108" y="612"/>
                    </a:lnTo>
                    <a:lnTo>
                      <a:pt x="90" y="606"/>
                    </a:lnTo>
                    <a:lnTo>
                      <a:pt x="72" y="594"/>
                    </a:lnTo>
                    <a:lnTo>
                      <a:pt x="66" y="576"/>
                    </a:lnTo>
                    <a:lnTo>
                      <a:pt x="60" y="564"/>
                    </a:lnTo>
                    <a:lnTo>
                      <a:pt x="60" y="552"/>
                    </a:lnTo>
                    <a:lnTo>
                      <a:pt x="66" y="552"/>
                    </a:lnTo>
                    <a:lnTo>
                      <a:pt x="72" y="552"/>
                    </a:lnTo>
                    <a:lnTo>
                      <a:pt x="72" y="546"/>
                    </a:lnTo>
                    <a:lnTo>
                      <a:pt x="78" y="546"/>
                    </a:lnTo>
                    <a:lnTo>
                      <a:pt x="84" y="540"/>
                    </a:lnTo>
                    <a:lnTo>
                      <a:pt x="90" y="540"/>
                    </a:lnTo>
                    <a:lnTo>
                      <a:pt x="96" y="534"/>
                    </a:lnTo>
                    <a:lnTo>
                      <a:pt x="102" y="534"/>
                    </a:lnTo>
                    <a:lnTo>
                      <a:pt x="108" y="534"/>
                    </a:lnTo>
                    <a:lnTo>
                      <a:pt x="114" y="534"/>
                    </a:lnTo>
                    <a:lnTo>
                      <a:pt x="120" y="534"/>
                    </a:lnTo>
                    <a:lnTo>
                      <a:pt x="120" y="528"/>
                    </a:lnTo>
                    <a:lnTo>
                      <a:pt x="126" y="528"/>
                    </a:lnTo>
                    <a:lnTo>
                      <a:pt x="132" y="528"/>
                    </a:lnTo>
                    <a:lnTo>
                      <a:pt x="138" y="528"/>
                    </a:lnTo>
                    <a:lnTo>
                      <a:pt x="144" y="528"/>
                    </a:lnTo>
                    <a:lnTo>
                      <a:pt x="150" y="522"/>
                    </a:lnTo>
                    <a:lnTo>
                      <a:pt x="156" y="522"/>
                    </a:lnTo>
                    <a:lnTo>
                      <a:pt x="162" y="522"/>
                    </a:lnTo>
                    <a:lnTo>
                      <a:pt x="162" y="516"/>
                    </a:lnTo>
                    <a:lnTo>
                      <a:pt x="168" y="516"/>
                    </a:lnTo>
                    <a:lnTo>
                      <a:pt x="174" y="510"/>
                    </a:lnTo>
                    <a:lnTo>
                      <a:pt x="180" y="510"/>
                    </a:lnTo>
                    <a:lnTo>
                      <a:pt x="186" y="510"/>
                    </a:lnTo>
                    <a:lnTo>
                      <a:pt x="192" y="504"/>
                    </a:lnTo>
                    <a:lnTo>
                      <a:pt x="198" y="504"/>
                    </a:lnTo>
                    <a:lnTo>
                      <a:pt x="204" y="504"/>
                    </a:lnTo>
                    <a:lnTo>
                      <a:pt x="204" y="498"/>
                    </a:lnTo>
                    <a:lnTo>
                      <a:pt x="210" y="498"/>
                    </a:lnTo>
                    <a:lnTo>
                      <a:pt x="216" y="492"/>
                    </a:lnTo>
                    <a:lnTo>
                      <a:pt x="222" y="492"/>
                    </a:lnTo>
                    <a:lnTo>
                      <a:pt x="222" y="486"/>
                    </a:lnTo>
                    <a:lnTo>
                      <a:pt x="228" y="486"/>
                    </a:lnTo>
                    <a:lnTo>
                      <a:pt x="234" y="480"/>
                    </a:lnTo>
                    <a:lnTo>
                      <a:pt x="240" y="474"/>
                    </a:lnTo>
                    <a:lnTo>
                      <a:pt x="240" y="468"/>
                    </a:lnTo>
                    <a:lnTo>
                      <a:pt x="246" y="468"/>
                    </a:lnTo>
                    <a:lnTo>
                      <a:pt x="246" y="462"/>
                    </a:lnTo>
                    <a:lnTo>
                      <a:pt x="252" y="456"/>
                    </a:lnTo>
                    <a:lnTo>
                      <a:pt x="252" y="450"/>
                    </a:lnTo>
                    <a:lnTo>
                      <a:pt x="258" y="444"/>
                    </a:lnTo>
                    <a:lnTo>
                      <a:pt x="258" y="438"/>
                    </a:lnTo>
                    <a:lnTo>
                      <a:pt x="258" y="432"/>
                    </a:lnTo>
                    <a:lnTo>
                      <a:pt x="258" y="426"/>
                    </a:lnTo>
                    <a:lnTo>
                      <a:pt x="258" y="420"/>
                    </a:lnTo>
                    <a:lnTo>
                      <a:pt x="258" y="414"/>
                    </a:lnTo>
                    <a:lnTo>
                      <a:pt x="258" y="408"/>
                    </a:lnTo>
                    <a:lnTo>
                      <a:pt x="258" y="402"/>
                    </a:lnTo>
                    <a:lnTo>
                      <a:pt x="258" y="396"/>
                    </a:lnTo>
                    <a:lnTo>
                      <a:pt x="252" y="390"/>
                    </a:lnTo>
                    <a:lnTo>
                      <a:pt x="252" y="384"/>
                    </a:lnTo>
                    <a:lnTo>
                      <a:pt x="252" y="378"/>
                    </a:lnTo>
                    <a:lnTo>
                      <a:pt x="258" y="372"/>
                    </a:lnTo>
                    <a:lnTo>
                      <a:pt x="258" y="378"/>
                    </a:lnTo>
                    <a:lnTo>
                      <a:pt x="264" y="378"/>
                    </a:lnTo>
                    <a:lnTo>
                      <a:pt x="270" y="378"/>
                    </a:lnTo>
                    <a:lnTo>
                      <a:pt x="276" y="378"/>
                    </a:lnTo>
                    <a:lnTo>
                      <a:pt x="282" y="378"/>
                    </a:lnTo>
                    <a:lnTo>
                      <a:pt x="288" y="378"/>
                    </a:lnTo>
                    <a:lnTo>
                      <a:pt x="294" y="378"/>
                    </a:lnTo>
                    <a:lnTo>
                      <a:pt x="300" y="378"/>
                    </a:lnTo>
                    <a:lnTo>
                      <a:pt x="306" y="378"/>
                    </a:lnTo>
                    <a:lnTo>
                      <a:pt x="312" y="378"/>
                    </a:lnTo>
                    <a:lnTo>
                      <a:pt x="318" y="372"/>
                    </a:lnTo>
                    <a:lnTo>
                      <a:pt x="318" y="366"/>
                    </a:lnTo>
                    <a:lnTo>
                      <a:pt x="324" y="366"/>
                    </a:lnTo>
                    <a:lnTo>
                      <a:pt x="324" y="360"/>
                    </a:lnTo>
                    <a:lnTo>
                      <a:pt x="324" y="354"/>
                    </a:lnTo>
                    <a:lnTo>
                      <a:pt x="324" y="348"/>
                    </a:lnTo>
                    <a:lnTo>
                      <a:pt x="324" y="342"/>
                    </a:lnTo>
                    <a:lnTo>
                      <a:pt x="324" y="336"/>
                    </a:lnTo>
                    <a:lnTo>
                      <a:pt x="330" y="330"/>
                    </a:lnTo>
                    <a:lnTo>
                      <a:pt x="330" y="324"/>
                    </a:lnTo>
                    <a:lnTo>
                      <a:pt x="330" y="318"/>
                    </a:lnTo>
                    <a:lnTo>
                      <a:pt x="336" y="312"/>
                    </a:lnTo>
                    <a:lnTo>
                      <a:pt x="336" y="306"/>
                    </a:lnTo>
                    <a:lnTo>
                      <a:pt x="342" y="300"/>
                    </a:lnTo>
                    <a:lnTo>
                      <a:pt x="348" y="294"/>
                    </a:lnTo>
                    <a:lnTo>
                      <a:pt x="354" y="288"/>
                    </a:lnTo>
                    <a:lnTo>
                      <a:pt x="360" y="282"/>
                    </a:lnTo>
                    <a:lnTo>
                      <a:pt x="360" y="276"/>
                    </a:lnTo>
                    <a:lnTo>
                      <a:pt x="366" y="276"/>
                    </a:lnTo>
                    <a:lnTo>
                      <a:pt x="366" y="270"/>
                    </a:lnTo>
                    <a:lnTo>
                      <a:pt x="372" y="270"/>
                    </a:lnTo>
                    <a:lnTo>
                      <a:pt x="378" y="264"/>
                    </a:lnTo>
                    <a:lnTo>
                      <a:pt x="384" y="258"/>
                    </a:lnTo>
                    <a:lnTo>
                      <a:pt x="390" y="252"/>
                    </a:lnTo>
                    <a:lnTo>
                      <a:pt x="396" y="252"/>
                    </a:lnTo>
                    <a:lnTo>
                      <a:pt x="402" y="252"/>
                    </a:lnTo>
                    <a:lnTo>
                      <a:pt x="408" y="246"/>
                    </a:lnTo>
                    <a:lnTo>
                      <a:pt x="414" y="246"/>
                    </a:lnTo>
                    <a:lnTo>
                      <a:pt x="420" y="246"/>
                    </a:lnTo>
                    <a:lnTo>
                      <a:pt x="426" y="246"/>
                    </a:lnTo>
                    <a:lnTo>
                      <a:pt x="432" y="246"/>
                    </a:lnTo>
                    <a:lnTo>
                      <a:pt x="438" y="246"/>
                    </a:lnTo>
                    <a:lnTo>
                      <a:pt x="444" y="246"/>
                    </a:lnTo>
                    <a:lnTo>
                      <a:pt x="450" y="240"/>
                    </a:lnTo>
                    <a:lnTo>
                      <a:pt x="456" y="240"/>
                    </a:lnTo>
                    <a:lnTo>
                      <a:pt x="462" y="240"/>
                    </a:lnTo>
                    <a:lnTo>
                      <a:pt x="468" y="240"/>
                    </a:lnTo>
                    <a:lnTo>
                      <a:pt x="474" y="240"/>
                    </a:lnTo>
                    <a:lnTo>
                      <a:pt x="480" y="240"/>
                    </a:lnTo>
                    <a:lnTo>
                      <a:pt x="486" y="234"/>
                    </a:lnTo>
                    <a:lnTo>
                      <a:pt x="492" y="234"/>
                    </a:lnTo>
                    <a:lnTo>
                      <a:pt x="498" y="234"/>
                    </a:lnTo>
                    <a:lnTo>
                      <a:pt x="504" y="234"/>
                    </a:lnTo>
                    <a:lnTo>
                      <a:pt x="510" y="228"/>
                    </a:lnTo>
                    <a:lnTo>
                      <a:pt x="516" y="228"/>
                    </a:lnTo>
                    <a:lnTo>
                      <a:pt x="522" y="222"/>
                    </a:lnTo>
                    <a:lnTo>
                      <a:pt x="528" y="222"/>
                    </a:lnTo>
                    <a:lnTo>
                      <a:pt x="528" y="216"/>
                    </a:lnTo>
                    <a:lnTo>
                      <a:pt x="534" y="216"/>
                    </a:lnTo>
                    <a:lnTo>
                      <a:pt x="540" y="210"/>
                    </a:lnTo>
                    <a:lnTo>
                      <a:pt x="546" y="210"/>
                    </a:lnTo>
                    <a:lnTo>
                      <a:pt x="546" y="204"/>
                    </a:lnTo>
                    <a:lnTo>
                      <a:pt x="552" y="204"/>
                    </a:lnTo>
                    <a:lnTo>
                      <a:pt x="558" y="198"/>
                    </a:lnTo>
                    <a:lnTo>
                      <a:pt x="564" y="192"/>
                    </a:lnTo>
                    <a:lnTo>
                      <a:pt x="570" y="186"/>
                    </a:lnTo>
                    <a:lnTo>
                      <a:pt x="570" y="180"/>
                    </a:lnTo>
                    <a:lnTo>
                      <a:pt x="576" y="180"/>
                    </a:lnTo>
                    <a:lnTo>
                      <a:pt x="576" y="174"/>
                    </a:lnTo>
                    <a:lnTo>
                      <a:pt x="582" y="174"/>
                    </a:lnTo>
                    <a:lnTo>
                      <a:pt x="582" y="168"/>
                    </a:lnTo>
                    <a:lnTo>
                      <a:pt x="588" y="162"/>
                    </a:lnTo>
                    <a:lnTo>
                      <a:pt x="588" y="156"/>
                    </a:lnTo>
                    <a:lnTo>
                      <a:pt x="594" y="150"/>
                    </a:lnTo>
                    <a:lnTo>
                      <a:pt x="594" y="144"/>
                    </a:lnTo>
                    <a:lnTo>
                      <a:pt x="600" y="144"/>
                    </a:lnTo>
                    <a:lnTo>
                      <a:pt x="600" y="138"/>
                    </a:lnTo>
                    <a:lnTo>
                      <a:pt x="606" y="138"/>
                    </a:lnTo>
                    <a:lnTo>
                      <a:pt x="606" y="132"/>
                    </a:lnTo>
                    <a:lnTo>
                      <a:pt x="612" y="132"/>
                    </a:lnTo>
                    <a:lnTo>
                      <a:pt x="612" y="126"/>
                    </a:lnTo>
                    <a:lnTo>
                      <a:pt x="618" y="126"/>
                    </a:lnTo>
                    <a:lnTo>
                      <a:pt x="624" y="126"/>
                    </a:lnTo>
                    <a:lnTo>
                      <a:pt x="630" y="126"/>
                    </a:lnTo>
                    <a:lnTo>
                      <a:pt x="636" y="126"/>
                    </a:lnTo>
                    <a:lnTo>
                      <a:pt x="636" y="120"/>
                    </a:lnTo>
                    <a:lnTo>
                      <a:pt x="642" y="120"/>
                    </a:lnTo>
                    <a:lnTo>
                      <a:pt x="648" y="120"/>
                    </a:lnTo>
                    <a:lnTo>
                      <a:pt x="654" y="120"/>
                    </a:lnTo>
                    <a:lnTo>
                      <a:pt x="660" y="120"/>
                    </a:lnTo>
                    <a:lnTo>
                      <a:pt x="666" y="126"/>
                    </a:lnTo>
                    <a:lnTo>
                      <a:pt x="672" y="126"/>
                    </a:lnTo>
                    <a:lnTo>
                      <a:pt x="678" y="132"/>
                    </a:lnTo>
                    <a:lnTo>
                      <a:pt x="678" y="138"/>
                    </a:lnTo>
                    <a:lnTo>
                      <a:pt x="678" y="144"/>
                    </a:lnTo>
                    <a:lnTo>
                      <a:pt x="678" y="150"/>
                    </a:lnTo>
                    <a:lnTo>
                      <a:pt x="684" y="150"/>
                    </a:lnTo>
                    <a:lnTo>
                      <a:pt x="690" y="156"/>
                    </a:lnTo>
                    <a:lnTo>
                      <a:pt x="696" y="156"/>
                    </a:lnTo>
                    <a:lnTo>
                      <a:pt x="702" y="162"/>
                    </a:lnTo>
                    <a:lnTo>
                      <a:pt x="708" y="162"/>
                    </a:lnTo>
                    <a:lnTo>
                      <a:pt x="714" y="162"/>
                    </a:lnTo>
                    <a:lnTo>
                      <a:pt x="714" y="168"/>
                    </a:lnTo>
                    <a:lnTo>
                      <a:pt x="720" y="168"/>
                    </a:lnTo>
                    <a:lnTo>
                      <a:pt x="726" y="168"/>
                    </a:lnTo>
                    <a:lnTo>
                      <a:pt x="732" y="168"/>
                    </a:lnTo>
                    <a:lnTo>
                      <a:pt x="738" y="168"/>
                    </a:lnTo>
                    <a:lnTo>
                      <a:pt x="744" y="174"/>
                    </a:lnTo>
                    <a:lnTo>
                      <a:pt x="750" y="174"/>
                    </a:lnTo>
                    <a:lnTo>
                      <a:pt x="756" y="174"/>
                    </a:lnTo>
                    <a:lnTo>
                      <a:pt x="762" y="174"/>
                    </a:lnTo>
                    <a:lnTo>
                      <a:pt x="768" y="174"/>
                    </a:lnTo>
                    <a:lnTo>
                      <a:pt x="774" y="174"/>
                    </a:lnTo>
                    <a:lnTo>
                      <a:pt x="780" y="174"/>
                    </a:lnTo>
                    <a:lnTo>
                      <a:pt x="786" y="174"/>
                    </a:lnTo>
                    <a:lnTo>
                      <a:pt x="786" y="168"/>
                    </a:lnTo>
                    <a:lnTo>
                      <a:pt x="792" y="162"/>
                    </a:lnTo>
                    <a:lnTo>
                      <a:pt x="792" y="156"/>
                    </a:lnTo>
                    <a:lnTo>
                      <a:pt x="786" y="156"/>
                    </a:lnTo>
                    <a:lnTo>
                      <a:pt x="786" y="150"/>
                    </a:lnTo>
                    <a:lnTo>
                      <a:pt x="786" y="144"/>
                    </a:lnTo>
                    <a:lnTo>
                      <a:pt x="786" y="138"/>
                    </a:lnTo>
                    <a:lnTo>
                      <a:pt x="780" y="138"/>
                    </a:lnTo>
                    <a:lnTo>
                      <a:pt x="780" y="132"/>
                    </a:lnTo>
                    <a:lnTo>
                      <a:pt x="780" y="126"/>
                    </a:lnTo>
                    <a:lnTo>
                      <a:pt x="780" y="120"/>
                    </a:lnTo>
                    <a:lnTo>
                      <a:pt x="786" y="120"/>
                    </a:lnTo>
                    <a:lnTo>
                      <a:pt x="786" y="114"/>
                    </a:lnTo>
                    <a:lnTo>
                      <a:pt x="792" y="114"/>
                    </a:lnTo>
                    <a:lnTo>
                      <a:pt x="792" y="108"/>
                    </a:lnTo>
                    <a:lnTo>
                      <a:pt x="792" y="102"/>
                    </a:lnTo>
                    <a:lnTo>
                      <a:pt x="798" y="102"/>
                    </a:lnTo>
                    <a:lnTo>
                      <a:pt x="798" y="96"/>
                    </a:lnTo>
                    <a:lnTo>
                      <a:pt x="804" y="96"/>
                    </a:lnTo>
                    <a:lnTo>
                      <a:pt x="804" y="90"/>
                    </a:lnTo>
                    <a:lnTo>
                      <a:pt x="810" y="90"/>
                    </a:lnTo>
                    <a:lnTo>
                      <a:pt x="810" y="84"/>
                    </a:lnTo>
                    <a:lnTo>
                      <a:pt x="816" y="84"/>
                    </a:lnTo>
                    <a:lnTo>
                      <a:pt x="816" y="78"/>
                    </a:lnTo>
                    <a:lnTo>
                      <a:pt x="816" y="72"/>
                    </a:lnTo>
                    <a:lnTo>
                      <a:pt x="816" y="66"/>
                    </a:lnTo>
                    <a:lnTo>
                      <a:pt x="816" y="60"/>
                    </a:lnTo>
                    <a:lnTo>
                      <a:pt x="816" y="54"/>
                    </a:lnTo>
                    <a:lnTo>
                      <a:pt x="816" y="48"/>
                    </a:lnTo>
                    <a:lnTo>
                      <a:pt x="816" y="42"/>
                    </a:lnTo>
                    <a:lnTo>
                      <a:pt x="816" y="36"/>
                    </a:lnTo>
                    <a:lnTo>
                      <a:pt x="816" y="30"/>
                    </a:lnTo>
                    <a:lnTo>
                      <a:pt x="816" y="24"/>
                    </a:lnTo>
                    <a:lnTo>
                      <a:pt x="822" y="24"/>
                    </a:lnTo>
                    <a:lnTo>
                      <a:pt x="822" y="18"/>
                    </a:lnTo>
                    <a:lnTo>
                      <a:pt x="828" y="18"/>
                    </a:lnTo>
                    <a:lnTo>
                      <a:pt x="834" y="12"/>
                    </a:lnTo>
                    <a:lnTo>
                      <a:pt x="840" y="12"/>
                    </a:lnTo>
                    <a:lnTo>
                      <a:pt x="846" y="12"/>
                    </a:lnTo>
                    <a:lnTo>
                      <a:pt x="852" y="12"/>
                    </a:lnTo>
                    <a:lnTo>
                      <a:pt x="858" y="12"/>
                    </a:lnTo>
                    <a:lnTo>
                      <a:pt x="864" y="12"/>
                    </a:lnTo>
                    <a:lnTo>
                      <a:pt x="864" y="18"/>
                    </a:lnTo>
                    <a:lnTo>
                      <a:pt x="870" y="18"/>
                    </a:lnTo>
                    <a:lnTo>
                      <a:pt x="876" y="18"/>
                    </a:lnTo>
                    <a:lnTo>
                      <a:pt x="882" y="18"/>
                    </a:lnTo>
                    <a:lnTo>
                      <a:pt x="888" y="18"/>
                    </a:lnTo>
                    <a:lnTo>
                      <a:pt x="894" y="18"/>
                    </a:lnTo>
                    <a:lnTo>
                      <a:pt x="900" y="12"/>
                    </a:lnTo>
                    <a:lnTo>
                      <a:pt x="906" y="12"/>
                    </a:lnTo>
                    <a:lnTo>
                      <a:pt x="912" y="12"/>
                    </a:lnTo>
                    <a:lnTo>
                      <a:pt x="918" y="6"/>
                    </a:lnTo>
                    <a:lnTo>
                      <a:pt x="924" y="6"/>
                    </a:lnTo>
                    <a:lnTo>
                      <a:pt x="930" y="6"/>
                    </a:lnTo>
                    <a:lnTo>
                      <a:pt x="930" y="0"/>
                    </a:lnTo>
                    <a:lnTo>
                      <a:pt x="936" y="0"/>
                    </a:lnTo>
                    <a:close/>
                  </a:path>
                </a:pathLst>
              </a:custGeom>
              <a:solidFill>
                <a:srgbClr val="17365D"/>
              </a:solidFill>
              <a:ln w="9525">
                <a:solidFill>
                  <a:srgbClr val="000000"/>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3" name="Freeform 10">
                <a:extLst>
                  <a:ext uri="{FF2B5EF4-FFF2-40B4-BE49-F238E27FC236}">
                    <a16:creationId xmlns:a16="http://schemas.microsoft.com/office/drawing/2014/main" id="{EB7CFF28-9669-4869-9E83-54A469FB0CEE}"/>
                  </a:ext>
                </a:extLst>
              </p:cNvPr>
              <p:cNvSpPr>
                <a:spLocks/>
              </p:cNvSpPr>
              <p:nvPr/>
            </p:nvSpPr>
            <p:spPr bwMode="auto">
              <a:xfrm>
                <a:off x="0" y="1976120"/>
                <a:ext cx="818515" cy="909955"/>
              </a:xfrm>
              <a:custGeom>
                <a:avLst/>
                <a:gdLst>
                  <a:gd name="T0" fmla="*/ 60 w 762"/>
                  <a:gd name="T1" fmla="*/ 246 h 870"/>
                  <a:gd name="T2" fmla="*/ 96 w 762"/>
                  <a:gd name="T3" fmla="*/ 234 h 870"/>
                  <a:gd name="T4" fmla="*/ 126 w 762"/>
                  <a:gd name="T5" fmla="*/ 210 h 870"/>
                  <a:gd name="T6" fmla="*/ 156 w 762"/>
                  <a:gd name="T7" fmla="*/ 192 h 870"/>
                  <a:gd name="T8" fmla="*/ 180 w 762"/>
                  <a:gd name="T9" fmla="*/ 168 h 870"/>
                  <a:gd name="T10" fmla="*/ 222 w 762"/>
                  <a:gd name="T11" fmla="*/ 162 h 870"/>
                  <a:gd name="T12" fmla="*/ 246 w 762"/>
                  <a:gd name="T13" fmla="*/ 150 h 870"/>
                  <a:gd name="T14" fmla="*/ 294 w 762"/>
                  <a:gd name="T15" fmla="*/ 144 h 870"/>
                  <a:gd name="T16" fmla="*/ 318 w 762"/>
                  <a:gd name="T17" fmla="*/ 120 h 870"/>
                  <a:gd name="T18" fmla="*/ 366 w 762"/>
                  <a:gd name="T19" fmla="*/ 90 h 870"/>
                  <a:gd name="T20" fmla="*/ 414 w 762"/>
                  <a:gd name="T21" fmla="*/ 54 h 870"/>
                  <a:gd name="T22" fmla="*/ 426 w 762"/>
                  <a:gd name="T23" fmla="*/ 18 h 870"/>
                  <a:gd name="T24" fmla="*/ 468 w 762"/>
                  <a:gd name="T25" fmla="*/ 0 h 870"/>
                  <a:gd name="T26" fmla="*/ 498 w 762"/>
                  <a:gd name="T27" fmla="*/ 24 h 870"/>
                  <a:gd name="T28" fmla="*/ 522 w 762"/>
                  <a:gd name="T29" fmla="*/ 48 h 870"/>
                  <a:gd name="T30" fmla="*/ 570 w 762"/>
                  <a:gd name="T31" fmla="*/ 66 h 870"/>
                  <a:gd name="T32" fmla="*/ 624 w 762"/>
                  <a:gd name="T33" fmla="*/ 78 h 870"/>
                  <a:gd name="T34" fmla="*/ 660 w 762"/>
                  <a:gd name="T35" fmla="*/ 66 h 870"/>
                  <a:gd name="T36" fmla="*/ 672 w 762"/>
                  <a:gd name="T37" fmla="*/ 96 h 870"/>
                  <a:gd name="T38" fmla="*/ 648 w 762"/>
                  <a:gd name="T39" fmla="*/ 120 h 870"/>
                  <a:gd name="T40" fmla="*/ 618 w 762"/>
                  <a:gd name="T41" fmla="*/ 138 h 870"/>
                  <a:gd name="T42" fmla="*/ 600 w 762"/>
                  <a:gd name="T43" fmla="*/ 174 h 870"/>
                  <a:gd name="T44" fmla="*/ 612 w 762"/>
                  <a:gd name="T45" fmla="*/ 216 h 870"/>
                  <a:gd name="T46" fmla="*/ 642 w 762"/>
                  <a:gd name="T47" fmla="*/ 276 h 870"/>
                  <a:gd name="T48" fmla="*/ 666 w 762"/>
                  <a:gd name="T49" fmla="*/ 330 h 870"/>
                  <a:gd name="T50" fmla="*/ 690 w 762"/>
                  <a:gd name="T51" fmla="*/ 366 h 870"/>
                  <a:gd name="T52" fmla="*/ 714 w 762"/>
                  <a:gd name="T53" fmla="*/ 396 h 870"/>
                  <a:gd name="T54" fmla="*/ 720 w 762"/>
                  <a:gd name="T55" fmla="*/ 438 h 870"/>
                  <a:gd name="T56" fmla="*/ 726 w 762"/>
                  <a:gd name="T57" fmla="*/ 522 h 870"/>
                  <a:gd name="T58" fmla="*/ 612 w 762"/>
                  <a:gd name="T59" fmla="*/ 570 h 870"/>
                  <a:gd name="T60" fmla="*/ 576 w 762"/>
                  <a:gd name="T61" fmla="*/ 756 h 870"/>
                  <a:gd name="T62" fmla="*/ 576 w 762"/>
                  <a:gd name="T63" fmla="*/ 834 h 870"/>
                  <a:gd name="T64" fmla="*/ 546 w 762"/>
                  <a:gd name="T65" fmla="*/ 828 h 870"/>
                  <a:gd name="T66" fmla="*/ 510 w 762"/>
                  <a:gd name="T67" fmla="*/ 858 h 870"/>
                  <a:gd name="T68" fmla="*/ 474 w 762"/>
                  <a:gd name="T69" fmla="*/ 870 h 870"/>
                  <a:gd name="T70" fmla="*/ 426 w 762"/>
                  <a:gd name="T71" fmla="*/ 870 h 870"/>
                  <a:gd name="T72" fmla="*/ 444 w 762"/>
                  <a:gd name="T73" fmla="*/ 828 h 870"/>
                  <a:gd name="T74" fmla="*/ 438 w 762"/>
                  <a:gd name="T75" fmla="*/ 786 h 870"/>
                  <a:gd name="T76" fmla="*/ 414 w 762"/>
                  <a:gd name="T77" fmla="*/ 756 h 870"/>
                  <a:gd name="T78" fmla="*/ 390 w 762"/>
                  <a:gd name="T79" fmla="*/ 720 h 870"/>
                  <a:gd name="T80" fmla="*/ 342 w 762"/>
                  <a:gd name="T81" fmla="*/ 720 h 870"/>
                  <a:gd name="T82" fmla="*/ 306 w 762"/>
                  <a:gd name="T83" fmla="*/ 690 h 870"/>
                  <a:gd name="T84" fmla="*/ 288 w 762"/>
                  <a:gd name="T85" fmla="*/ 714 h 870"/>
                  <a:gd name="T86" fmla="*/ 270 w 762"/>
                  <a:gd name="T87" fmla="*/ 750 h 870"/>
                  <a:gd name="T88" fmla="*/ 222 w 762"/>
                  <a:gd name="T89" fmla="*/ 750 h 870"/>
                  <a:gd name="T90" fmla="*/ 198 w 762"/>
                  <a:gd name="T91" fmla="*/ 726 h 870"/>
                  <a:gd name="T92" fmla="*/ 174 w 762"/>
                  <a:gd name="T93" fmla="*/ 696 h 870"/>
                  <a:gd name="T94" fmla="*/ 150 w 762"/>
                  <a:gd name="T95" fmla="*/ 660 h 870"/>
                  <a:gd name="T96" fmla="*/ 126 w 762"/>
                  <a:gd name="T97" fmla="*/ 636 h 870"/>
                  <a:gd name="T98" fmla="*/ 138 w 762"/>
                  <a:gd name="T99" fmla="*/ 606 h 870"/>
                  <a:gd name="T100" fmla="*/ 144 w 762"/>
                  <a:gd name="T101" fmla="*/ 564 h 870"/>
                  <a:gd name="T102" fmla="*/ 126 w 762"/>
                  <a:gd name="T103" fmla="*/ 558 h 870"/>
                  <a:gd name="T104" fmla="*/ 114 w 762"/>
                  <a:gd name="T105" fmla="*/ 594 h 870"/>
                  <a:gd name="T106" fmla="*/ 102 w 762"/>
                  <a:gd name="T107" fmla="*/ 558 h 870"/>
                  <a:gd name="T108" fmla="*/ 78 w 762"/>
                  <a:gd name="T109" fmla="*/ 516 h 870"/>
                  <a:gd name="T110" fmla="*/ 30 w 762"/>
                  <a:gd name="T111" fmla="*/ 516 h 870"/>
                  <a:gd name="T112" fmla="*/ 12 w 762"/>
                  <a:gd name="T113" fmla="*/ 504 h 870"/>
                  <a:gd name="T114" fmla="*/ 24 w 762"/>
                  <a:gd name="T115" fmla="*/ 432 h 870"/>
                  <a:gd name="T116" fmla="*/ 36 w 762"/>
                  <a:gd name="T117" fmla="*/ 396 h 870"/>
                  <a:gd name="T118" fmla="*/ 12 w 762"/>
                  <a:gd name="T119" fmla="*/ 348 h 870"/>
                  <a:gd name="T120" fmla="*/ 30 w 762"/>
                  <a:gd name="T121" fmla="*/ 300 h 8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2"/>
                  <a:gd name="T184" fmla="*/ 0 h 870"/>
                  <a:gd name="T185" fmla="*/ 762 w 762"/>
                  <a:gd name="T186" fmla="*/ 870 h 8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2" h="870">
                    <a:moveTo>
                      <a:pt x="36" y="264"/>
                    </a:moveTo>
                    <a:lnTo>
                      <a:pt x="36" y="258"/>
                    </a:lnTo>
                    <a:lnTo>
                      <a:pt x="42" y="258"/>
                    </a:lnTo>
                    <a:lnTo>
                      <a:pt x="42" y="252"/>
                    </a:lnTo>
                    <a:lnTo>
                      <a:pt x="48" y="252"/>
                    </a:lnTo>
                    <a:lnTo>
                      <a:pt x="48" y="246"/>
                    </a:lnTo>
                    <a:lnTo>
                      <a:pt x="54" y="246"/>
                    </a:lnTo>
                    <a:lnTo>
                      <a:pt x="60" y="246"/>
                    </a:lnTo>
                    <a:lnTo>
                      <a:pt x="60" y="240"/>
                    </a:lnTo>
                    <a:lnTo>
                      <a:pt x="66" y="240"/>
                    </a:lnTo>
                    <a:lnTo>
                      <a:pt x="72" y="240"/>
                    </a:lnTo>
                    <a:lnTo>
                      <a:pt x="78" y="240"/>
                    </a:lnTo>
                    <a:lnTo>
                      <a:pt x="84" y="240"/>
                    </a:lnTo>
                    <a:lnTo>
                      <a:pt x="84" y="234"/>
                    </a:lnTo>
                    <a:lnTo>
                      <a:pt x="90" y="234"/>
                    </a:lnTo>
                    <a:lnTo>
                      <a:pt x="96" y="234"/>
                    </a:lnTo>
                    <a:lnTo>
                      <a:pt x="102" y="234"/>
                    </a:lnTo>
                    <a:lnTo>
                      <a:pt x="108" y="234"/>
                    </a:lnTo>
                    <a:lnTo>
                      <a:pt x="108" y="228"/>
                    </a:lnTo>
                    <a:lnTo>
                      <a:pt x="114" y="228"/>
                    </a:lnTo>
                    <a:lnTo>
                      <a:pt x="114" y="222"/>
                    </a:lnTo>
                    <a:lnTo>
                      <a:pt x="120" y="216"/>
                    </a:lnTo>
                    <a:lnTo>
                      <a:pt x="120" y="210"/>
                    </a:lnTo>
                    <a:lnTo>
                      <a:pt x="126" y="210"/>
                    </a:lnTo>
                    <a:lnTo>
                      <a:pt x="126" y="204"/>
                    </a:lnTo>
                    <a:lnTo>
                      <a:pt x="132" y="204"/>
                    </a:lnTo>
                    <a:lnTo>
                      <a:pt x="132" y="198"/>
                    </a:lnTo>
                    <a:lnTo>
                      <a:pt x="138" y="198"/>
                    </a:lnTo>
                    <a:lnTo>
                      <a:pt x="144" y="198"/>
                    </a:lnTo>
                    <a:lnTo>
                      <a:pt x="144" y="192"/>
                    </a:lnTo>
                    <a:lnTo>
                      <a:pt x="150" y="192"/>
                    </a:lnTo>
                    <a:lnTo>
                      <a:pt x="156" y="192"/>
                    </a:lnTo>
                    <a:lnTo>
                      <a:pt x="156" y="186"/>
                    </a:lnTo>
                    <a:lnTo>
                      <a:pt x="162" y="186"/>
                    </a:lnTo>
                    <a:lnTo>
                      <a:pt x="168" y="186"/>
                    </a:lnTo>
                    <a:lnTo>
                      <a:pt x="168" y="180"/>
                    </a:lnTo>
                    <a:lnTo>
                      <a:pt x="174" y="180"/>
                    </a:lnTo>
                    <a:lnTo>
                      <a:pt x="174" y="174"/>
                    </a:lnTo>
                    <a:lnTo>
                      <a:pt x="174" y="168"/>
                    </a:lnTo>
                    <a:lnTo>
                      <a:pt x="180" y="168"/>
                    </a:lnTo>
                    <a:lnTo>
                      <a:pt x="180" y="162"/>
                    </a:lnTo>
                    <a:lnTo>
                      <a:pt x="186" y="156"/>
                    </a:lnTo>
                    <a:lnTo>
                      <a:pt x="192" y="156"/>
                    </a:lnTo>
                    <a:lnTo>
                      <a:pt x="198" y="162"/>
                    </a:lnTo>
                    <a:lnTo>
                      <a:pt x="204" y="162"/>
                    </a:lnTo>
                    <a:lnTo>
                      <a:pt x="210" y="162"/>
                    </a:lnTo>
                    <a:lnTo>
                      <a:pt x="216" y="162"/>
                    </a:lnTo>
                    <a:lnTo>
                      <a:pt x="222" y="162"/>
                    </a:lnTo>
                    <a:lnTo>
                      <a:pt x="222" y="168"/>
                    </a:lnTo>
                    <a:lnTo>
                      <a:pt x="228" y="168"/>
                    </a:lnTo>
                    <a:lnTo>
                      <a:pt x="234" y="168"/>
                    </a:lnTo>
                    <a:lnTo>
                      <a:pt x="234" y="162"/>
                    </a:lnTo>
                    <a:lnTo>
                      <a:pt x="240" y="162"/>
                    </a:lnTo>
                    <a:lnTo>
                      <a:pt x="240" y="156"/>
                    </a:lnTo>
                    <a:lnTo>
                      <a:pt x="246" y="156"/>
                    </a:lnTo>
                    <a:lnTo>
                      <a:pt x="246" y="150"/>
                    </a:lnTo>
                    <a:lnTo>
                      <a:pt x="252" y="150"/>
                    </a:lnTo>
                    <a:lnTo>
                      <a:pt x="258" y="150"/>
                    </a:lnTo>
                    <a:lnTo>
                      <a:pt x="264" y="150"/>
                    </a:lnTo>
                    <a:lnTo>
                      <a:pt x="270" y="150"/>
                    </a:lnTo>
                    <a:lnTo>
                      <a:pt x="276" y="150"/>
                    </a:lnTo>
                    <a:lnTo>
                      <a:pt x="282" y="150"/>
                    </a:lnTo>
                    <a:lnTo>
                      <a:pt x="288" y="144"/>
                    </a:lnTo>
                    <a:lnTo>
                      <a:pt x="294" y="144"/>
                    </a:lnTo>
                    <a:lnTo>
                      <a:pt x="294" y="138"/>
                    </a:lnTo>
                    <a:lnTo>
                      <a:pt x="300" y="138"/>
                    </a:lnTo>
                    <a:lnTo>
                      <a:pt x="300" y="132"/>
                    </a:lnTo>
                    <a:lnTo>
                      <a:pt x="306" y="132"/>
                    </a:lnTo>
                    <a:lnTo>
                      <a:pt x="306" y="126"/>
                    </a:lnTo>
                    <a:lnTo>
                      <a:pt x="312" y="126"/>
                    </a:lnTo>
                    <a:lnTo>
                      <a:pt x="312" y="120"/>
                    </a:lnTo>
                    <a:lnTo>
                      <a:pt x="318" y="120"/>
                    </a:lnTo>
                    <a:lnTo>
                      <a:pt x="318" y="114"/>
                    </a:lnTo>
                    <a:lnTo>
                      <a:pt x="324" y="114"/>
                    </a:lnTo>
                    <a:lnTo>
                      <a:pt x="330" y="114"/>
                    </a:lnTo>
                    <a:lnTo>
                      <a:pt x="336" y="108"/>
                    </a:lnTo>
                    <a:lnTo>
                      <a:pt x="342" y="102"/>
                    </a:lnTo>
                    <a:lnTo>
                      <a:pt x="348" y="96"/>
                    </a:lnTo>
                    <a:lnTo>
                      <a:pt x="360" y="96"/>
                    </a:lnTo>
                    <a:lnTo>
                      <a:pt x="366" y="90"/>
                    </a:lnTo>
                    <a:lnTo>
                      <a:pt x="372" y="84"/>
                    </a:lnTo>
                    <a:lnTo>
                      <a:pt x="378" y="84"/>
                    </a:lnTo>
                    <a:lnTo>
                      <a:pt x="384" y="78"/>
                    </a:lnTo>
                    <a:lnTo>
                      <a:pt x="396" y="72"/>
                    </a:lnTo>
                    <a:lnTo>
                      <a:pt x="402" y="72"/>
                    </a:lnTo>
                    <a:lnTo>
                      <a:pt x="408" y="66"/>
                    </a:lnTo>
                    <a:lnTo>
                      <a:pt x="414" y="60"/>
                    </a:lnTo>
                    <a:lnTo>
                      <a:pt x="414" y="54"/>
                    </a:lnTo>
                    <a:lnTo>
                      <a:pt x="414" y="48"/>
                    </a:lnTo>
                    <a:lnTo>
                      <a:pt x="414" y="42"/>
                    </a:lnTo>
                    <a:lnTo>
                      <a:pt x="414" y="36"/>
                    </a:lnTo>
                    <a:lnTo>
                      <a:pt x="414" y="30"/>
                    </a:lnTo>
                    <a:lnTo>
                      <a:pt x="414" y="24"/>
                    </a:lnTo>
                    <a:lnTo>
                      <a:pt x="420" y="24"/>
                    </a:lnTo>
                    <a:lnTo>
                      <a:pt x="420" y="18"/>
                    </a:lnTo>
                    <a:lnTo>
                      <a:pt x="426" y="18"/>
                    </a:lnTo>
                    <a:lnTo>
                      <a:pt x="426" y="12"/>
                    </a:lnTo>
                    <a:lnTo>
                      <a:pt x="432" y="12"/>
                    </a:lnTo>
                    <a:lnTo>
                      <a:pt x="438" y="6"/>
                    </a:lnTo>
                    <a:lnTo>
                      <a:pt x="444" y="6"/>
                    </a:lnTo>
                    <a:lnTo>
                      <a:pt x="450" y="6"/>
                    </a:lnTo>
                    <a:lnTo>
                      <a:pt x="456" y="0"/>
                    </a:lnTo>
                    <a:lnTo>
                      <a:pt x="462" y="0"/>
                    </a:lnTo>
                    <a:lnTo>
                      <a:pt x="468" y="0"/>
                    </a:lnTo>
                    <a:lnTo>
                      <a:pt x="468" y="6"/>
                    </a:lnTo>
                    <a:lnTo>
                      <a:pt x="474" y="6"/>
                    </a:lnTo>
                    <a:lnTo>
                      <a:pt x="480" y="6"/>
                    </a:lnTo>
                    <a:lnTo>
                      <a:pt x="486" y="12"/>
                    </a:lnTo>
                    <a:lnTo>
                      <a:pt x="492" y="12"/>
                    </a:lnTo>
                    <a:lnTo>
                      <a:pt x="492" y="18"/>
                    </a:lnTo>
                    <a:lnTo>
                      <a:pt x="498" y="18"/>
                    </a:lnTo>
                    <a:lnTo>
                      <a:pt x="498" y="24"/>
                    </a:lnTo>
                    <a:lnTo>
                      <a:pt x="504" y="24"/>
                    </a:lnTo>
                    <a:lnTo>
                      <a:pt x="504" y="30"/>
                    </a:lnTo>
                    <a:lnTo>
                      <a:pt x="510" y="30"/>
                    </a:lnTo>
                    <a:lnTo>
                      <a:pt x="510" y="36"/>
                    </a:lnTo>
                    <a:lnTo>
                      <a:pt x="516" y="36"/>
                    </a:lnTo>
                    <a:lnTo>
                      <a:pt x="516" y="42"/>
                    </a:lnTo>
                    <a:lnTo>
                      <a:pt x="522" y="42"/>
                    </a:lnTo>
                    <a:lnTo>
                      <a:pt x="522" y="48"/>
                    </a:lnTo>
                    <a:lnTo>
                      <a:pt x="528" y="48"/>
                    </a:lnTo>
                    <a:lnTo>
                      <a:pt x="528" y="54"/>
                    </a:lnTo>
                    <a:lnTo>
                      <a:pt x="534" y="60"/>
                    </a:lnTo>
                    <a:lnTo>
                      <a:pt x="540" y="60"/>
                    </a:lnTo>
                    <a:lnTo>
                      <a:pt x="552" y="66"/>
                    </a:lnTo>
                    <a:lnTo>
                      <a:pt x="558" y="66"/>
                    </a:lnTo>
                    <a:lnTo>
                      <a:pt x="564" y="66"/>
                    </a:lnTo>
                    <a:lnTo>
                      <a:pt x="570" y="66"/>
                    </a:lnTo>
                    <a:lnTo>
                      <a:pt x="576" y="72"/>
                    </a:lnTo>
                    <a:lnTo>
                      <a:pt x="582" y="72"/>
                    </a:lnTo>
                    <a:lnTo>
                      <a:pt x="588" y="72"/>
                    </a:lnTo>
                    <a:lnTo>
                      <a:pt x="600" y="72"/>
                    </a:lnTo>
                    <a:lnTo>
                      <a:pt x="606" y="78"/>
                    </a:lnTo>
                    <a:lnTo>
                      <a:pt x="612" y="78"/>
                    </a:lnTo>
                    <a:lnTo>
                      <a:pt x="618" y="78"/>
                    </a:lnTo>
                    <a:lnTo>
                      <a:pt x="624" y="78"/>
                    </a:lnTo>
                    <a:lnTo>
                      <a:pt x="630" y="84"/>
                    </a:lnTo>
                    <a:lnTo>
                      <a:pt x="636" y="84"/>
                    </a:lnTo>
                    <a:lnTo>
                      <a:pt x="642" y="84"/>
                    </a:lnTo>
                    <a:lnTo>
                      <a:pt x="642" y="78"/>
                    </a:lnTo>
                    <a:lnTo>
                      <a:pt x="648" y="78"/>
                    </a:lnTo>
                    <a:lnTo>
                      <a:pt x="654" y="72"/>
                    </a:lnTo>
                    <a:lnTo>
                      <a:pt x="660" y="72"/>
                    </a:lnTo>
                    <a:lnTo>
                      <a:pt x="660" y="66"/>
                    </a:lnTo>
                    <a:lnTo>
                      <a:pt x="666" y="66"/>
                    </a:lnTo>
                    <a:lnTo>
                      <a:pt x="672" y="66"/>
                    </a:lnTo>
                    <a:lnTo>
                      <a:pt x="678" y="66"/>
                    </a:lnTo>
                    <a:lnTo>
                      <a:pt x="678" y="72"/>
                    </a:lnTo>
                    <a:lnTo>
                      <a:pt x="678" y="78"/>
                    </a:lnTo>
                    <a:lnTo>
                      <a:pt x="678" y="84"/>
                    </a:lnTo>
                    <a:lnTo>
                      <a:pt x="672" y="90"/>
                    </a:lnTo>
                    <a:lnTo>
                      <a:pt x="672" y="96"/>
                    </a:lnTo>
                    <a:lnTo>
                      <a:pt x="666" y="96"/>
                    </a:lnTo>
                    <a:lnTo>
                      <a:pt x="666" y="102"/>
                    </a:lnTo>
                    <a:lnTo>
                      <a:pt x="660" y="102"/>
                    </a:lnTo>
                    <a:lnTo>
                      <a:pt x="660" y="108"/>
                    </a:lnTo>
                    <a:lnTo>
                      <a:pt x="654" y="108"/>
                    </a:lnTo>
                    <a:lnTo>
                      <a:pt x="654" y="114"/>
                    </a:lnTo>
                    <a:lnTo>
                      <a:pt x="648" y="114"/>
                    </a:lnTo>
                    <a:lnTo>
                      <a:pt x="648" y="120"/>
                    </a:lnTo>
                    <a:lnTo>
                      <a:pt x="642" y="120"/>
                    </a:lnTo>
                    <a:lnTo>
                      <a:pt x="636" y="120"/>
                    </a:lnTo>
                    <a:lnTo>
                      <a:pt x="636" y="126"/>
                    </a:lnTo>
                    <a:lnTo>
                      <a:pt x="630" y="126"/>
                    </a:lnTo>
                    <a:lnTo>
                      <a:pt x="624" y="126"/>
                    </a:lnTo>
                    <a:lnTo>
                      <a:pt x="624" y="132"/>
                    </a:lnTo>
                    <a:lnTo>
                      <a:pt x="618" y="132"/>
                    </a:lnTo>
                    <a:lnTo>
                      <a:pt x="618" y="138"/>
                    </a:lnTo>
                    <a:lnTo>
                      <a:pt x="612" y="138"/>
                    </a:lnTo>
                    <a:lnTo>
                      <a:pt x="612" y="144"/>
                    </a:lnTo>
                    <a:lnTo>
                      <a:pt x="606" y="144"/>
                    </a:lnTo>
                    <a:lnTo>
                      <a:pt x="606" y="150"/>
                    </a:lnTo>
                    <a:lnTo>
                      <a:pt x="600" y="156"/>
                    </a:lnTo>
                    <a:lnTo>
                      <a:pt x="600" y="162"/>
                    </a:lnTo>
                    <a:lnTo>
                      <a:pt x="600" y="168"/>
                    </a:lnTo>
                    <a:lnTo>
                      <a:pt x="600" y="174"/>
                    </a:lnTo>
                    <a:lnTo>
                      <a:pt x="594" y="174"/>
                    </a:lnTo>
                    <a:lnTo>
                      <a:pt x="594" y="180"/>
                    </a:lnTo>
                    <a:lnTo>
                      <a:pt x="600" y="186"/>
                    </a:lnTo>
                    <a:lnTo>
                      <a:pt x="600" y="192"/>
                    </a:lnTo>
                    <a:lnTo>
                      <a:pt x="600" y="198"/>
                    </a:lnTo>
                    <a:lnTo>
                      <a:pt x="606" y="204"/>
                    </a:lnTo>
                    <a:lnTo>
                      <a:pt x="606" y="210"/>
                    </a:lnTo>
                    <a:lnTo>
                      <a:pt x="612" y="216"/>
                    </a:lnTo>
                    <a:lnTo>
                      <a:pt x="618" y="222"/>
                    </a:lnTo>
                    <a:lnTo>
                      <a:pt x="618" y="234"/>
                    </a:lnTo>
                    <a:lnTo>
                      <a:pt x="624" y="240"/>
                    </a:lnTo>
                    <a:lnTo>
                      <a:pt x="624" y="246"/>
                    </a:lnTo>
                    <a:lnTo>
                      <a:pt x="630" y="252"/>
                    </a:lnTo>
                    <a:lnTo>
                      <a:pt x="630" y="258"/>
                    </a:lnTo>
                    <a:lnTo>
                      <a:pt x="636" y="264"/>
                    </a:lnTo>
                    <a:lnTo>
                      <a:pt x="642" y="276"/>
                    </a:lnTo>
                    <a:lnTo>
                      <a:pt x="642" y="282"/>
                    </a:lnTo>
                    <a:lnTo>
                      <a:pt x="648" y="288"/>
                    </a:lnTo>
                    <a:lnTo>
                      <a:pt x="648" y="294"/>
                    </a:lnTo>
                    <a:lnTo>
                      <a:pt x="654" y="300"/>
                    </a:lnTo>
                    <a:lnTo>
                      <a:pt x="654" y="306"/>
                    </a:lnTo>
                    <a:lnTo>
                      <a:pt x="660" y="318"/>
                    </a:lnTo>
                    <a:lnTo>
                      <a:pt x="660" y="324"/>
                    </a:lnTo>
                    <a:lnTo>
                      <a:pt x="666" y="330"/>
                    </a:lnTo>
                    <a:lnTo>
                      <a:pt x="672" y="336"/>
                    </a:lnTo>
                    <a:lnTo>
                      <a:pt x="672" y="342"/>
                    </a:lnTo>
                    <a:lnTo>
                      <a:pt x="678" y="348"/>
                    </a:lnTo>
                    <a:lnTo>
                      <a:pt x="678" y="354"/>
                    </a:lnTo>
                    <a:lnTo>
                      <a:pt x="684" y="354"/>
                    </a:lnTo>
                    <a:lnTo>
                      <a:pt x="684" y="360"/>
                    </a:lnTo>
                    <a:lnTo>
                      <a:pt x="690" y="360"/>
                    </a:lnTo>
                    <a:lnTo>
                      <a:pt x="690" y="366"/>
                    </a:lnTo>
                    <a:lnTo>
                      <a:pt x="696" y="366"/>
                    </a:lnTo>
                    <a:lnTo>
                      <a:pt x="696" y="372"/>
                    </a:lnTo>
                    <a:lnTo>
                      <a:pt x="702" y="372"/>
                    </a:lnTo>
                    <a:lnTo>
                      <a:pt x="702" y="378"/>
                    </a:lnTo>
                    <a:lnTo>
                      <a:pt x="708" y="378"/>
                    </a:lnTo>
                    <a:lnTo>
                      <a:pt x="708" y="384"/>
                    </a:lnTo>
                    <a:lnTo>
                      <a:pt x="714" y="390"/>
                    </a:lnTo>
                    <a:lnTo>
                      <a:pt x="714" y="396"/>
                    </a:lnTo>
                    <a:lnTo>
                      <a:pt x="720" y="396"/>
                    </a:lnTo>
                    <a:lnTo>
                      <a:pt x="720" y="402"/>
                    </a:lnTo>
                    <a:lnTo>
                      <a:pt x="720" y="408"/>
                    </a:lnTo>
                    <a:lnTo>
                      <a:pt x="720" y="414"/>
                    </a:lnTo>
                    <a:lnTo>
                      <a:pt x="720" y="420"/>
                    </a:lnTo>
                    <a:lnTo>
                      <a:pt x="720" y="426"/>
                    </a:lnTo>
                    <a:lnTo>
                      <a:pt x="720" y="432"/>
                    </a:lnTo>
                    <a:lnTo>
                      <a:pt x="720" y="438"/>
                    </a:lnTo>
                    <a:lnTo>
                      <a:pt x="726" y="438"/>
                    </a:lnTo>
                    <a:lnTo>
                      <a:pt x="726" y="444"/>
                    </a:lnTo>
                    <a:lnTo>
                      <a:pt x="732" y="444"/>
                    </a:lnTo>
                    <a:lnTo>
                      <a:pt x="732" y="450"/>
                    </a:lnTo>
                    <a:lnTo>
                      <a:pt x="750" y="474"/>
                    </a:lnTo>
                    <a:lnTo>
                      <a:pt x="762" y="492"/>
                    </a:lnTo>
                    <a:lnTo>
                      <a:pt x="756" y="510"/>
                    </a:lnTo>
                    <a:lnTo>
                      <a:pt x="726" y="522"/>
                    </a:lnTo>
                    <a:lnTo>
                      <a:pt x="702" y="552"/>
                    </a:lnTo>
                    <a:lnTo>
                      <a:pt x="684" y="558"/>
                    </a:lnTo>
                    <a:lnTo>
                      <a:pt x="672" y="546"/>
                    </a:lnTo>
                    <a:lnTo>
                      <a:pt x="660" y="522"/>
                    </a:lnTo>
                    <a:lnTo>
                      <a:pt x="642" y="516"/>
                    </a:lnTo>
                    <a:lnTo>
                      <a:pt x="630" y="528"/>
                    </a:lnTo>
                    <a:lnTo>
                      <a:pt x="624" y="558"/>
                    </a:lnTo>
                    <a:lnTo>
                      <a:pt x="612" y="570"/>
                    </a:lnTo>
                    <a:lnTo>
                      <a:pt x="582" y="558"/>
                    </a:lnTo>
                    <a:lnTo>
                      <a:pt x="558" y="576"/>
                    </a:lnTo>
                    <a:lnTo>
                      <a:pt x="564" y="606"/>
                    </a:lnTo>
                    <a:lnTo>
                      <a:pt x="558" y="648"/>
                    </a:lnTo>
                    <a:lnTo>
                      <a:pt x="582" y="672"/>
                    </a:lnTo>
                    <a:lnTo>
                      <a:pt x="594" y="696"/>
                    </a:lnTo>
                    <a:lnTo>
                      <a:pt x="588" y="726"/>
                    </a:lnTo>
                    <a:lnTo>
                      <a:pt x="576" y="756"/>
                    </a:lnTo>
                    <a:lnTo>
                      <a:pt x="588" y="798"/>
                    </a:lnTo>
                    <a:lnTo>
                      <a:pt x="600" y="816"/>
                    </a:lnTo>
                    <a:lnTo>
                      <a:pt x="588" y="840"/>
                    </a:lnTo>
                    <a:lnTo>
                      <a:pt x="588" y="846"/>
                    </a:lnTo>
                    <a:lnTo>
                      <a:pt x="588" y="840"/>
                    </a:lnTo>
                    <a:lnTo>
                      <a:pt x="582" y="840"/>
                    </a:lnTo>
                    <a:lnTo>
                      <a:pt x="582" y="834"/>
                    </a:lnTo>
                    <a:lnTo>
                      <a:pt x="576" y="834"/>
                    </a:lnTo>
                    <a:lnTo>
                      <a:pt x="576" y="828"/>
                    </a:lnTo>
                    <a:lnTo>
                      <a:pt x="570" y="828"/>
                    </a:lnTo>
                    <a:lnTo>
                      <a:pt x="570" y="822"/>
                    </a:lnTo>
                    <a:lnTo>
                      <a:pt x="564" y="822"/>
                    </a:lnTo>
                    <a:lnTo>
                      <a:pt x="564" y="828"/>
                    </a:lnTo>
                    <a:lnTo>
                      <a:pt x="558" y="828"/>
                    </a:lnTo>
                    <a:lnTo>
                      <a:pt x="552" y="828"/>
                    </a:lnTo>
                    <a:lnTo>
                      <a:pt x="546" y="828"/>
                    </a:lnTo>
                    <a:lnTo>
                      <a:pt x="546" y="834"/>
                    </a:lnTo>
                    <a:lnTo>
                      <a:pt x="540" y="834"/>
                    </a:lnTo>
                    <a:lnTo>
                      <a:pt x="534" y="840"/>
                    </a:lnTo>
                    <a:lnTo>
                      <a:pt x="528" y="840"/>
                    </a:lnTo>
                    <a:lnTo>
                      <a:pt x="528" y="846"/>
                    </a:lnTo>
                    <a:lnTo>
                      <a:pt x="522" y="846"/>
                    </a:lnTo>
                    <a:lnTo>
                      <a:pt x="516" y="852"/>
                    </a:lnTo>
                    <a:lnTo>
                      <a:pt x="510" y="858"/>
                    </a:lnTo>
                    <a:lnTo>
                      <a:pt x="504" y="858"/>
                    </a:lnTo>
                    <a:lnTo>
                      <a:pt x="504" y="864"/>
                    </a:lnTo>
                    <a:lnTo>
                      <a:pt x="498" y="864"/>
                    </a:lnTo>
                    <a:lnTo>
                      <a:pt x="492" y="864"/>
                    </a:lnTo>
                    <a:lnTo>
                      <a:pt x="492" y="870"/>
                    </a:lnTo>
                    <a:lnTo>
                      <a:pt x="486" y="870"/>
                    </a:lnTo>
                    <a:lnTo>
                      <a:pt x="480" y="870"/>
                    </a:lnTo>
                    <a:lnTo>
                      <a:pt x="474" y="870"/>
                    </a:lnTo>
                    <a:lnTo>
                      <a:pt x="468" y="870"/>
                    </a:lnTo>
                    <a:lnTo>
                      <a:pt x="462" y="870"/>
                    </a:lnTo>
                    <a:lnTo>
                      <a:pt x="456" y="870"/>
                    </a:lnTo>
                    <a:lnTo>
                      <a:pt x="450" y="870"/>
                    </a:lnTo>
                    <a:lnTo>
                      <a:pt x="444" y="870"/>
                    </a:lnTo>
                    <a:lnTo>
                      <a:pt x="438" y="870"/>
                    </a:lnTo>
                    <a:lnTo>
                      <a:pt x="432" y="870"/>
                    </a:lnTo>
                    <a:lnTo>
                      <a:pt x="426" y="870"/>
                    </a:lnTo>
                    <a:lnTo>
                      <a:pt x="426" y="864"/>
                    </a:lnTo>
                    <a:lnTo>
                      <a:pt x="432" y="858"/>
                    </a:lnTo>
                    <a:lnTo>
                      <a:pt x="438" y="852"/>
                    </a:lnTo>
                    <a:lnTo>
                      <a:pt x="444" y="846"/>
                    </a:lnTo>
                    <a:lnTo>
                      <a:pt x="444" y="840"/>
                    </a:lnTo>
                    <a:lnTo>
                      <a:pt x="450" y="834"/>
                    </a:lnTo>
                    <a:lnTo>
                      <a:pt x="444" y="834"/>
                    </a:lnTo>
                    <a:lnTo>
                      <a:pt x="444" y="828"/>
                    </a:lnTo>
                    <a:lnTo>
                      <a:pt x="444" y="822"/>
                    </a:lnTo>
                    <a:lnTo>
                      <a:pt x="438" y="822"/>
                    </a:lnTo>
                    <a:lnTo>
                      <a:pt x="438" y="816"/>
                    </a:lnTo>
                    <a:lnTo>
                      <a:pt x="438" y="810"/>
                    </a:lnTo>
                    <a:lnTo>
                      <a:pt x="438" y="804"/>
                    </a:lnTo>
                    <a:lnTo>
                      <a:pt x="438" y="798"/>
                    </a:lnTo>
                    <a:lnTo>
                      <a:pt x="438" y="792"/>
                    </a:lnTo>
                    <a:lnTo>
                      <a:pt x="438" y="786"/>
                    </a:lnTo>
                    <a:lnTo>
                      <a:pt x="432" y="786"/>
                    </a:lnTo>
                    <a:lnTo>
                      <a:pt x="432" y="780"/>
                    </a:lnTo>
                    <a:lnTo>
                      <a:pt x="426" y="780"/>
                    </a:lnTo>
                    <a:lnTo>
                      <a:pt x="426" y="774"/>
                    </a:lnTo>
                    <a:lnTo>
                      <a:pt x="420" y="774"/>
                    </a:lnTo>
                    <a:lnTo>
                      <a:pt x="420" y="768"/>
                    </a:lnTo>
                    <a:lnTo>
                      <a:pt x="414" y="762"/>
                    </a:lnTo>
                    <a:lnTo>
                      <a:pt x="414" y="756"/>
                    </a:lnTo>
                    <a:lnTo>
                      <a:pt x="408" y="750"/>
                    </a:lnTo>
                    <a:lnTo>
                      <a:pt x="408" y="744"/>
                    </a:lnTo>
                    <a:lnTo>
                      <a:pt x="408" y="738"/>
                    </a:lnTo>
                    <a:lnTo>
                      <a:pt x="402" y="732"/>
                    </a:lnTo>
                    <a:lnTo>
                      <a:pt x="402" y="726"/>
                    </a:lnTo>
                    <a:lnTo>
                      <a:pt x="396" y="726"/>
                    </a:lnTo>
                    <a:lnTo>
                      <a:pt x="396" y="720"/>
                    </a:lnTo>
                    <a:lnTo>
                      <a:pt x="390" y="720"/>
                    </a:lnTo>
                    <a:lnTo>
                      <a:pt x="384" y="720"/>
                    </a:lnTo>
                    <a:lnTo>
                      <a:pt x="378" y="720"/>
                    </a:lnTo>
                    <a:lnTo>
                      <a:pt x="372" y="720"/>
                    </a:lnTo>
                    <a:lnTo>
                      <a:pt x="366" y="720"/>
                    </a:lnTo>
                    <a:lnTo>
                      <a:pt x="360" y="720"/>
                    </a:lnTo>
                    <a:lnTo>
                      <a:pt x="354" y="720"/>
                    </a:lnTo>
                    <a:lnTo>
                      <a:pt x="348" y="720"/>
                    </a:lnTo>
                    <a:lnTo>
                      <a:pt x="342" y="720"/>
                    </a:lnTo>
                    <a:lnTo>
                      <a:pt x="336" y="720"/>
                    </a:lnTo>
                    <a:lnTo>
                      <a:pt x="330" y="720"/>
                    </a:lnTo>
                    <a:lnTo>
                      <a:pt x="330" y="714"/>
                    </a:lnTo>
                    <a:lnTo>
                      <a:pt x="324" y="714"/>
                    </a:lnTo>
                    <a:lnTo>
                      <a:pt x="318" y="708"/>
                    </a:lnTo>
                    <a:lnTo>
                      <a:pt x="312" y="702"/>
                    </a:lnTo>
                    <a:lnTo>
                      <a:pt x="306" y="696"/>
                    </a:lnTo>
                    <a:lnTo>
                      <a:pt x="306" y="690"/>
                    </a:lnTo>
                    <a:lnTo>
                      <a:pt x="300" y="690"/>
                    </a:lnTo>
                    <a:lnTo>
                      <a:pt x="300" y="684"/>
                    </a:lnTo>
                    <a:lnTo>
                      <a:pt x="294" y="690"/>
                    </a:lnTo>
                    <a:lnTo>
                      <a:pt x="294" y="696"/>
                    </a:lnTo>
                    <a:lnTo>
                      <a:pt x="288" y="696"/>
                    </a:lnTo>
                    <a:lnTo>
                      <a:pt x="288" y="702"/>
                    </a:lnTo>
                    <a:lnTo>
                      <a:pt x="288" y="708"/>
                    </a:lnTo>
                    <a:lnTo>
                      <a:pt x="288" y="714"/>
                    </a:lnTo>
                    <a:lnTo>
                      <a:pt x="288" y="720"/>
                    </a:lnTo>
                    <a:lnTo>
                      <a:pt x="288" y="726"/>
                    </a:lnTo>
                    <a:lnTo>
                      <a:pt x="288" y="732"/>
                    </a:lnTo>
                    <a:lnTo>
                      <a:pt x="288" y="738"/>
                    </a:lnTo>
                    <a:lnTo>
                      <a:pt x="282" y="744"/>
                    </a:lnTo>
                    <a:lnTo>
                      <a:pt x="282" y="750"/>
                    </a:lnTo>
                    <a:lnTo>
                      <a:pt x="276" y="750"/>
                    </a:lnTo>
                    <a:lnTo>
                      <a:pt x="270" y="750"/>
                    </a:lnTo>
                    <a:lnTo>
                      <a:pt x="264" y="750"/>
                    </a:lnTo>
                    <a:lnTo>
                      <a:pt x="258" y="750"/>
                    </a:lnTo>
                    <a:lnTo>
                      <a:pt x="252" y="750"/>
                    </a:lnTo>
                    <a:lnTo>
                      <a:pt x="246" y="750"/>
                    </a:lnTo>
                    <a:lnTo>
                      <a:pt x="240" y="750"/>
                    </a:lnTo>
                    <a:lnTo>
                      <a:pt x="234" y="750"/>
                    </a:lnTo>
                    <a:lnTo>
                      <a:pt x="228" y="750"/>
                    </a:lnTo>
                    <a:lnTo>
                      <a:pt x="222" y="750"/>
                    </a:lnTo>
                    <a:lnTo>
                      <a:pt x="222" y="744"/>
                    </a:lnTo>
                    <a:lnTo>
                      <a:pt x="216" y="744"/>
                    </a:lnTo>
                    <a:lnTo>
                      <a:pt x="216" y="738"/>
                    </a:lnTo>
                    <a:lnTo>
                      <a:pt x="210" y="738"/>
                    </a:lnTo>
                    <a:lnTo>
                      <a:pt x="204" y="738"/>
                    </a:lnTo>
                    <a:lnTo>
                      <a:pt x="204" y="732"/>
                    </a:lnTo>
                    <a:lnTo>
                      <a:pt x="198" y="732"/>
                    </a:lnTo>
                    <a:lnTo>
                      <a:pt x="198" y="726"/>
                    </a:lnTo>
                    <a:lnTo>
                      <a:pt x="192" y="726"/>
                    </a:lnTo>
                    <a:lnTo>
                      <a:pt x="192" y="720"/>
                    </a:lnTo>
                    <a:lnTo>
                      <a:pt x="186" y="720"/>
                    </a:lnTo>
                    <a:lnTo>
                      <a:pt x="180" y="714"/>
                    </a:lnTo>
                    <a:lnTo>
                      <a:pt x="180" y="708"/>
                    </a:lnTo>
                    <a:lnTo>
                      <a:pt x="174" y="708"/>
                    </a:lnTo>
                    <a:lnTo>
                      <a:pt x="180" y="702"/>
                    </a:lnTo>
                    <a:lnTo>
                      <a:pt x="174" y="696"/>
                    </a:lnTo>
                    <a:lnTo>
                      <a:pt x="168" y="696"/>
                    </a:lnTo>
                    <a:lnTo>
                      <a:pt x="168" y="690"/>
                    </a:lnTo>
                    <a:lnTo>
                      <a:pt x="168" y="684"/>
                    </a:lnTo>
                    <a:lnTo>
                      <a:pt x="168" y="678"/>
                    </a:lnTo>
                    <a:lnTo>
                      <a:pt x="162" y="672"/>
                    </a:lnTo>
                    <a:lnTo>
                      <a:pt x="156" y="672"/>
                    </a:lnTo>
                    <a:lnTo>
                      <a:pt x="156" y="666"/>
                    </a:lnTo>
                    <a:lnTo>
                      <a:pt x="150" y="660"/>
                    </a:lnTo>
                    <a:lnTo>
                      <a:pt x="144" y="660"/>
                    </a:lnTo>
                    <a:lnTo>
                      <a:pt x="138" y="660"/>
                    </a:lnTo>
                    <a:lnTo>
                      <a:pt x="138" y="654"/>
                    </a:lnTo>
                    <a:lnTo>
                      <a:pt x="132" y="654"/>
                    </a:lnTo>
                    <a:lnTo>
                      <a:pt x="132" y="648"/>
                    </a:lnTo>
                    <a:lnTo>
                      <a:pt x="132" y="642"/>
                    </a:lnTo>
                    <a:lnTo>
                      <a:pt x="126" y="642"/>
                    </a:lnTo>
                    <a:lnTo>
                      <a:pt x="126" y="636"/>
                    </a:lnTo>
                    <a:lnTo>
                      <a:pt x="120" y="630"/>
                    </a:lnTo>
                    <a:lnTo>
                      <a:pt x="126" y="624"/>
                    </a:lnTo>
                    <a:lnTo>
                      <a:pt x="132" y="624"/>
                    </a:lnTo>
                    <a:lnTo>
                      <a:pt x="132" y="618"/>
                    </a:lnTo>
                    <a:lnTo>
                      <a:pt x="132" y="612"/>
                    </a:lnTo>
                    <a:lnTo>
                      <a:pt x="126" y="606"/>
                    </a:lnTo>
                    <a:lnTo>
                      <a:pt x="132" y="606"/>
                    </a:lnTo>
                    <a:lnTo>
                      <a:pt x="138" y="606"/>
                    </a:lnTo>
                    <a:lnTo>
                      <a:pt x="138" y="600"/>
                    </a:lnTo>
                    <a:lnTo>
                      <a:pt x="138" y="594"/>
                    </a:lnTo>
                    <a:lnTo>
                      <a:pt x="138" y="588"/>
                    </a:lnTo>
                    <a:lnTo>
                      <a:pt x="144" y="588"/>
                    </a:lnTo>
                    <a:lnTo>
                      <a:pt x="144" y="582"/>
                    </a:lnTo>
                    <a:lnTo>
                      <a:pt x="144" y="576"/>
                    </a:lnTo>
                    <a:lnTo>
                      <a:pt x="144" y="570"/>
                    </a:lnTo>
                    <a:lnTo>
                      <a:pt x="144" y="564"/>
                    </a:lnTo>
                    <a:lnTo>
                      <a:pt x="144" y="558"/>
                    </a:lnTo>
                    <a:lnTo>
                      <a:pt x="138" y="558"/>
                    </a:lnTo>
                    <a:lnTo>
                      <a:pt x="138" y="552"/>
                    </a:lnTo>
                    <a:lnTo>
                      <a:pt x="132" y="552"/>
                    </a:lnTo>
                    <a:lnTo>
                      <a:pt x="132" y="546"/>
                    </a:lnTo>
                    <a:lnTo>
                      <a:pt x="126" y="546"/>
                    </a:lnTo>
                    <a:lnTo>
                      <a:pt x="126" y="552"/>
                    </a:lnTo>
                    <a:lnTo>
                      <a:pt x="126" y="558"/>
                    </a:lnTo>
                    <a:lnTo>
                      <a:pt x="126" y="564"/>
                    </a:lnTo>
                    <a:lnTo>
                      <a:pt x="126" y="570"/>
                    </a:lnTo>
                    <a:lnTo>
                      <a:pt x="126" y="576"/>
                    </a:lnTo>
                    <a:lnTo>
                      <a:pt x="126" y="582"/>
                    </a:lnTo>
                    <a:lnTo>
                      <a:pt x="126" y="588"/>
                    </a:lnTo>
                    <a:lnTo>
                      <a:pt x="126" y="594"/>
                    </a:lnTo>
                    <a:lnTo>
                      <a:pt x="120" y="594"/>
                    </a:lnTo>
                    <a:lnTo>
                      <a:pt x="114" y="594"/>
                    </a:lnTo>
                    <a:lnTo>
                      <a:pt x="108" y="594"/>
                    </a:lnTo>
                    <a:lnTo>
                      <a:pt x="108" y="588"/>
                    </a:lnTo>
                    <a:lnTo>
                      <a:pt x="102" y="588"/>
                    </a:lnTo>
                    <a:lnTo>
                      <a:pt x="102" y="582"/>
                    </a:lnTo>
                    <a:lnTo>
                      <a:pt x="102" y="576"/>
                    </a:lnTo>
                    <a:lnTo>
                      <a:pt x="102" y="570"/>
                    </a:lnTo>
                    <a:lnTo>
                      <a:pt x="102" y="564"/>
                    </a:lnTo>
                    <a:lnTo>
                      <a:pt x="102" y="558"/>
                    </a:lnTo>
                    <a:lnTo>
                      <a:pt x="96" y="552"/>
                    </a:lnTo>
                    <a:lnTo>
                      <a:pt x="96" y="546"/>
                    </a:lnTo>
                    <a:lnTo>
                      <a:pt x="96" y="540"/>
                    </a:lnTo>
                    <a:lnTo>
                      <a:pt x="96" y="534"/>
                    </a:lnTo>
                    <a:lnTo>
                      <a:pt x="90" y="534"/>
                    </a:lnTo>
                    <a:lnTo>
                      <a:pt x="90" y="528"/>
                    </a:lnTo>
                    <a:lnTo>
                      <a:pt x="84" y="522"/>
                    </a:lnTo>
                    <a:lnTo>
                      <a:pt x="78" y="516"/>
                    </a:lnTo>
                    <a:lnTo>
                      <a:pt x="72" y="510"/>
                    </a:lnTo>
                    <a:lnTo>
                      <a:pt x="66" y="504"/>
                    </a:lnTo>
                    <a:lnTo>
                      <a:pt x="60" y="504"/>
                    </a:lnTo>
                    <a:lnTo>
                      <a:pt x="54" y="504"/>
                    </a:lnTo>
                    <a:lnTo>
                      <a:pt x="48" y="504"/>
                    </a:lnTo>
                    <a:lnTo>
                      <a:pt x="42" y="510"/>
                    </a:lnTo>
                    <a:lnTo>
                      <a:pt x="36" y="516"/>
                    </a:lnTo>
                    <a:lnTo>
                      <a:pt x="30" y="516"/>
                    </a:lnTo>
                    <a:lnTo>
                      <a:pt x="30" y="522"/>
                    </a:lnTo>
                    <a:lnTo>
                      <a:pt x="24" y="522"/>
                    </a:lnTo>
                    <a:lnTo>
                      <a:pt x="18" y="528"/>
                    </a:lnTo>
                    <a:lnTo>
                      <a:pt x="12" y="534"/>
                    </a:lnTo>
                    <a:lnTo>
                      <a:pt x="0" y="522"/>
                    </a:lnTo>
                    <a:lnTo>
                      <a:pt x="6" y="516"/>
                    </a:lnTo>
                    <a:lnTo>
                      <a:pt x="12" y="510"/>
                    </a:lnTo>
                    <a:lnTo>
                      <a:pt x="12" y="504"/>
                    </a:lnTo>
                    <a:lnTo>
                      <a:pt x="12" y="498"/>
                    </a:lnTo>
                    <a:lnTo>
                      <a:pt x="18" y="492"/>
                    </a:lnTo>
                    <a:lnTo>
                      <a:pt x="18" y="474"/>
                    </a:lnTo>
                    <a:lnTo>
                      <a:pt x="24" y="456"/>
                    </a:lnTo>
                    <a:lnTo>
                      <a:pt x="24" y="450"/>
                    </a:lnTo>
                    <a:lnTo>
                      <a:pt x="24" y="444"/>
                    </a:lnTo>
                    <a:lnTo>
                      <a:pt x="24" y="438"/>
                    </a:lnTo>
                    <a:lnTo>
                      <a:pt x="24" y="432"/>
                    </a:lnTo>
                    <a:lnTo>
                      <a:pt x="30" y="432"/>
                    </a:lnTo>
                    <a:lnTo>
                      <a:pt x="24" y="426"/>
                    </a:lnTo>
                    <a:lnTo>
                      <a:pt x="24" y="420"/>
                    </a:lnTo>
                    <a:lnTo>
                      <a:pt x="30" y="420"/>
                    </a:lnTo>
                    <a:lnTo>
                      <a:pt x="30" y="414"/>
                    </a:lnTo>
                    <a:lnTo>
                      <a:pt x="36" y="408"/>
                    </a:lnTo>
                    <a:lnTo>
                      <a:pt x="36" y="402"/>
                    </a:lnTo>
                    <a:lnTo>
                      <a:pt x="36" y="396"/>
                    </a:lnTo>
                    <a:lnTo>
                      <a:pt x="36" y="390"/>
                    </a:lnTo>
                    <a:lnTo>
                      <a:pt x="30" y="384"/>
                    </a:lnTo>
                    <a:lnTo>
                      <a:pt x="24" y="378"/>
                    </a:lnTo>
                    <a:lnTo>
                      <a:pt x="24" y="372"/>
                    </a:lnTo>
                    <a:lnTo>
                      <a:pt x="18" y="372"/>
                    </a:lnTo>
                    <a:lnTo>
                      <a:pt x="18" y="366"/>
                    </a:lnTo>
                    <a:lnTo>
                      <a:pt x="12" y="354"/>
                    </a:lnTo>
                    <a:lnTo>
                      <a:pt x="12" y="348"/>
                    </a:lnTo>
                    <a:lnTo>
                      <a:pt x="12" y="342"/>
                    </a:lnTo>
                    <a:lnTo>
                      <a:pt x="12" y="336"/>
                    </a:lnTo>
                    <a:lnTo>
                      <a:pt x="18" y="330"/>
                    </a:lnTo>
                    <a:lnTo>
                      <a:pt x="18" y="324"/>
                    </a:lnTo>
                    <a:lnTo>
                      <a:pt x="18" y="312"/>
                    </a:lnTo>
                    <a:lnTo>
                      <a:pt x="18" y="306"/>
                    </a:lnTo>
                    <a:lnTo>
                      <a:pt x="24" y="306"/>
                    </a:lnTo>
                    <a:lnTo>
                      <a:pt x="30" y="300"/>
                    </a:lnTo>
                    <a:lnTo>
                      <a:pt x="30" y="294"/>
                    </a:lnTo>
                    <a:lnTo>
                      <a:pt x="36" y="288"/>
                    </a:lnTo>
                    <a:lnTo>
                      <a:pt x="36" y="282"/>
                    </a:lnTo>
                    <a:lnTo>
                      <a:pt x="36" y="276"/>
                    </a:lnTo>
                    <a:lnTo>
                      <a:pt x="36" y="270"/>
                    </a:lnTo>
                    <a:lnTo>
                      <a:pt x="36" y="264"/>
                    </a:lnTo>
                    <a:close/>
                  </a:path>
                </a:pathLst>
              </a:custGeom>
              <a:solidFill>
                <a:srgbClr val="5F497A"/>
              </a:solidFill>
              <a:ln w="9525">
                <a:solidFill>
                  <a:srgbClr val="000000"/>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4" name="Freeform 11">
                <a:extLst>
                  <a:ext uri="{FF2B5EF4-FFF2-40B4-BE49-F238E27FC236}">
                    <a16:creationId xmlns:a16="http://schemas.microsoft.com/office/drawing/2014/main" id="{C592F7D2-338D-4BFB-AC7C-705AA83ACF27}"/>
                  </a:ext>
                </a:extLst>
              </p:cNvPr>
              <p:cNvSpPr>
                <a:spLocks/>
              </p:cNvSpPr>
              <p:nvPr/>
            </p:nvSpPr>
            <p:spPr bwMode="auto">
              <a:xfrm>
                <a:off x="3821430" y="74930"/>
                <a:ext cx="1353185" cy="1574165"/>
              </a:xfrm>
              <a:custGeom>
                <a:avLst/>
                <a:gdLst>
                  <a:gd name="T0" fmla="*/ 846 w 1260"/>
                  <a:gd name="T1" fmla="*/ 210 h 1506"/>
                  <a:gd name="T2" fmla="*/ 888 w 1260"/>
                  <a:gd name="T3" fmla="*/ 282 h 1506"/>
                  <a:gd name="T4" fmla="*/ 894 w 1260"/>
                  <a:gd name="T5" fmla="*/ 354 h 1506"/>
                  <a:gd name="T6" fmla="*/ 906 w 1260"/>
                  <a:gd name="T7" fmla="*/ 426 h 1506"/>
                  <a:gd name="T8" fmla="*/ 978 w 1260"/>
                  <a:gd name="T9" fmla="*/ 474 h 1506"/>
                  <a:gd name="T10" fmla="*/ 1050 w 1260"/>
                  <a:gd name="T11" fmla="*/ 468 h 1506"/>
                  <a:gd name="T12" fmla="*/ 1062 w 1260"/>
                  <a:gd name="T13" fmla="*/ 510 h 1506"/>
                  <a:gd name="T14" fmla="*/ 1098 w 1260"/>
                  <a:gd name="T15" fmla="*/ 540 h 1506"/>
                  <a:gd name="T16" fmla="*/ 1158 w 1260"/>
                  <a:gd name="T17" fmla="*/ 540 h 1506"/>
                  <a:gd name="T18" fmla="*/ 1194 w 1260"/>
                  <a:gd name="T19" fmla="*/ 570 h 1506"/>
                  <a:gd name="T20" fmla="*/ 1230 w 1260"/>
                  <a:gd name="T21" fmla="*/ 606 h 1506"/>
                  <a:gd name="T22" fmla="*/ 1248 w 1260"/>
                  <a:gd name="T23" fmla="*/ 630 h 1506"/>
                  <a:gd name="T24" fmla="*/ 1242 w 1260"/>
                  <a:gd name="T25" fmla="*/ 696 h 1506"/>
                  <a:gd name="T26" fmla="*/ 1230 w 1260"/>
                  <a:gd name="T27" fmla="*/ 756 h 1506"/>
                  <a:gd name="T28" fmla="*/ 1218 w 1260"/>
                  <a:gd name="T29" fmla="*/ 810 h 1506"/>
                  <a:gd name="T30" fmla="*/ 1242 w 1260"/>
                  <a:gd name="T31" fmla="*/ 870 h 1506"/>
                  <a:gd name="T32" fmla="*/ 1164 w 1260"/>
                  <a:gd name="T33" fmla="*/ 906 h 1506"/>
                  <a:gd name="T34" fmla="*/ 1104 w 1260"/>
                  <a:gd name="T35" fmla="*/ 942 h 1506"/>
                  <a:gd name="T36" fmla="*/ 1032 w 1260"/>
                  <a:gd name="T37" fmla="*/ 984 h 1506"/>
                  <a:gd name="T38" fmla="*/ 972 w 1260"/>
                  <a:gd name="T39" fmla="*/ 984 h 1506"/>
                  <a:gd name="T40" fmla="*/ 936 w 1260"/>
                  <a:gd name="T41" fmla="*/ 1038 h 1506"/>
                  <a:gd name="T42" fmla="*/ 900 w 1260"/>
                  <a:gd name="T43" fmla="*/ 1086 h 1506"/>
                  <a:gd name="T44" fmla="*/ 840 w 1260"/>
                  <a:gd name="T45" fmla="*/ 1128 h 1506"/>
                  <a:gd name="T46" fmla="*/ 774 w 1260"/>
                  <a:gd name="T47" fmla="*/ 1146 h 1506"/>
                  <a:gd name="T48" fmla="*/ 714 w 1260"/>
                  <a:gd name="T49" fmla="*/ 1152 h 1506"/>
                  <a:gd name="T50" fmla="*/ 708 w 1260"/>
                  <a:gd name="T51" fmla="*/ 1218 h 1506"/>
                  <a:gd name="T52" fmla="*/ 678 w 1260"/>
                  <a:gd name="T53" fmla="*/ 1260 h 1506"/>
                  <a:gd name="T54" fmla="*/ 666 w 1260"/>
                  <a:gd name="T55" fmla="*/ 1302 h 1506"/>
                  <a:gd name="T56" fmla="*/ 600 w 1260"/>
                  <a:gd name="T57" fmla="*/ 1290 h 1506"/>
                  <a:gd name="T58" fmla="*/ 546 w 1260"/>
                  <a:gd name="T59" fmla="*/ 1248 h 1506"/>
                  <a:gd name="T60" fmla="*/ 498 w 1260"/>
                  <a:gd name="T61" fmla="*/ 1272 h 1506"/>
                  <a:gd name="T62" fmla="*/ 456 w 1260"/>
                  <a:gd name="T63" fmla="*/ 1326 h 1506"/>
                  <a:gd name="T64" fmla="*/ 396 w 1260"/>
                  <a:gd name="T65" fmla="*/ 1362 h 1506"/>
                  <a:gd name="T66" fmla="*/ 324 w 1260"/>
                  <a:gd name="T67" fmla="*/ 1374 h 1506"/>
                  <a:gd name="T68" fmla="*/ 258 w 1260"/>
                  <a:gd name="T69" fmla="*/ 1404 h 1506"/>
                  <a:gd name="T70" fmla="*/ 222 w 1260"/>
                  <a:gd name="T71" fmla="*/ 1476 h 1506"/>
                  <a:gd name="T72" fmla="*/ 174 w 1260"/>
                  <a:gd name="T73" fmla="*/ 1506 h 1506"/>
                  <a:gd name="T74" fmla="*/ 138 w 1260"/>
                  <a:gd name="T75" fmla="*/ 1470 h 1506"/>
                  <a:gd name="T76" fmla="*/ 96 w 1260"/>
                  <a:gd name="T77" fmla="*/ 1434 h 1506"/>
                  <a:gd name="T78" fmla="*/ 36 w 1260"/>
                  <a:gd name="T79" fmla="*/ 1404 h 1506"/>
                  <a:gd name="T80" fmla="*/ 6 w 1260"/>
                  <a:gd name="T81" fmla="*/ 1356 h 1506"/>
                  <a:gd name="T82" fmla="*/ 66 w 1260"/>
                  <a:gd name="T83" fmla="*/ 1308 h 1506"/>
                  <a:gd name="T84" fmla="*/ 60 w 1260"/>
                  <a:gd name="T85" fmla="*/ 1278 h 1506"/>
                  <a:gd name="T86" fmla="*/ 228 w 1260"/>
                  <a:gd name="T87" fmla="*/ 1032 h 1506"/>
                  <a:gd name="T88" fmla="*/ 246 w 1260"/>
                  <a:gd name="T89" fmla="*/ 792 h 1506"/>
                  <a:gd name="T90" fmla="*/ 318 w 1260"/>
                  <a:gd name="T91" fmla="*/ 486 h 1506"/>
                  <a:gd name="T92" fmla="*/ 342 w 1260"/>
                  <a:gd name="T93" fmla="*/ 300 h 1506"/>
                  <a:gd name="T94" fmla="*/ 378 w 1260"/>
                  <a:gd name="T95" fmla="*/ 252 h 1506"/>
                  <a:gd name="T96" fmla="*/ 408 w 1260"/>
                  <a:gd name="T97" fmla="*/ 210 h 1506"/>
                  <a:gd name="T98" fmla="*/ 432 w 1260"/>
                  <a:gd name="T99" fmla="*/ 180 h 1506"/>
                  <a:gd name="T100" fmla="*/ 474 w 1260"/>
                  <a:gd name="T101" fmla="*/ 162 h 1506"/>
                  <a:gd name="T102" fmla="*/ 522 w 1260"/>
                  <a:gd name="T103" fmla="*/ 126 h 1506"/>
                  <a:gd name="T104" fmla="*/ 534 w 1260"/>
                  <a:gd name="T105" fmla="*/ 96 h 1506"/>
                  <a:gd name="T106" fmla="*/ 576 w 1260"/>
                  <a:gd name="T107" fmla="*/ 78 h 1506"/>
                  <a:gd name="T108" fmla="*/ 612 w 1260"/>
                  <a:gd name="T109" fmla="*/ 66 h 1506"/>
                  <a:gd name="T110" fmla="*/ 642 w 1260"/>
                  <a:gd name="T111" fmla="*/ 66 h 1506"/>
                  <a:gd name="T112" fmla="*/ 666 w 1260"/>
                  <a:gd name="T113" fmla="*/ 78 h 1506"/>
                  <a:gd name="T114" fmla="*/ 684 w 1260"/>
                  <a:gd name="T115" fmla="*/ 42 h 1506"/>
                  <a:gd name="T116" fmla="*/ 726 w 1260"/>
                  <a:gd name="T117" fmla="*/ 0 h 15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60"/>
                  <a:gd name="T178" fmla="*/ 0 h 1506"/>
                  <a:gd name="T179" fmla="*/ 1260 w 1260"/>
                  <a:gd name="T180" fmla="*/ 1506 h 15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60" h="1506">
                    <a:moveTo>
                      <a:pt x="726" y="0"/>
                    </a:moveTo>
                    <a:lnTo>
                      <a:pt x="732" y="0"/>
                    </a:lnTo>
                    <a:lnTo>
                      <a:pt x="720" y="18"/>
                    </a:lnTo>
                    <a:lnTo>
                      <a:pt x="720" y="24"/>
                    </a:lnTo>
                    <a:lnTo>
                      <a:pt x="732" y="42"/>
                    </a:lnTo>
                    <a:lnTo>
                      <a:pt x="738" y="48"/>
                    </a:lnTo>
                    <a:lnTo>
                      <a:pt x="750" y="84"/>
                    </a:lnTo>
                    <a:lnTo>
                      <a:pt x="762" y="108"/>
                    </a:lnTo>
                    <a:lnTo>
                      <a:pt x="780" y="144"/>
                    </a:lnTo>
                    <a:lnTo>
                      <a:pt x="804" y="180"/>
                    </a:lnTo>
                    <a:lnTo>
                      <a:pt x="822" y="198"/>
                    </a:lnTo>
                    <a:lnTo>
                      <a:pt x="846" y="210"/>
                    </a:lnTo>
                    <a:lnTo>
                      <a:pt x="876" y="216"/>
                    </a:lnTo>
                    <a:lnTo>
                      <a:pt x="894" y="216"/>
                    </a:lnTo>
                    <a:lnTo>
                      <a:pt x="900" y="216"/>
                    </a:lnTo>
                    <a:lnTo>
                      <a:pt x="912" y="216"/>
                    </a:lnTo>
                    <a:lnTo>
                      <a:pt x="912" y="222"/>
                    </a:lnTo>
                    <a:lnTo>
                      <a:pt x="918" y="222"/>
                    </a:lnTo>
                    <a:lnTo>
                      <a:pt x="924" y="228"/>
                    </a:lnTo>
                    <a:lnTo>
                      <a:pt x="930" y="234"/>
                    </a:lnTo>
                    <a:lnTo>
                      <a:pt x="930" y="240"/>
                    </a:lnTo>
                    <a:lnTo>
                      <a:pt x="912" y="258"/>
                    </a:lnTo>
                    <a:lnTo>
                      <a:pt x="894" y="276"/>
                    </a:lnTo>
                    <a:lnTo>
                      <a:pt x="888" y="282"/>
                    </a:lnTo>
                    <a:lnTo>
                      <a:pt x="882" y="288"/>
                    </a:lnTo>
                    <a:lnTo>
                      <a:pt x="888" y="294"/>
                    </a:lnTo>
                    <a:lnTo>
                      <a:pt x="882" y="300"/>
                    </a:lnTo>
                    <a:lnTo>
                      <a:pt x="882" y="306"/>
                    </a:lnTo>
                    <a:lnTo>
                      <a:pt x="894" y="312"/>
                    </a:lnTo>
                    <a:lnTo>
                      <a:pt x="894" y="318"/>
                    </a:lnTo>
                    <a:lnTo>
                      <a:pt x="882" y="330"/>
                    </a:lnTo>
                    <a:lnTo>
                      <a:pt x="882" y="336"/>
                    </a:lnTo>
                    <a:lnTo>
                      <a:pt x="900" y="336"/>
                    </a:lnTo>
                    <a:lnTo>
                      <a:pt x="906" y="342"/>
                    </a:lnTo>
                    <a:lnTo>
                      <a:pt x="900" y="354"/>
                    </a:lnTo>
                    <a:lnTo>
                      <a:pt x="894" y="354"/>
                    </a:lnTo>
                    <a:lnTo>
                      <a:pt x="894" y="360"/>
                    </a:lnTo>
                    <a:lnTo>
                      <a:pt x="906" y="366"/>
                    </a:lnTo>
                    <a:lnTo>
                      <a:pt x="894" y="372"/>
                    </a:lnTo>
                    <a:lnTo>
                      <a:pt x="894" y="378"/>
                    </a:lnTo>
                    <a:lnTo>
                      <a:pt x="900" y="384"/>
                    </a:lnTo>
                    <a:lnTo>
                      <a:pt x="906" y="384"/>
                    </a:lnTo>
                    <a:lnTo>
                      <a:pt x="900" y="396"/>
                    </a:lnTo>
                    <a:lnTo>
                      <a:pt x="894" y="402"/>
                    </a:lnTo>
                    <a:lnTo>
                      <a:pt x="894" y="408"/>
                    </a:lnTo>
                    <a:lnTo>
                      <a:pt x="900" y="408"/>
                    </a:lnTo>
                    <a:lnTo>
                      <a:pt x="900" y="414"/>
                    </a:lnTo>
                    <a:lnTo>
                      <a:pt x="906" y="426"/>
                    </a:lnTo>
                    <a:lnTo>
                      <a:pt x="912" y="426"/>
                    </a:lnTo>
                    <a:lnTo>
                      <a:pt x="924" y="426"/>
                    </a:lnTo>
                    <a:lnTo>
                      <a:pt x="936" y="420"/>
                    </a:lnTo>
                    <a:lnTo>
                      <a:pt x="936" y="432"/>
                    </a:lnTo>
                    <a:lnTo>
                      <a:pt x="936" y="444"/>
                    </a:lnTo>
                    <a:lnTo>
                      <a:pt x="942" y="450"/>
                    </a:lnTo>
                    <a:lnTo>
                      <a:pt x="948" y="444"/>
                    </a:lnTo>
                    <a:lnTo>
                      <a:pt x="948" y="456"/>
                    </a:lnTo>
                    <a:lnTo>
                      <a:pt x="954" y="468"/>
                    </a:lnTo>
                    <a:lnTo>
                      <a:pt x="960" y="474"/>
                    </a:lnTo>
                    <a:lnTo>
                      <a:pt x="978" y="468"/>
                    </a:lnTo>
                    <a:lnTo>
                      <a:pt x="978" y="474"/>
                    </a:lnTo>
                    <a:lnTo>
                      <a:pt x="984" y="474"/>
                    </a:lnTo>
                    <a:lnTo>
                      <a:pt x="990" y="468"/>
                    </a:lnTo>
                    <a:lnTo>
                      <a:pt x="996" y="468"/>
                    </a:lnTo>
                    <a:lnTo>
                      <a:pt x="1008" y="456"/>
                    </a:lnTo>
                    <a:lnTo>
                      <a:pt x="1014" y="456"/>
                    </a:lnTo>
                    <a:lnTo>
                      <a:pt x="1014" y="462"/>
                    </a:lnTo>
                    <a:lnTo>
                      <a:pt x="1020" y="468"/>
                    </a:lnTo>
                    <a:lnTo>
                      <a:pt x="1026" y="468"/>
                    </a:lnTo>
                    <a:lnTo>
                      <a:pt x="1032" y="474"/>
                    </a:lnTo>
                    <a:lnTo>
                      <a:pt x="1038" y="468"/>
                    </a:lnTo>
                    <a:lnTo>
                      <a:pt x="1044" y="468"/>
                    </a:lnTo>
                    <a:lnTo>
                      <a:pt x="1050" y="468"/>
                    </a:lnTo>
                    <a:lnTo>
                      <a:pt x="1056" y="462"/>
                    </a:lnTo>
                    <a:lnTo>
                      <a:pt x="1062" y="474"/>
                    </a:lnTo>
                    <a:lnTo>
                      <a:pt x="1062" y="480"/>
                    </a:lnTo>
                    <a:lnTo>
                      <a:pt x="1068" y="480"/>
                    </a:lnTo>
                    <a:lnTo>
                      <a:pt x="1062" y="480"/>
                    </a:lnTo>
                    <a:lnTo>
                      <a:pt x="1068" y="486"/>
                    </a:lnTo>
                    <a:lnTo>
                      <a:pt x="1062" y="486"/>
                    </a:lnTo>
                    <a:lnTo>
                      <a:pt x="1062" y="492"/>
                    </a:lnTo>
                    <a:lnTo>
                      <a:pt x="1056" y="498"/>
                    </a:lnTo>
                    <a:lnTo>
                      <a:pt x="1056" y="504"/>
                    </a:lnTo>
                    <a:lnTo>
                      <a:pt x="1056" y="510"/>
                    </a:lnTo>
                    <a:lnTo>
                      <a:pt x="1062" y="510"/>
                    </a:lnTo>
                    <a:lnTo>
                      <a:pt x="1068" y="510"/>
                    </a:lnTo>
                    <a:lnTo>
                      <a:pt x="1062" y="510"/>
                    </a:lnTo>
                    <a:lnTo>
                      <a:pt x="1062" y="516"/>
                    </a:lnTo>
                    <a:lnTo>
                      <a:pt x="1056" y="516"/>
                    </a:lnTo>
                    <a:lnTo>
                      <a:pt x="1056" y="522"/>
                    </a:lnTo>
                    <a:lnTo>
                      <a:pt x="1062" y="528"/>
                    </a:lnTo>
                    <a:lnTo>
                      <a:pt x="1068" y="534"/>
                    </a:lnTo>
                    <a:lnTo>
                      <a:pt x="1074" y="540"/>
                    </a:lnTo>
                    <a:lnTo>
                      <a:pt x="1080" y="540"/>
                    </a:lnTo>
                    <a:lnTo>
                      <a:pt x="1086" y="540"/>
                    </a:lnTo>
                    <a:lnTo>
                      <a:pt x="1092" y="540"/>
                    </a:lnTo>
                    <a:lnTo>
                      <a:pt x="1098" y="540"/>
                    </a:lnTo>
                    <a:lnTo>
                      <a:pt x="1104" y="546"/>
                    </a:lnTo>
                    <a:lnTo>
                      <a:pt x="1104" y="540"/>
                    </a:lnTo>
                    <a:lnTo>
                      <a:pt x="1110" y="546"/>
                    </a:lnTo>
                    <a:lnTo>
                      <a:pt x="1110" y="540"/>
                    </a:lnTo>
                    <a:lnTo>
                      <a:pt x="1116" y="540"/>
                    </a:lnTo>
                    <a:lnTo>
                      <a:pt x="1128" y="540"/>
                    </a:lnTo>
                    <a:lnTo>
                      <a:pt x="1134" y="540"/>
                    </a:lnTo>
                    <a:lnTo>
                      <a:pt x="1140" y="546"/>
                    </a:lnTo>
                    <a:lnTo>
                      <a:pt x="1146" y="540"/>
                    </a:lnTo>
                    <a:lnTo>
                      <a:pt x="1152" y="540"/>
                    </a:lnTo>
                    <a:lnTo>
                      <a:pt x="1152" y="546"/>
                    </a:lnTo>
                    <a:lnTo>
                      <a:pt x="1158" y="540"/>
                    </a:lnTo>
                    <a:lnTo>
                      <a:pt x="1164" y="540"/>
                    </a:lnTo>
                    <a:lnTo>
                      <a:pt x="1164" y="546"/>
                    </a:lnTo>
                    <a:lnTo>
                      <a:pt x="1170" y="546"/>
                    </a:lnTo>
                    <a:lnTo>
                      <a:pt x="1176" y="546"/>
                    </a:lnTo>
                    <a:lnTo>
                      <a:pt x="1176" y="552"/>
                    </a:lnTo>
                    <a:lnTo>
                      <a:pt x="1182" y="546"/>
                    </a:lnTo>
                    <a:lnTo>
                      <a:pt x="1182" y="552"/>
                    </a:lnTo>
                    <a:lnTo>
                      <a:pt x="1188" y="552"/>
                    </a:lnTo>
                    <a:lnTo>
                      <a:pt x="1188" y="558"/>
                    </a:lnTo>
                    <a:lnTo>
                      <a:pt x="1194" y="558"/>
                    </a:lnTo>
                    <a:lnTo>
                      <a:pt x="1194" y="564"/>
                    </a:lnTo>
                    <a:lnTo>
                      <a:pt x="1194" y="570"/>
                    </a:lnTo>
                    <a:lnTo>
                      <a:pt x="1200" y="570"/>
                    </a:lnTo>
                    <a:lnTo>
                      <a:pt x="1206" y="576"/>
                    </a:lnTo>
                    <a:lnTo>
                      <a:pt x="1206" y="582"/>
                    </a:lnTo>
                    <a:lnTo>
                      <a:pt x="1206" y="588"/>
                    </a:lnTo>
                    <a:lnTo>
                      <a:pt x="1212" y="582"/>
                    </a:lnTo>
                    <a:lnTo>
                      <a:pt x="1212" y="588"/>
                    </a:lnTo>
                    <a:lnTo>
                      <a:pt x="1206" y="594"/>
                    </a:lnTo>
                    <a:lnTo>
                      <a:pt x="1212" y="594"/>
                    </a:lnTo>
                    <a:lnTo>
                      <a:pt x="1218" y="594"/>
                    </a:lnTo>
                    <a:lnTo>
                      <a:pt x="1218" y="600"/>
                    </a:lnTo>
                    <a:lnTo>
                      <a:pt x="1224" y="600"/>
                    </a:lnTo>
                    <a:lnTo>
                      <a:pt x="1230" y="606"/>
                    </a:lnTo>
                    <a:lnTo>
                      <a:pt x="1230" y="612"/>
                    </a:lnTo>
                    <a:lnTo>
                      <a:pt x="1236" y="612"/>
                    </a:lnTo>
                    <a:lnTo>
                      <a:pt x="1236" y="618"/>
                    </a:lnTo>
                    <a:lnTo>
                      <a:pt x="1242" y="618"/>
                    </a:lnTo>
                    <a:lnTo>
                      <a:pt x="1242" y="612"/>
                    </a:lnTo>
                    <a:lnTo>
                      <a:pt x="1248" y="612"/>
                    </a:lnTo>
                    <a:lnTo>
                      <a:pt x="1248" y="606"/>
                    </a:lnTo>
                    <a:lnTo>
                      <a:pt x="1254" y="612"/>
                    </a:lnTo>
                    <a:lnTo>
                      <a:pt x="1254" y="618"/>
                    </a:lnTo>
                    <a:lnTo>
                      <a:pt x="1260" y="618"/>
                    </a:lnTo>
                    <a:lnTo>
                      <a:pt x="1260" y="624"/>
                    </a:lnTo>
                    <a:lnTo>
                      <a:pt x="1248" y="630"/>
                    </a:lnTo>
                    <a:lnTo>
                      <a:pt x="1248" y="636"/>
                    </a:lnTo>
                    <a:lnTo>
                      <a:pt x="1248" y="642"/>
                    </a:lnTo>
                    <a:lnTo>
                      <a:pt x="1242" y="648"/>
                    </a:lnTo>
                    <a:lnTo>
                      <a:pt x="1242" y="654"/>
                    </a:lnTo>
                    <a:lnTo>
                      <a:pt x="1248" y="660"/>
                    </a:lnTo>
                    <a:lnTo>
                      <a:pt x="1242" y="666"/>
                    </a:lnTo>
                    <a:lnTo>
                      <a:pt x="1236" y="672"/>
                    </a:lnTo>
                    <a:lnTo>
                      <a:pt x="1236" y="678"/>
                    </a:lnTo>
                    <a:lnTo>
                      <a:pt x="1236" y="684"/>
                    </a:lnTo>
                    <a:lnTo>
                      <a:pt x="1242" y="684"/>
                    </a:lnTo>
                    <a:lnTo>
                      <a:pt x="1242" y="690"/>
                    </a:lnTo>
                    <a:lnTo>
                      <a:pt x="1242" y="696"/>
                    </a:lnTo>
                    <a:lnTo>
                      <a:pt x="1248" y="702"/>
                    </a:lnTo>
                    <a:lnTo>
                      <a:pt x="1248" y="708"/>
                    </a:lnTo>
                    <a:lnTo>
                      <a:pt x="1242" y="714"/>
                    </a:lnTo>
                    <a:lnTo>
                      <a:pt x="1242" y="720"/>
                    </a:lnTo>
                    <a:lnTo>
                      <a:pt x="1242" y="726"/>
                    </a:lnTo>
                    <a:lnTo>
                      <a:pt x="1236" y="732"/>
                    </a:lnTo>
                    <a:lnTo>
                      <a:pt x="1236" y="726"/>
                    </a:lnTo>
                    <a:lnTo>
                      <a:pt x="1236" y="732"/>
                    </a:lnTo>
                    <a:lnTo>
                      <a:pt x="1230" y="738"/>
                    </a:lnTo>
                    <a:lnTo>
                      <a:pt x="1230" y="744"/>
                    </a:lnTo>
                    <a:lnTo>
                      <a:pt x="1230" y="750"/>
                    </a:lnTo>
                    <a:lnTo>
                      <a:pt x="1230" y="756"/>
                    </a:lnTo>
                    <a:lnTo>
                      <a:pt x="1230" y="762"/>
                    </a:lnTo>
                    <a:lnTo>
                      <a:pt x="1230" y="768"/>
                    </a:lnTo>
                    <a:lnTo>
                      <a:pt x="1230" y="774"/>
                    </a:lnTo>
                    <a:lnTo>
                      <a:pt x="1230" y="780"/>
                    </a:lnTo>
                    <a:lnTo>
                      <a:pt x="1224" y="780"/>
                    </a:lnTo>
                    <a:lnTo>
                      <a:pt x="1224" y="786"/>
                    </a:lnTo>
                    <a:lnTo>
                      <a:pt x="1218" y="786"/>
                    </a:lnTo>
                    <a:lnTo>
                      <a:pt x="1218" y="792"/>
                    </a:lnTo>
                    <a:lnTo>
                      <a:pt x="1212" y="792"/>
                    </a:lnTo>
                    <a:lnTo>
                      <a:pt x="1206" y="798"/>
                    </a:lnTo>
                    <a:lnTo>
                      <a:pt x="1212" y="810"/>
                    </a:lnTo>
                    <a:lnTo>
                      <a:pt x="1218" y="810"/>
                    </a:lnTo>
                    <a:lnTo>
                      <a:pt x="1224" y="816"/>
                    </a:lnTo>
                    <a:lnTo>
                      <a:pt x="1230" y="816"/>
                    </a:lnTo>
                    <a:lnTo>
                      <a:pt x="1230" y="822"/>
                    </a:lnTo>
                    <a:lnTo>
                      <a:pt x="1236" y="822"/>
                    </a:lnTo>
                    <a:lnTo>
                      <a:pt x="1242" y="828"/>
                    </a:lnTo>
                    <a:lnTo>
                      <a:pt x="1242" y="834"/>
                    </a:lnTo>
                    <a:lnTo>
                      <a:pt x="1242" y="840"/>
                    </a:lnTo>
                    <a:lnTo>
                      <a:pt x="1242" y="846"/>
                    </a:lnTo>
                    <a:lnTo>
                      <a:pt x="1248" y="846"/>
                    </a:lnTo>
                    <a:lnTo>
                      <a:pt x="1242" y="858"/>
                    </a:lnTo>
                    <a:lnTo>
                      <a:pt x="1242" y="864"/>
                    </a:lnTo>
                    <a:lnTo>
                      <a:pt x="1242" y="870"/>
                    </a:lnTo>
                    <a:lnTo>
                      <a:pt x="1242" y="876"/>
                    </a:lnTo>
                    <a:lnTo>
                      <a:pt x="1236" y="876"/>
                    </a:lnTo>
                    <a:lnTo>
                      <a:pt x="1236" y="882"/>
                    </a:lnTo>
                    <a:lnTo>
                      <a:pt x="1230" y="882"/>
                    </a:lnTo>
                    <a:lnTo>
                      <a:pt x="1218" y="888"/>
                    </a:lnTo>
                    <a:lnTo>
                      <a:pt x="1200" y="894"/>
                    </a:lnTo>
                    <a:lnTo>
                      <a:pt x="1194" y="900"/>
                    </a:lnTo>
                    <a:lnTo>
                      <a:pt x="1188" y="900"/>
                    </a:lnTo>
                    <a:lnTo>
                      <a:pt x="1182" y="900"/>
                    </a:lnTo>
                    <a:lnTo>
                      <a:pt x="1176" y="900"/>
                    </a:lnTo>
                    <a:lnTo>
                      <a:pt x="1170" y="906"/>
                    </a:lnTo>
                    <a:lnTo>
                      <a:pt x="1164" y="906"/>
                    </a:lnTo>
                    <a:lnTo>
                      <a:pt x="1164" y="912"/>
                    </a:lnTo>
                    <a:lnTo>
                      <a:pt x="1158" y="918"/>
                    </a:lnTo>
                    <a:lnTo>
                      <a:pt x="1158" y="924"/>
                    </a:lnTo>
                    <a:lnTo>
                      <a:pt x="1152" y="924"/>
                    </a:lnTo>
                    <a:lnTo>
                      <a:pt x="1146" y="930"/>
                    </a:lnTo>
                    <a:lnTo>
                      <a:pt x="1140" y="930"/>
                    </a:lnTo>
                    <a:lnTo>
                      <a:pt x="1134" y="930"/>
                    </a:lnTo>
                    <a:lnTo>
                      <a:pt x="1128" y="936"/>
                    </a:lnTo>
                    <a:lnTo>
                      <a:pt x="1122" y="936"/>
                    </a:lnTo>
                    <a:lnTo>
                      <a:pt x="1116" y="936"/>
                    </a:lnTo>
                    <a:lnTo>
                      <a:pt x="1110" y="942"/>
                    </a:lnTo>
                    <a:lnTo>
                      <a:pt x="1104" y="942"/>
                    </a:lnTo>
                    <a:lnTo>
                      <a:pt x="1092" y="948"/>
                    </a:lnTo>
                    <a:lnTo>
                      <a:pt x="1086" y="954"/>
                    </a:lnTo>
                    <a:lnTo>
                      <a:pt x="1080" y="954"/>
                    </a:lnTo>
                    <a:lnTo>
                      <a:pt x="1080" y="966"/>
                    </a:lnTo>
                    <a:lnTo>
                      <a:pt x="1074" y="966"/>
                    </a:lnTo>
                    <a:lnTo>
                      <a:pt x="1068" y="972"/>
                    </a:lnTo>
                    <a:lnTo>
                      <a:pt x="1068" y="978"/>
                    </a:lnTo>
                    <a:lnTo>
                      <a:pt x="1062" y="978"/>
                    </a:lnTo>
                    <a:lnTo>
                      <a:pt x="1050" y="984"/>
                    </a:lnTo>
                    <a:lnTo>
                      <a:pt x="1044" y="984"/>
                    </a:lnTo>
                    <a:lnTo>
                      <a:pt x="1038" y="984"/>
                    </a:lnTo>
                    <a:lnTo>
                      <a:pt x="1032" y="984"/>
                    </a:lnTo>
                    <a:lnTo>
                      <a:pt x="1026" y="984"/>
                    </a:lnTo>
                    <a:lnTo>
                      <a:pt x="1020" y="984"/>
                    </a:lnTo>
                    <a:lnTo>
                      <a:pt x="1014" y="978"/>
                    </a:lnTo>
                    <a:lnTo>
                      <a:pt x="1008" y="972"/>
                    </a:lnTo>
                    <a:lnTo>
                      <a:pt x="1002" y="972"/>
                    </a:lnTo>
                    <a:lnTo>
                      <a:pt x="996" y="966"/>
                    </a:lnTo>
                    <a:lnTo>
                      <a:pt x="990" y="966"/>
                    </a:lnTo>
                    <a:lnTo>
                      <a:pt x="984" y="960"/>
                    </a:lnTo>
                    <a:lnTo>
                      <a:pt x="978" y="966"/>
                    </a:lnTo>
                    <a:lnTo>
                      <a:pt x="972" y="966"/>
                    </a:lnTo>
                    <a:lnTo>
                      <a:pt x="972" y="978"/>
                    </a:lnTo>
                    <a:lnTo>
                      <a:pt x="972" y="984"/>
                    </a:lnTo>
                    <a:lnTo>
                      <a:pt x="966" y="990"/>
                    </a:lnTo>
                    <a:lnTo>
                      <a:pt x="960" y="990"/>
                    </a:lnTo>
                    <a:lnTo>
                      <a:pt x="960" y="996"/>
                    </a:lnTo>
                    <a:lnTo>
                      <a:pt x="954" y="1002"/>
                    </a:lnTo>
                    <a:lnTo>
                      <a:pt x="954" y="1008"/>
                    </a:lnTo>
                    <a:lnTo>
                      <a:pt x="954" y="1014"/>
                    </a:lnTo>
                    <a:lnTo>
                      <a:pt x="948" y="1020"/>
                    </a:lnTo>
                    <a:lnTo>
                      <a:pt x="942" y="1026"/>
                    </a:lnTo>
                    <a:lnTo>
                      <a:pt x="936" y="1026"/>
                    </a:lnTo>
                    <a:lnTo>
                      <a:pt x="936" y="1032"/>
                    </a:lnTo>
                    <a:lnTo>
                      <a:pt x="942" y="1038"/>
                    </a:lnTo>
                    <a:lnTo>
                      <a:pt x="936" y="1038"/>
                    </a:lnTo>
                    <a:lnTo>
                      <a:pt x="930" y="1044"/>
                    </a:lnTo>
                    <a:lnTo>
                      <a:pt x="930" y="1050"/>
                    </a:lnTo>
                    <a:lnTo>
                      <a:pt x="924" y="1050"/>
                    </a:lnTo>
                    <a:lnTo>
                      <a:pt x="924" y="1056"/>
                    </a:lnTo>
                    <a:lnTo>
                      <a:pt x="918" y="1056"/>
                    </a:lnTo>
                    <a:lnTo>
                      <a:pt x="912" y="1062"/>
                    </a:lnTo>
                    <a:lnTo>
                      <a:pt x="912" y="1068"/>
                    </a:lnTo>
                    <a:lnTo>
                      <a:pt x="912" y="1074"/>
                    </a:lnTo>
                    <a:lnTo>
                      <a:pt x="906" y="1074"/>
                    </a:lnTo>
                    <a:lnTo>
                      <a:pt x="906" y="1080"/>
                    </a:lnTo>
                    <a:lnTo>
                      <a:pt x="906" y="1086"/>
                    </a:lnTo>
                    <a:lnTo>
                      <a:pt x="900" y="1086"/>
                    </a:lnTo>
                    <a:lnTo>
                      <a:pt x="894" y="1086"/>
                    </a:lnTo>
                    <a:lnTo>
                      <a:pt x="882" y="1092"/>
                    </a:lnTo>
                    <a:lnTo>
                      <a:pt x="876" y="1092"/>
                    </a:lnTo>
                    <a:lnTo>
                      <a:pt x="870" y="1098"/>
                    </a:lnTo>
                    <a:lnTo>
                      <a:pt x="864" y="1098"/>
                    </a:lnTo>
                    <a:lnTo>
                      <a:pt x="864" y="1110"/>
                    </a:lnTo>
                    <a:lnTo>
                      <a:pt x="864" y="1116"/>
                    </a:lnTo>
                    <a:lnTo>
                      <a:pt x="864" y="1122"/>
                    </a:lnTo>
                    <a:lnTo>
                      <a:pt x="864" y="1128"/>
                    </a:lnTo>
                    <a:lnTo>
                      <a:pt x="864" y="1134"/>
                    </a:lnTo>
                    <a:lnTo>
                      <a:pt x="858" y="1134"/>
                    </a:lnTo>
                    <a:lnTo>
                      <a:pt x="840" y="1128"/>
                    </a:lnTo>
                    <a:lnTo>
                      <a:pt x="834" y="1128"/>
                    </a:lnTo>
                    <a:lnTo>
                      <a:pt x="828" y="1128"/>
                    </a:lnTo>
                    <a:lnTo>
                      <a:pt x="828" y="1134"/>
                    </a:lnTo>
                    <a:lnTo>
                      <a:pt x="822" y="1134"/>
                    </a:lnTo>
                    <a:lnTo>
                      <a:pt x="816" y="1134"/>
                    </a:lnTo>
                    <a:lnTo>
                      <a:pt x="810" y="1140"/>
                    </a:lnTo>
                    <a:lnTo>
                      <a:pt x="804" y="1140"/>
                    </a:lnTo>
                    <a:lnTo>
                      <a:pt x="798" y="1140"/>
                    </a:lnTo>
                    <a:lnTo>
                      <a:pt x="792" y="1146"/>
                    </a:lnTo>
                    <a:lnTo>
                      <a:pt x="786" y="1146"/>
                    </a:lnTo>
                    <a:lnTo>
                      <a:pt x="780" y="1146"/>
                    </a:lnTo>
                    <a:lnTo>
                      <a:pt x="774" y="1146"/>
                    </a:lnTo>
                    <a:lnTo>
                      <a:pt x="768" y="1146"/>
                    </a:lnTo>
                    <a:lnTo>
                      <a:pt x="762" y="1146"/>
                    </a:lnTo>
                    <a:lnTo>
                      <a:pt x="762" y="1140"/>
                    </a:lnTo>
                    <a:lnTo>
                      <a:pt x="756" y="1140"/>
                    </a:lnTo>
                    <a:lnTo>
                      <a:pt x="750" y="1140"/>
                    </a:lnTo>
                    <a:lnTo>
                      <a:pt x="744" y="1140"/>
                    </a:lnTo>
                    <a:lnTo>
                      <a:pt x="738" y="1140"/>
                    </a:lnTo>
                    <a:lnTo>
                      <a:pt x="732" y="1140"/>
                    </a:lnTo>
                    <a:lnTo>
                      <a:pt x="726" y="1146"/>
                    </a:lnTo>
                    <a:lnTo>
                      <a:pt x="720" y="1146"/>
                    </a:lnTo>
                    <a:lnTo>
                      <a:pt x="720" y="1152"/>
                    </a:lnTo>
                    <a:lnTo>
                      <a:pt x="714" y="1152"/>
                    </a:lnTo>
                    <a:lnTo>
                      <a:pt x="714" y="1158"/>
                    </a:lnTo>
                    <a:lnTo>
                      <a:pt x="714" y="1164"/>
                    </a:lnTo>
                    <a:lnTo>
                      <a:pt x="714" y="1170"/>
                    </a:lnTo>
                    <a:lnTo>
                      <a:pt x="714" y="1176"/>
                    </a:lnTo>
                    <a:lnTo>
                      <a:pt x="714" y="1182"/>
                    </a:lnTo>
                    <a:lnTo>
                      <a:pt x="714" y="1188"/>
                    </a:lnTo>
                    <a:lnTo>
                      <a:pt x="714" y="1194"/>
                    </a:lnTo>
                    <a:lnTo>
                      <a:pt x="714" y="1200"/>
                    </a:lnTo>
                    <a:lnTo>
                      <a:pt x="714" y="1206"/>
                    </a:lnTo>
                    <a:lnTo>
                      <a:pt x="714" y="1212"/>
                    </a:lnTo>
                    <a:lnTo>
                      <a:pt x="708" y="1212"/>
                    </a:lnTo>
                    <a:lnTo>
                      <a:pt x="708" y="1218"/>
                    </a:lnTo>
                    <a:lnTo>
                      <a:pt x="702" y="1218"/>
                    </a:lnTo>
                    <a:lnTo>
                      <a:pt x="702" y="1224"/>
                    </a:lnTo>
                    <a:lnTo>
                      <a:pt x="696" y="1224"/>
                    </a:lnTo>
                    <a:lnTo>
                      <a:pt x="696" y="1230"/>
                    </a:lnTo>
                    <a:lnTo>
                      <a:pt x="690" y="1230"/>
                    </a:lnTo>
                    <a:lnTo>
                      <a:pt x="690" y="1236"/>
                    </a:lnTo>
                    <a:lnTo>
                      <a:pt x="690" y="1242"/>
                    </a:lnTo>
                    <a:lnTo>
                      <a:pt x="684" y="1242"/>
                    </a:lnTo>
                    <a:lnTo>
                      <a:pt x="684" y="1248"/>
                    </a:lnTo>
                    <a:lnTo>
                      <a:pt x="678" y="1248"/>
                    </a:lnTo>
                    <a:lnTo>
                      <a:pt x="678" y="1254"/>
                    </a:lnTo>
                    <a:lnTo>
                      <a:pt x="678" y="1260"/>
                    </a:lnTo>
                    <a:lnTo>
                      <a:pt x="678" y="1266"/>
                    </a:lnTo>
                    <a:lnTo>
                      <a:pt x="684" y="1266"/>
                    </a:lnTo>
                    <a:lnTo>
                      <a:pt x="684" y="1272"/>
                    </a:lnTo>
                    <a:lnTo>
                      <a:pt x="684" y="1278"/>
                    </a:lnTo>
                    <a:lnTo>
                      <a:pt x="684" y="1284"/>
                    </a:lnTo>
                    <a:lnTo>
                      <a:pt x="690" y="1284"/>
                    </a:lnTo>
                    <a:lnTo>
                      <a:pt x="690" y="1290"/>
                    </a:lnTo>
                    <a:lnTo>
                      <a:pt x="684" y="1296"/>
                    </a:lnTo>
                    <a:lnTo>
                      <a:pt x="684" y="1302"/>
                    </a:lnTo>
                    <a:lnTo>
                      <a:pt x="678" y="1302"/>
                    </a:lnTo>
                    <a:lnTo>
                      <a:pt x="672" y="1302"/>
                    </a:lnTo>
                    <a:lnTo>
                      <a:pt x="666" y="1302"/>
                    </a:lnTo>
                    <a:lnTo>
                      <a:pt x="660" y="1302"/>
                    </a:lnTo>
                    <a:lnTo>
                      <a:pt x="654" y="1302"/>
                    </a:lnTo>
                    <a:lnTo>
                      <a:pt x="648" y="1302"/>
                    </a:lnTo>
                    <a:lnTo>
                      <a:pt x="642" y="1302"/>
                    </a:lnTo>
                    <a:lnTo>
                      <a:pt x="636" y="1296"/>
                    </a:lnTo>
                    <a:lnTo>
                      <a:pt x="630" y="1296"/>
                    </a:lnTo>
                    <a:lnTo>
                      <a:pt x="624" y="1296"/>
                    </a:lnTo>
                    <a:lnTo>
                      <a:pt x="618" y="1296"/>
                    </a:lnTo>
                    <a:lnTo>
                      <a:pt x="612" y="1296"/>
                    </a:lnTo>
                    <a:lnTo>
                      <a:pt x="612" y="1290"/>
                    </a:lnTo>
                    <a:lnTo>
                      <a:pt x="606" y="1290"/>
                    </a:lnTo>
                    <a:lnTo>
                      <a:pt x="600" y="1290"/>
                    </a:lnTo>
                    <a:lnTo>
                      <a:pt x="594" y="1284"/>
                    </a:lnTo>
                    <a:lnTo>
                      <a:pt x="588" y="1284"/>
                    </a:lnTo>
                    <a:lnTo>
                      <a:pt x="582" y="1278"/>
                    </a:lnTo>
                    <a:lnTo>
                      <a:pt x="576" y="1278"/>
                    </a:lnTo>
                    <a:lnTo>
                      <a:pt x="576" y="1272"/>
                    </a:lnTo>
                    <a:lnTo>
                      <a:pt x="576" y="1266"/>
                    </a:lnTo>
                    <a:lnTo>
                      <a:pt x="576" y="1260"/>
                    </a:lnTo>
                    <a:lnTo>
                      <a:pt x="570" y="1254"/>
                    </a:lnTo>
                    <a:lnTo>
                      <a:pt x="564" y="1254"/>
                    </a:lnTo>
                    <a:lnTo>
                      <a:pt x="558" y="1248"/>
                    </a:lnTo>
                    <a:lnTo>
                      <a:pt x="552" y="1248"/>
                    </a:lnTo>
                    <a:lnTo>
                      <a:pt x="546" y="1248"/>
                    </a:lnTo>
                    <a:lnTo>
                      <a:pt x="540" y="1248"/>
                    </a:lnTo>
                    <a:lnTo>
                      <a:pt x="534" y="1248"/>
                    </a:lnTo>
                    <a:lnTo>
                      <a:pt x="534" y="1254"/>
                    </a:lnTo>
                    <a:lnTo>
                      <a:pt x="528" y="1254"/>
                    </a:lnTo>
                    <a:lnTo>
                      <a:pt x="522" y="1254"/>
                    </a:lnTo>
                    <a:lnTo>
                      <a:pt x="516" y="1254"/>
                    </a:lnTo>
                    <a:lnTo>
                      <a:pt x="510" y="1254"/>
                    </a:lnTo>
                    <a:lnTo>
                      <a:pt x="510" y="1260"/>
                    </a:lnTo>
                    <a:lnTo>
                      <a:pt x="504" y="1260"/>
                    </a:lnTo>
                    <a:lnTo>
                      <a:pt x="504" y="1266"/>
                    </a:lnTo>
                    <a:lnTo>
                      <a:pt x="498" y="1266"/>
                    </a:lnTo>
                    <a:lnTo>
                      <a:pt x="498" y="1272"/>
                    </a:lnTo>
                    <a:lnTo>
                      <a:pt x="492" y="1272"/>
                    </a:lnTo>
                    <a:lnTo>
                      <a:pt x="492" y="1278"/>
                    </a:lnTo>
                    <a:lnTo>
                      <a:pt x="486" y="1284"/>
                    </a:lnTo>
                    <a:lnTo>
                      <a:pt x="486" y="1290"/>
                    </a:lnTo>
                    <a:lnTo>
                      <a:pt x="480" y="1296"/>
                    </a:lnTo>
                    <a:lnTo>
                      <a:pt x="480" y="1302"/>
                    </a:lnTo>
                    <a:lnTo>
                      <a:pt x="474" y="1302"/>
                    </a:lnTo>
                    <a:lnTo>
                      <a:pt x="474" y="1308"/>
                    </a:lnTo>
                    <a:lnTo>
                      <a:pt x="468" y="1308"/>
                    </a:lnTo>
                    <a:lnTo>
                      <a:pt x="468" y="1314"/>
                    </a:lnTo>
                    <a:lnTo>
                      <a:pt x="462" y="1320"/>
                    </a:lnTo>
                    <a:lnTo>
                      <a:pt x="456" y="1326"/>
                    </a:lnTo>
                    <a:lnTo>
                      <a:pt x="450" y="1332"/>
                    </a:lnTo>
                    <a:lnTo>
                      <a:pt x="444" y="1332"/>
                    </a:lnTo>
                    <a:lnTo>
                      <a:pt x="444" y="1338"/>
                    </a:lnTo>
                    <a:lnTo>
                      <a:pt x="438" y="1338"/>
                    </a:lnTo>
                    <a:lnTo>
                      <a:pt x="432" y="1344"/>
                    </a:lnTo>
                    <a:lnTo>
                      <a:pt x="426" y="1344"/>
                    </a:lnTo>
                    <a:lnTo>
                      <a:pt x="426" y="1350"/>
                    </a:lnTo>
                    <a:lnTo>
                      <a:pt x="420" y="1350"/>
                    </a:lnTo>
                    <a:lnTo>
                      <a:pt x="414" y="1356"/>
                    </a:lnTo>
                    <a:lnTo>
                      <a:pt x="408" y="1356"/>
                    </a:lnTo>
                    <a:lnTo>
                      <a:pt x="402" y="1362"/>
                    </a:lnTo>
                    <a:lnTo>
                      <a:pt x="396" y="1362"/>
                    </a:lnTo>
                    <a:lnTo>
                      <a:pt x="390" y="1362"/>
                    </a:lnTo>
                    <a:lnTo>
                      <a:pt x="384" y="1362"/>
                    </a:lnTo>
                    <a:lnTo>
                      <a:pt x="378" y="1368"/>
                    </a:lnTo>
                    <a:lnTo>
                      <a:pt x="372" y="1368"/>
                    </a:lnTo>
                    <a:lnTo>
                      <a:pt x="366" y="1368"/>
                    </a:lnTo>
                    <a:lnTo>
                      <a:pt x="360" y="1368"/>
                    </a:lnTo>
                    <a:lnTo>
                      <a:pt x="354" y="1368"/>
                    </a:lnTo>
                    <a:lnTo>
                      <a:pt x="348" y="1368"/>
                    </a:lnTo>
                    <a:lnTo>
                      <a:pt x="342" y="1374"/>
                    </a:lnTo>
                    <a:lnTo>
                      <a:pt x="336" y="1374"/>
                    </a:lnTo>
                    <a:lnTo>
                      <a:pt x="330" y="1374"/>
                    </a:lnTo>
                    <a:lnTo>
                      <a:pt x="324" y="1374"/>
                    </a:lnTo>
                    <a:lnTo>
                      <a:pt x="318" y="1374"/>
                    </a:lnTo>
                    <a:lnTo>
                      <a:pt x="312" y="1374"/>
                    </a:lnTo>
                    <a:lnTo>
                      <a:pt x="306" y="1374"/>
                    </a:lnTo>
                    <a:lnTo>
                      <a:pt x="300" y="1380"/>
                    </a:lnTo>
                    <a:lnTo>
                      <a:pt x="294" y="1380"/>
                    </a:lnTo>
                    <a:lnTo>
                      <a:pt x="288" y="1380"/>
                    </a:lnTo>
                    <a:lnTo>
                      <a:pt x="282" y="1386"/>
                    </a:lnTo>
                    <a:lnTo>
                      <a:pt x="276" y="1392"/>
                    </a:lnTo>
                    <a:lnTo>
                      <a:pt x="270" y="1398"/>
                    </a:lnTo>
                    <a:lnTo>
                      <a:pt x="264" y="1398"/>
                    </a:lnTo>
                    <a:lnTo>
                      <a:pt x="264" y="1404"/>
                    </a:lnTo>
                    <a:lnTo>
                      <a:pt x="258" y="1404"/>
                    </a:lnTo>
                    <a:lnTo>
                      <a:pt x="258" y="1410"/>
                    </a:lnTo>
                    <a:lnTo>
                      <a:pt x="252" y="1416"/>
                    </a:lnTo>
                    <a:lnTo>
                      <a:pt x="246" y="1422"/>
                    </a:lnTo>
                    <a:lnTo>
                      <a:pt x="240" y="1428"/>
                    </a:lnTo>
                    <a:lnTo>
                      <a:pt x="234" y="1434"/>
                    </a:lnTo>
                    <a:lnTo>
                      <a:pt x="234" y="1440"/>
                    </a:lnTo>
                    <a:lnTo>
                      <a:pt x="228" y="1446"/>
                    </a:lnTo>
                    <a:lnTo>
                      <a:pt x="228" y="1452"/>
                    </a:lnTo>
                    <a:lnTo>
                      <a:pt x="228" y="1458"/>
                    </a:lnTo>
                    <a:lnTo>
                      <a:pt x="222" y="1464"/>
                    </a:lnTo>
                    <a:lnTo>
                      <a:pt x="222" y="1470"/>
                    </a:lnTo>
                    <a:lnTo>
                      <a:pt x="222" y="1476"/>
                    </a:lnTo>
                    <a:lnTo>
                      <a:pt x="222" y="1482"/>
                    </a:lnTo>
                    <a:lnTo>
                      <a:pt x="222" y="1488"/>
                    </a:lnTo>
                    <a:lnTo>
                      <a:pt x="222" y="1494"/>
                    </a:lnTo>
                    <a:lnTo>
                      <a:pt x="216" y="1494"/>
                    </a:lnTo>
                    <a:lnTo>
                      <a:pt x="216" y="1500"/>
                    </a:lnTo>
                    <a:lnTo>
                      <a:pt x="210" y="1506"/>
                    </a:lnTo>
                    <a:lnTo>
                      <a:pt x="204" y="1506"/>
                    </a:lnTo>
                    <a:lnTo>
                      <a:pt x="198" y="1506"/>
                    </a:lnTo>
                    <a:lnTo>
                      <a:pt x="192" y="1506"/>
                    </a:lnTo>
                    <a:lnTo>
                      <a:pt x="186" y="1506"/>
                    </a:lnTo>
                    <a:lnTo>
                      <a:pt x="180" y="1506"/>
                    </a:lnTo>
                    <a:lnTo>
                      <a:pt x="174" y="1506"/>
                    </a:lnTo>
                    <a:lnTo>
                      <a:pt x="168" y="1506"/>
                    </a:lnTo>
                    <a:lnTo>
                      <a:pt x="162" y="1506"/>
                    </a:lnTo>
                    <a:lnTo>
                      <a:pt x="156" y="1506"/>
                    </a:lnTo>
                    <a:lnTo>
                      <a:pt x="156" y="1500"/>
                    </a:lnTo>
                    <a:lnTo>
                      <a:pt x="150" y="1506"/>
                    </a:lnTo>
                    <a:lnTo>
                      <a:pt x="150" y="1500"/>
                    </a:lnTo>
                    <a:lnTo>
                      <a:pt x="150" y="1494"/>
                    </a:lnTo>
                    <a:lnTo>
                      <a:pt x="144" y="1494"/>
                    </a:lnTo>
                    <a:lnTo>
                      <a:pt x="144" y="1488"/>
                    </a:lnTo>
                    <a:lnTo>
                      <a:pt x="144" y="1482"/>
                    </a:lnTo>
                    <a:lnTo>
                      <a:pt x="144" y="1476"/>
                    </a:lnTo>
                    <a:lnTo>
                      <a:pt x="138" y="1470"/>
                    </a:lnTo>
                    <a:lnTo>
                      <a:pt x="138" y="1464"/>
                    </a:lnTo>
                    <a:lnTo>
                      <a:pt x="132" y="1464"/>
                    </a:lnTo>
                    <a:lnTo>
                      <a:pt x="132" y="1458"/>
                    </a:lnTo>
                    <a:lnTo>
                      <a:pt x="132" y="1452"/>
                    </a:lnTo>
                    <a:lnTo>
                      <a:pt x="126" y="1452"/>
                    </a:lnTo>
                    <a:lnTo>
                      <a:pt x="120" y="1452"/>
                    </a:lnTo>
                    <a:lnTo>
                      <a:pt x="120" y="1446"/>
                    </a:lnTo>
                    <a:lnTo>
                      <a:pt x="114" y="1446"/>
                    </a:lnTo>
                    <a:lnTo>
                      <a:pt x="114" y="1440"/>
                    </a:lnTo>
                    <a:lnTo>
                      <a:pt x="108" y="1440"/>
                    </a:lnTo>
                    <a:lnTo>
                      <a:pt x="102" y="1434"/>
                    </a:lnTo>
                    <a:lnTo>
                      <a:pt x="96" y="1434"/>
                    </a:lnTo>
                    <a:lnTo>
                      <a:pt x="90" y="1428"/>
                    </a:lnTo>
                    <a:lnTo>
                      <a:pt x="84" y="1428"/>
                    </a:lnTo>
                    <a:lnTo>
                      <a:pt x="78" y="1428"/>
                    </a:lnTo>
                    <a:lnTo>
                      <a:pt x="72" y="1422"/>
                    </a:lnTo>
                    <a:lnTo>
                      <a:pt x="66" y="1422"/>
                    </a:lnTo>
                    <a:lnTo>
                      <a:pt x="60" y="1422"/>
                    </a:lnTo>
                    <a:lnTo>
                      <a:pt x="54" y="1422"/>
                    </a:lnTo>
                    <a:lnTo>
                      <a:pt x="54" y="1416"/>
                    </a:lnTo>
                    <a:lnTo>
                      <a:pt x="48" y="1416"/>
                    </a:lnTo>
                    <a:lnTo>
                      <a:pt x="42" y="1410"/>
                    </a:lnTo>
                    <a:lnTo>
                      <a:pt x="42" y="1404"/>
                    </a:lnTo>
                    <a:lnTo>
                      <a:pt x="36" y="1404"/>
                    </a:lnTo>
                    <a:lnTo>
                      <a:pt x="30" y="1398"/>
                    </a:lnTo>
                    <a:lnTo>
                      <a:pt x="30" y="1392"/>
                    </a:lnTo>
                    <a:lnTo>
                      <a:pt x="24" y="1386"/>
                    </a:lnTo>
                    <a:lnTo>
                      <a:pt x="24" y="1380"/>
                    </a:lnTo>
                    <a:lnTo>
                      <a:pt x="18" y="1380"/>
                    </a:lnTo>
                    <a:lnTo>
                      <a:pt x="18" y="1374"/>
                    </a:lnTo>
                    <a:lnTo>
                      <a:pt x="12" y="1374"/>
                    </a:lnTo>
                    <a:lnTo>
                      <a:pt x="6" y="1374"/>
                    </a:lnTo>
                    <a:lnTo>
                      <a:pt x="6" y="1368"/>
                    </a:lnTo>
                    <a:lnTo>
                      <a:pt x="6" y="1362"/>
                    </a:lnTo>
                    <a:lnTo>
                      <a:pt x="0" y="1362"/>
                    </a:lnTo>
                    <a:lnTo>
                      <a:pt x="6" y="1356"/>
                    </a:lnTo>
                    <a:lnTo>
                      <a:pt x="6" y="1350"/>
                    </a:lnTo>
                    <a:lnTo>
                      <a:pt x="12" y="1350"/>
                    </a:lnTo>
                    <a:lnTo>
                      <a:pt x="18" y="1344"/>
                    </a:lnTo>
                    <a:lnTo>
                      <a:pt x="24" y="1338"/>
                    </a:lnTo>
                    <a:lnTo>
                      <a:pt x="30" y="1338"/>
                    </a:lnTo>
                    <a:lnTo>
                      <a:pt x="30" y="1332"/>
                    </a:lnTo>
                    <a:lnTo>
                      <a:pt x="36" y="1326"/>
                    </a:lnTo>
                    <a:lnTo>
                      <a:pt x="42" y="1320"/>
                    </a:lnTo>
                    <a:lnTo>
                      <a:pt x="48" y="1314"/>
                    </a:lnTo>
                    <a:lnTo>
                      <a:pt x="54" y="1314"/>
                    </a:lnTo>
                    <a:lnTo>
                      <a:pt x="60" y="1308"/>
                    </a:lnTo>
                    <a:lnTo>
                      <a:pt x="66" y="1308"/>
                    </a:lnTo>
                    <a:lnTo>
                      <a:pt x="72" y="1308"/>
                    </a:lnTo>
                    <a:lnTo>
                      <a:pt x="78" y="1302"/>
                    </a:lnTo>
                    <a:lnTo>
                      <a:pt x="84" y="1302"/>
                    </a:lnTo>
                    <a:lnTo>
                      <a:pt x="90" y="1296"/>
                    </a:lnTo>
                    <a:lnTo>
                      <a:pt x="90" y="1290"/>
                    </a:lnTo>
                    <a:lnTo>
                      <a:pt x="90" y="1284"/>
                    </a:lnTo>
                    <a:lnTo>
                      <a:pt x="84" y="1284"/>
                    </a:lnTo>
                    <a:lnTo>
                      <a:pt x="78" y="1284"/>
                    </a:lnTo>
                    <a:lnTo>
                      <a:pt x="78" y="1278"/>
                    </a:lnTo>
                    <a:lnTo>
                      <a:pt x="72" y="1278"/>
                    </a:lnTo>
                    <a:lnTo>
                      <a:pt x="66" y="1278"/>
                    </a:lnTo>
                    <a:lnTo>
                      <a:pt x="60" y="1278"/>
                    </a:lnTo>
                    <a:lnTo>
                      <a:pt x="54" y="1272"/>
                    </a:lnTo>
                    <a:lnTo>
                      <a:pt x="66" y="1254"/>
                    </a:lnTo>
                    <a:lnTo>
                      <a:pt x="78" y="1224"/>
                    </a:lnTo>
                    <a:lnTo>
                      <a:pt x="72" y="1206"/>
                    </a:lnTo>
                    <a:lnTo>
                      <a:pt x="54" y="1176"/>
                    </a:lnTo>
                    <a:lnTo>
                      <a:pt x="54" y="1140"/>
                    </a:lnTo>
                    <a:lnTo>
                      <a:pt x="66" y="1128"/>
                    </a:lnTo>
                    <a:lnTo>
                      <a:pt x="90" y="1116"/>
                    </a:lnTo>
                    <a:lnTo>
                      <a:pt x="132" y="1098"/>
                    </a:lnTo>
                    <a:lnTo>
                      <a:pt x="180" y="1080"/>
                    </a:lnTo>
                    <a:lnTo>
                      <a:pt x="210" y="1056"/>
                    </a:lnTo>
                    <a:lnTo>
                      <a:pt x="228" y="1032"/>
                    </a:lnTo>
                    <a:lnTo>
                      <a:pt x="222" y="1002"/>
                    </a:lnTo>
                    <a:lnTo>
                      <a:pt x="216" y="972"/>
                    </a:lnTo>
                    <a:lnTo>
                      <a:pt x="240" y="954"/>
                    </a:lnTo>
                    <a:lnTo>
                      <a:pt x="246" y="936"/>
                    </a:lnTo>
                    <a:lnTo>
                      <a:pt x="252" y="918"/>
                    </a:lnTo>
                    <a:lnTo>
                      <a:pt x="270" y="900"/>
                    </a:lnTo>
                    <a:lnTo>
                      <a:pt x="294" y="882"/>
                    </a:lnTo>
                    <a:lnTo>
                      <a:pt x="300" y="846"/>
                    </a:lnTo>
                    <a:lnTo>
                      <a:pt x="294" y="834"/>
                    </a:lnTo>
                    <a:lnTo>
                      <a:pt x="270" y="816"/>
                    </a:lnTo>
                    <a:lnTo>
                      <a:pt x="252" y="804"/>
                    </a:lnTo>
                    <a:lnTo>
                      <a:pt x="246" y="792"/>
                    </a:lnTo>
                    <a:lnTo>
                      <a:pt x="258" y="768"/>
                    </a:lnTo>
                    <a:lnTo>
                      <a:pt x="264" y="744"/>
                    </a:lnTo>
                    <a:lnTo>
                      <a:pt x="270" y="714"/>
                    </a:lnTo>
                    <a:lnTo>
                      <a:pt x="270" y="684"/>
                    </a:lnTo>
                    <a:lnTo>
                      <a:pt x="276" y="660"/>
                    </a:lnTo>
                    <a:lnTo>
                      <a:pt x="282" y="630"/>
                    </a:lnTo>
                    <a:lnTo>
                      <a:pt x="288" y="576"/>
                    </a:lnTo>
                    <a:lnTo>
                      <a:pt x="288" y="552"/>
                    </a:lnTo>
                    <a:lnTo>
                      <a:pt x="288" y="540"/>
                    </a:lnTo>
                    <a:lnTo>
                      <a:pt x="270" y="510"/>
                    </a:lnTo>
                    <a:lnTo>
                      <a:pt x="288" y="498"/>
                    </a:lnTo>
                    <a:lnTo>
                      <a:pt x="318" y="486"/>
                    </a:lnTo>
                    <a:lnTo>
                      <a:pt x="336" y="474"/>
                    </a:lnTo>
                    <a:lnTo>
                      <a:pt x="348" y="456"/>
                    </a:lnTo>
                    <a:lnTo>
                      <a:pt x="354" y="444"/>
                    </a:lnTo>
                    <a:lnTo>
                      <a:pt x="360" y="426"/>
                    </a:lnTo>
                    <a:lnTo>
                      <a:pt x="366" y="402"/>
                    </a:lnTo>
                    <a:lnTo>
                      <a:pt x="366" y="384"/>
                    </a:lnTo>
                    <a:lnTo>
                      <a:pt x="354" y="372"/>
                    </a:lnTo>
                    <a:lnTo>
                      <a:pt x="342" y="354"/>
                    </a:lnTo>
                    <a:lnTo>
                      <a:pt x="324" y="342"/>
                    </a:lnTo>
                    <a:lnTo>
                      <a:pt x="324" y="336"/>
                    </a:lnTo>
                    <a:lnTo>
                      <a:pt x="330" y="318"/>
                    </a:lnTo>
                    <a:lnTo>
                      <a:pt x="342" y="300"/>
                    </a:lnTo>
                    <a:lnTo>
                      <a:pt x="342" y="270"/>
                    </a:lnTo>
                    <a:lnTo>
                      <a:pt x="342" y="258"/>
                    </a:lnTo>
                    <a:lnTo>
                      <a:pt x="348" y="258"/>
                    </a:lnTo>
                    <a:lnTo>
                      <a:pt x="348" y="252"/>
                    </a:lnTo>
                    <a:lnTo>
                      <a:pt x="354" y="258"/>
                    </a:lnTo>
                    <a:lnTo>
                      <a:pt x="360" y="258"/>
                    </a:lnTo>
                    <a:lnTo>
                      <a:pt x="366" y="258"/>
                    </a:lnTo>
                    <a:lnTo>
                      <a:pt x="372" y="258"/>
                    </a:lnTo>
                    <a:lnTo>
                      <a:pt x="372" y="264"/>
                    </a:lnTo>
                    <a:lnTo>
                      <a:pt x="378" y="264"/>
                    </a:lnTo>
                    <a:lnTo>
                      <a:pt x="378" y="258"/>
                    </a:lnTo>
                    <a:lnTo>
                      <a:pt x="378" y="252"/>
                    </a:lnTo>
                    <a:lnTo>
                      <a:pt x="384" y="252"/>
                    </a:lnTo>
                    <a:lnTo>
                      <a:pt x="384" y="246"/>
                    </a:lnTo>
                    <a:lnTo>
                      <a:pt x="384" y="240"/>
                    </a:lnTo>
                    <a:lnTo>
                      <a:pt x="384" y="234"/>
                    </a:lnTo>
                    <a:lnTo>
                      <a:pt x="390" y="228"/>
                    </a:lnTo>
                    <a:lnTo>
                      <a:pt x="396" y="228"/>
                    </a:lnTo>
                    <a:lnTo>
                      <a:pt x="402" y="228"/>
                    </a:lnTo>
                    <a:lnTo>
                      <a:pt x="408" y="228"/>
                    </a:lnTo>
                    <a:lnTo>
                      <a:pt x="408" y="222"/>
                    </a:lnTo>
                    <a:lnTo>
                      <a:pt x="408" y="216"/>
                    </a:lnTo>
                    <a:lnTo>
                      <a:pt x="414" y="210"/>
                    </a:lnTo>
                    <a:lnTo>
                      <a:pt x="408" y="210"/>
                    </a:lnTo>
                    <a:lnTo>
                      <a:pt x="402" y="210"/>
                    </a:lnTo>
                    <a:lnTo>
                      <a:pt x="402" y="204"/>
                    </a:lnTo>
                    <a:lnTo>
                      <a:pt x="408" y="204"/>
                    </a:lnTo>
                    <a:lnTo>
                      <a:pt x="408" y="198"/>
                    </a:lnTo>
                    <a:lnTo>
                      <a:pt x="414" y="198"/>
                    </a:lnTo>
                    <a:lnTo>
                      <a:pt x="414" y="192"/>
                    </a:lnTo>
                    <a:lnTo>
                      <a:pt x="414" y="186"/>
                    </a:lnTo>
                    <a:lnTo>
                      <a:pt x="420" y="180"/>
                    </a:lnTo>
                    <a:lnTo>
                      <a:pt x="420" y="174"/>
                    </a:lnTo>
                    <a:lnTo>
                      <a:pt x="426" y="174"/>
                    </a:lnTo>
                    <a:lnTo>
                      <a:pt x="432" y="174"/>
                    </a:lnTo>
                    <a:lnTo>
                      <a:pt x="432" y="180"/>
                    </a:lnTo>
                    <a:lnTo>
                      <a:pt x="438" y="180"/>
                    </a:lnTo>
                    <a:lnTo>
                      <a:pt x="438" y="174"/>
                    </a:lnTo>
                    <a:lnTo>
                      <a:pt x="444" y="168"/>
                    </a:lnTo>
                    <a:lnTo>
                      <a:pt x="444" y="174"/>
                    </a:lnTo>
                    <a:lnTo>
                      <a:pt x="450" y="174"/>
                    </a:lnTo>
                    <a:lnTo>
                      <a:pt x="456" y="174"/>
                    </a:lnTo>
                    <a:lnTo>
                      <a:pt x="456" y="180"/>
                    </a:lnTo>
                    <a:lnTo>
                      <a:pt x="456" y="174"/>
                    </a:lnTo>
                    <a:lnTo>
                      <a:pt x="462" y="168"/>
                    </a:lnTo>
                    <a:lnTo>
                      <a:pt x="462" y="162"/>
                    </a:lnTo>
                    <a:lnTo>
                      <a:pt x="468" y="162"/>
                    </a:lnTo>
                    <a:lnTo>
                      <a:pt x="474" y="162"/>
                    </a:lnTo>
                    <a:lnTo>
                      <a:pt x="480" y="156"/>
                    </a:lnTo>
                    <a:lnTo>
                      <a:pt x="486" y="156"/>
                    </a:lnTo>
                    <a:lnTo>
                      <a:pt x="480" y="156"/>
                    </a:lnTo>
                    <a:lnTo>
                      <a:pt x="480" y="150"/>
                    </a:lnTo>
                    <a:lnTo>
                      <a:pt x="486" y="144"/>
                    </a:lnTo>
                    <a:lnTo>
                      <a:pt x="492" y="144"/>
                    </a:lnTo>
                    <a:lnTo>
                      <a:pt x="498" y="144"/>
                    </a:lnTo>
                    <a:lnTo>
                      <a:pt x="504" y="138"/>
                    </a:lnTo>
                    <a:lnTo>
                      <a:pt x="504" y="132"/>
                    </a:lnTo>
                    <a:lnTo>
                      <a:pt x="510" y="132"/>
                    </a:lnTo>
                    <a:lnTo>
                      <a:pt x="516" y="126"/>
                    </a:lnTo>
                    <a:lnTo>
                      <a:pt x="522" y="126"/>
                    </a:lnTo>
                    <a:lnTo>
                      <a:pt x="516" y="120"/>
                    </a:lnTo>
                    <a:lnTo>
                      <a:pt x="510" y="120"/>
                    </a:lnTo>
                    <a:lnTo>
                      <a:pt x="510" y="114"/>
                    </a:lnTo>
                    <a:lnTo>
                      <a:pt x="516" y="114"/>
                    </a:lnTo>
                    <a:lnTo>
                      <a:pt x="522" y="114"/>
                    </a:lnTo>
                    <a:lnTo>
                      <a:pt x="522" y="108"/>
                    </a:lnTo>
                    <a:lnTo>
                      <a:pt x="528" y="108"/>
                    </a:lnTo>
                    <a:lnTo>
                      <a:pt x="528" y="114"/>
                    </a:lnTo>
                    <a:lnTo>
                      <a:pt x="528" y="108"/>
                    </a:lnTo>
                    <a:lnTo>
                      <a:pt x="528" y="102"/>
                    </a:lnTo>
                    <a:lnTo>
                      <a:pt x="528" y="96"/>
                    </a:lnTo>
                    <a:lnTo>
                      <a:pt x="534" y="96"/>
                    </a:lnTo>
                    <a:lnTo>
                      <a:pt x="540" y="96"/>
                    </a:lnTo>
                    <a:lnTo>
                      <a:pt x="534" y="90"/>
                    </a:lnTo>
                    <a:lnTo>
                      <a:pt x="540" y="90"/>
                    </a:lnTo>
                    <a:lnTo>
                      <a:pt x="546" y="90"/>
                    </a:lnTo>
                    <a:lnTo>
                      <a:pt x="546" y="96"/>
                    </a:lnTo>
                    <a:lnTo>
                      <a:pt x="558" y="90"/>
                    </a:lnTo>
                    <a:lnTo>
                      <a:pt x="558" y="84"/>
                    </a:lnTo>
                    <a:lnTo>
                      <a:pt x="564" y="84"/>
                    </a:lnTo>
                    <a:lnTo>
                      <a:pt x="570" y="84"/>
                    </a:lnTo>
                    <a:lnTo>
                      <a:pt x="570" y="90"/>
                    </a:lnTo>
                    <a:lnTo>
                      <a:pt x="570" y="84"/>
                    </a:lnTo>
                    <a:lnTo>
                      <a:pt x="576" y="78"/>
                    </a:lnTo>
                    <a:lnTo>
                      <a:pt x="576" y="84"/>
                    </a:lnTo>
                    <a:lnTo>
                      <a:pt x="582" y="84"/>
                    </a:lnTo>
                    <a:lnTo>
                      <a:pt x="582" y="78"/>
                    </a:lnTo>
                    <a:lnTo>
                      <a:pt x="588" y="78"/>
                    </a:lnTo>
                    <a:lnTo>
                      <a:pt x="588" y="84"/>
                    </a:lnTo>
                    <a:lnTo>
                      <a:pt x="588" y="78"/>
                    </a:lnTo>
                    <a:lnTo>
                      <a:pt x="594" y="72"/>
                    </a:lnTo>
                    <a:lnTo>
                      <a:pt x="600" y="72"/>
                    </a:lnTo>
                    <a:lnTo>
                      <a:pt x="600" y="78"/>
                    </a:lnTo>
                    <a:lnTo>
                      <a:pt x="606" y="78"/>
                    </a:lnTo>
                    <a:lnTo>
                      <a:pt x="606" y="72"/>
                    </a:lnTo>
                    <a:lnTo>
                      <a:pt x="612" y="66"/>
                    </a:lnTo>
                    <a:lnTo>
                      <a:pt x="618" y="66"/>
                    </a:lnTo>
                    <a:lnTo>
                      <a:pt x="618" y="72"/>
                    </a:lnTo>
                    <a:lnTo>
                      <a:pt x="612" y="72"/>
                    </a:lnTo>
                    <a:lnTo>
                      <a:pt x="612" y="78"/>
                    </a:lnTo>
                    <a:lnTo>
                      <a:pt x="618" y="78"/>
                    </a:lnTo>
                    <a:lnTo>
                      <a:pt x="624" y="78"/>
                    </a:lnTo>
                    <a:lnTo>
                      <a:pt x="624" y="72"/>
                    </a:lnTo>
                    <a:lnTo>
                      <a:pt x="630" y="72"/>
                    </a:lnTo>
                    <a:lnTo>
                      <a:pt x="636" y="78"/>
                    </a:lnTo>
                    <a:lnTo>
                      <a:pt x="636" y="72"/>
                    </a:lnTo>
                    <a:lnTo>
                      <a:pt x="642" y="72"/>
                    </a:lnTo>
                    <a:lnTo>
                      <a:pt x="642" y="66"/>
                    </a:lnTo>
                    <a:lnTo>
                      <a:pt x="648" y="66"/>
                    </a:lnTo>
                    <a:lnTo>
                      <a:pt x="642" y="72"/>
                    </a:lnTo>
                    <a:lnTo>
                      <a:pt x="642" y="78"/>
                    </a:lnTo>
                    <a:lnTo>
                      <a:pt x="648" y="78"/>
                    </a:lnTo>
                    <a:lnTo>
                      <a:pt x="648" y="84"/>
                    </a:lnTo>
                    <a:lnTo>
                      <a:pt x="648" y="78"/>
                    </a:lnTo>
                    <a:lnTo>
                      <a:pt x="654" y="78"/>
                    </a:lnTo>
                    <a:lnTo>
                      <a:pt x="654" y="72"/>
                    </a:lnTo>
                    <a:lnTo>
                      <a:pt x="660" y="72"/>
                    </a:lnTo>
                    <a:lnTo>
                      <a:pt x="660" y="78"/>
                    </a:lnTo>
                    <a:lnTo>
                      <a:pt x="666" y="84"/>
                    </a:lnTo>
                    <a:lnTo>
                      <a:pt x="666" y="78"/>
                    </a:lnTo>
                    <a:lnTo>
                      <a:pt x="672" y="78"/>
                    </a:lnTo>
                    <a:lnTo>
                      <a:pt x="672" y="72"/>
                    </a:lnTo>
                    <a:lnTo>
                      <a:pt x="672" y="66"/>
                    </a:lnTo>
                    <a:lnTo>
                      <a:pt x="678" y="66"/>
                    </a:lnTo>
                    <a:lnTo>
                      <a:pt x="684" y="60"/>
                    </a:lnTo>
                    <a:lnTo>
                      <a:pt x="678" y="60"/>
                    </a:lnTo>
                    <a:lnTo>
                      <a:pt x="678" y="54"/>
                    </a:lnTo>
                    <a:lnTo>
                      <a:pt x="684" y="54"/>
                    </a:lnTo>
                    <a:lnTo>
                      <a:pt x="690" y="54"/>
                    </a:lnTo>
                    <a:lnTo>
                      <a:pt x="690" y="48"/>
                    </a:lnTo>
                    <a:lnTo>
                      <a:pt x="690" y="42"/>
                    </a:lnTo>
                    <a:lnTo>
                      <a:pt x="684" y="42"/>
                    </a:lnTo>
                    <a:lnTo>
                      <a:pt x="690" y="42"/>
                    </a:lnTo>
                    <a:lnTo>
                      <a:pt x="690" y="36"/>
                    </a:lnTo>
                    <a:lnTo>
                      <a:pt x="696" y="30"/>
                    </a:lnTo>
                    <a:lnTo>
                      <a:pt x="702" y="24"/>
                    </a:lnTo>
                    <a:lnTo>
                      <a:pt x="708" y="24"/>
                    </a:lnTo>
                    <a:lnTo>
                      <a:pt x="708" y="18"/>
                    </a:lnTo>
                    <a:lnTo>
                      <a:pt x="708" y="12"/>
                    </a:lnTo>
                    <a:lnTo>
                      <a:pt x="714" y="12"/>
                    </a:lnTo>
                    <a:lnTo>
                      <a:pt x="720" y="12"/>
                    </a:lnTo>
                    <a:lnTo>
                      <a:pt x="720" y="6"/>
                    </a:lnTo>
                    <a:lnTo>
                      <a:pt x="720" y="0"/>
                    </a:lnTo>
                    <a:lnTo>
                      <a:pt x="726" y="0"/>
                    </a:lnTo>
                    <a:close/>
                  </a:path>
                </a:pathLst>
              </a:custGeom>
              <a:solidFill>
                <a:srgbClr val="17365D"/>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5" name="Freeform 13">
                <a:extLst>
                  <a:ext uri="{FF2B5EF4-FFF2-40B4-BE49-F238E27FC236}">
                    <a16:creationId xmlns:a16="http://schemas.microsoft.com/office/drawing/2014/main" id="{61A7FC65-769C-4895-8030-EF62052DAFF2}"/>
                  </a:ext>
                </a:extLst>
              </p:cNvPr>
              <p:cNvSpPr>
                <a:spLocks/>
              </p:cNvSpPr>
              <p:nvPr/>
            </p:nvSpPr>
            <p:spPr bwMode="auto">
              <a:xfrm>
                <a:off x="359410" y="245110"/>
                <a:ext cx="1096010" cy="1343660"/>
              </a:xfrm>
              <a:custGeom>
                <a:avLst/>
                <a:gdLst>
                  <a:gd name="T0" fmla="*/ 390 w 1020"/>
                  <a:gd name="T1" fmla="*/ 42 h 1284"/>
                  <a:gd name="T2" fmla="*/ 522 w 1020"/>
                  <a:gd name="T3" fmla="*/ 54 h 1284"/>
                  <a:gd name="T4" fmla="*/ 516 w 1020"/>
                  <a:gd name="T5" fmla="*/ 210 h 1284"/>
                  <a:gd name="T6" fmla="*/ 492 w 1020"/>
                  <a:gd name="T7" fmla="*/ 348 h 1284"/>
                  <a:gd name="T8" fmla="*/ 432 w 1020"/>
                  <a:gd name="T9" fmla="*/ 504 h 1284"/>
                  <a:gd name="T10" fmla="*/ 408 w 1020"/>
                  <a:gd name="T11" fmla="*/ 696 h 1284"/>
                  <a:gd name="T12" fmla="*/ 582 w 1020"/>
                  <a:gd name="T13" fmla="*/ 624 h 1284"/>
                  <a:gd name="T14" fmla="*/ 744 w 1020"/>
                  <a:gd name="T15" fmla="*/ 630 h 1284"/>
                  <a:gd name="T16" fmla="*/ 900 w 1020"/>
                  <a:gd name="T17" fmla="*/ 660 h 1284"/>
                  <a:gd name="T18" fmla="*/ 984 w 1020"/>
                  <a:gd name="T19" fmla="*/ 762 h 1284"/>
                  <a:gd name="T20" fmla="*/ 990 w 1020"/>
                  <a:gd name="T21" fmla="*/ 900 h 1284"/>
                  <a:gd name="T22" fmla="*/ 948 w 1020"/>
                  <a:gd name="T23" fmla="*/ 924 h 1284"/>
                  <a:gd name="T24" fmla="*/ 906 w 1020"/>
                  <a:gd name="T25" fmla="*/ 930 h 1284"/>
                  <a:gd name="T26" fmla="*/ 852 w 1020"/>
                  <a:gd name="T27" fmla="*/ 942 h 1284"/>
                  <a:gd name="T28" fmla="*/ 798 w 1020"/>
                  <a:gd name="T29" fmla="*/ 930 h 1284"/>
                  <a:gd name="T30" fmla="*/ 750 w 1020"/>
                  <a:gd name="T31" fmla="*/ 900 h 1284"/>
                  <a:gd name="T32" fmla="*/ 738 w 1020"/>
                  <a:gd name="T33" fmla="*/ 846 h 1284"/>
                  <a:gd name="T34" fmla="*/ 726 w 1020"/>
                  <a:gd name="T35" fmla="*/ 792 h 1284"/>
                  <a:gd name="T36" fmla="*/ 666 w 1020"/>
                  <a:gd name="T37" fmla="*/ 786 h 1284"/>
                  <a:gd name="T38" fmla="*/ 618 w 1020"/>
                  <a:gd name="T39" fmla="*/ 804 h 1284"/>
                  <a:gd name="T40" fmla="*/ 558 w 1020"/>
                  <a:gd name="T41" fmla="*/ 804 h 1284"/>
                  <a:gd name="T42" fmla="*/ 522 w 1020"/>
                  <a:gd name="T43" fmla="*/ 828 h 1284"/>
                  <a:gd name="T44" fmla="*/ 528 w 1020"/>
                  <a:gd name="T45" fmla="*/ 876 h 1284"/>
                  <a:gd name="T46" fmla="*/ 588 w 1020"/>
                  <a:gd name="T47" fmla="*/ 900 h 1284"/>
                  <a:gd name="T48" fmla="*/ 624 w 1020"/>
                  <a:gd name="T49" fmla="*/ 924 h 1284"/>
                  <a:gd name="T50" fmla="*/ 624 w 1020"/>
                  <a:gd name="T51" fmla="*/ 978 h 1284"/>
                  <a:gd name="T52" fmla="*/ 654 w 1020"/>
                  <a:gd name="T53" fmla="*/ 1020 h 1284"/>
                  <a:gd name="T54" fmla="*/ 612 w 1020"/>
                  <a:gd name="T55" fmla="*/ 1032 h 1284"/>
                  <a:gd name="T56" fmla="*/ 570 w 1020"/>
                  <a:gd name="T57" fmla="*/ 1050 h 1284"/>
                  <a:gd name="T58" fmla="*/ 528 w 1020"/>
                  <a:gd name="T59" fmla="*/ 1050 h 1284"/>
                  <a:gd name="T60" fmla="*/ 534 w 1020"/>
                  <a:gd name="T61" fmla="*/ 1110 h 1284"/>
                  <a:gd name="T62" fmla="*/ 564 w 1020"/>
                  <a:gd name="T63" fmla="*/ 1140 h 1284"/>
                  <a:gd name="T64" fmla="*/ 588 w 1020"/>
                  <a:gd name="T65" fmla="*/ 1194 h 1284"/>
                  <a:gd name="T66" fmla="*/ 552 w 1020"/>
                  <a:gd name="T67" fmla="*/ 1230 h 1284"/>
                  <a:gd name="T68" fmla="*/ 492 w 1020"/>
                  <a:gd name="T69" fmla="*/ 1218 h 1284"/>
                  <a:gd name="T70" fmla="*/ 486 w 1020"/>
                  <a:gd name="T71" fmla="*/ 1260 h 1284"/>
                  <a:gd name="T72" fmla="*/ 444 w 1020"/>
                  <a:gd name="T73" fmla="*/ 1272 h 1284"/>
                  <a:gd name="T74" fmla="*/ 420 w 1020"/>
                  <a:gd name="T75" fmla="*/ 1248 h 1284"/>
                  <a:gd name="T76" fmla="*/ 414 w 1020"/>
                  <a:gd name="T77" fmla="*/ 1206 h 1284"/>
                  <a:gd name="T78" fmla="*/ 408 w 1020"/>
                  <a:gd name="T79" fmla="*/ 1158 h 1284"/>
                  <a:gd name="T80" fmla="*/ 432 w 1020"/>
                  <a:gd name="T81" fmla="*/ 1116 h 1284"/>
                  <a:gd name="T82" fmla="*/ 468 w 1020"/>
                  <a:gd name="T83" fmla="*/ 1086 h 1284"/>
                  <a:gd name="T84" fmla="*/ 486 w 1020"/>
                  <a:gd name="T85" fmla="*/ 1038 h 1284"/>
                  <a:gd name="T86" fmla="*/ 492 w 1020"/>
                  <a:gd name="T87" fmla="*/ 984 h 1284"/>
                  <a:gd name="T88" fmla="*/ 468 w 1020"/>
                  <a:gd name="T89" fmla="*/ 948 h 1284"/>
                  <a:gd name="T90" fmla="*/ 414 w 1020"/>
                  <a:gd name="T91" fmla="*/ 954 h 1284"/>
                  <a:gd name="T92" fmla="*/ 360 w 1020"/>
                  <a:gd name="T93" fmla="*/ 960 h 1284"/>
                  <a:gd name="T94" fmla="*/ 318 w 1020"/>
                  <a:gd name="T95" fmla="*/ 936 h 1284"/>
                  <a:gd name="T96" fmla="*/ 288 w 1020"/>
                  <a:gd name="T97" fmla="*/ 906 h 1284"/>
                  <a:gd name="T98" fmla="*/ 216 w 1020"/>
                  <a:gd name="T99" fmla="*/ 912 h 1284"/>
                  <a:gd name="T100" fmla="*/ 150 w 1020"/>
                  <a:gd name="T101" fmla="*/ 894 h 1284"/>
                  <a:gd name="T102" fmla="*/ 72 w 1020"/>
                  <a:gd name="T103" fmla="*/ 864 h 1284"/>
                  <a:gd name="T104" fmla="*/ 24 w 1020"/>
                  <a:gd name="T105" fmla="*/ 708 h 1284"/>
                  <a:gd name="T106" fmla="*/ 66 w 1020"/>
                  <a:gd name="T107" fmla="*/ 630 h 1284"/>
                  <a:gd name="T108" fmla="*/ 54 w 1020"/>
                  <a:gd name="T109" fmla="*/ 558 h 1284"/>
                  <a:gd name="T110" fmla="*/ 60 w 1020"/>
                  <a:gd name="T111" fmla="*/ 456 h 1284"/>
                  <a:gd name="T112" fmla="*/ 66 w 1020"/>
                  <a:gd name="T113" fmla="*/ 348 h 1284"/>
                  <a:gd name="T114" fmla="*/ 102 w 1020"/>
                  <a:gd name="T115" fmla="*/ 282 h 1284"/>
                  <a:gd name="T116" fmla="*/ 192 w 1020"/>
                  <a:gd name="T117" fmla="*/ 204 h 1284"/>
                  <a:gd name="T118" fmla="*/ 246 w 1020"/>
                  <a:gd name="T119" fmla="*/ 120 h 12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0"/>
                  <a:gd name="T181" fmla="*/ 0 h 1284"/>
                  <a:gd name="T182" fmla="*/ 1020 w 1020"/>
                  <a:gd name="T183" fmla="*/ 1284 h 12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0" h="1284">
                    <a:moveTo>
                      <a:pt x="258" y="0"/>
                    </a:moveTo>
                    <a:lnTo>
                      <a:pt x="276" y="12"/>
                    </a:lnTo>
                    <a:lnTo>
                      <a:pt x="288" y="12"/>
                    </a:lnTo>
                    <a:lnTo>
                      <a:pt x="306" y="6"/>
                    </a:lnTo>
                    <a:lnTo>
                      <a:pt x="324" y="6"/>
                    </a:lnTo>
                    <a:lnTo>
                      <a:pt x="336" y="6"/>
                    </a:lnTo>
                    <a:lnTo>
                      <a:pt x="348" y="18"/>
                    </a:lnTo>
                    <a:lnTo>
                      <a:pt x="360" y="30"/>
                    </a:lnTo>
                    <a:lnTo>
                      <a:pt x="378" y="42"/>
                    </a:lnTo>
                    <a:lnTo>
                      <a:pt x="390" y="42"/>
                    </a:lnTo>
                    <a:lnTo>
                      <a:pt x="402" y="48"/>
                    </a:lnTo>
                    <a:lnTo>
                      <a:pt x="414" y="48"/>
                    </a:lnTo>
                    <a:lnTo>
                      <a:pt x="426" y="60"/>
                    </a:lnTo>
                    <a:lnTo>
                      <a:pt x="438" y="66"/>
                    </a:lnTo>
                    <a:lnTo>
                      <a:pt x="456" y="72"/>
                    </a:lnTo>
                    <a:lnTo>
                      <a:pt x="474" y="66"/>
                    </a:lnTo>
                    <a:lnTo>
                      <a:pt x="492" y="60"/>
                    </a:lnTo>
                    <a:lnTo>
                      <a:pt x="504" y="54"/>
                    </a:lnTo>
                    <a:lnTo>
                      <a:pt x="504" y="48"/>
                    </a:lnTo>
                    <a:lnTo>
                      <a:pt x="522" y="54"/>
                    </a:lnTo>
                    <a:lnTo>
                      <a:pt x="522" y="66"/>
                    </a:lnTo>
                    <a:lnTo>
                      <a:pt x="522" y="78"/>
                    </a:lnTo>
                    <a:lnTo>
                      <a:pt x="510" y="90"/>
                    </a:lnTo>
                    <a:lnTo>
                      <a:pt x="504" y="108"/>
                    </a:lnTo>
                    <a:lnTo>
                      <a:pt x="498" y="126"/>
                    </a:lnTo>
                    <a:lnTo>
                      <a:pt x="498" y="144"/>
                    </a:lnTo>
                    <a:lnTo>
                      <a:pt x="504" y="156"/>
                    </a:lnTo>
                    <a:lnTo>
                      <a:pt x="510" y="168"/>
                    </a:lnTo>
                    <a:lnTo>
                      <a:pt x="516" y="192"/>
                    </a:lnTo>
                    <a:lnTo>
                      <a:pt x="516" y="210"/>
                    </a:lnTo>
                    <a:lnTo>
                      <a:pt x="510" y="222"/>
                    </a:lnTo>
                    <a:lnTo>
                      <a:pt x="510" y="240"/>
                    </a:lnTo>
                    <a:lnTo>
                      <a:pt x="504" y="258"/>
                    </a:lnTo>
                    <a:lnTo>
                      <a:pt x="510" y="270"/>
                    </a:lnTo>
                    <a:lnTo>
                      <a:pt x="516" y="294"/>
                    </a:lnTo>
                    <a:lnTo>
                      <a:pt x="516" y="318"/>
                    </a:lnTo>
                    <a:lnTo>
                      <a:pt x="516" y="336"/>
                    </a:lnTo>
                    <a:lnTo>
                      <a:pt x="516" y="348"/>
                    </a:lnTo>
                    <a:lnTo>
                      <a:pt x="504" y="348"/>
                    </a:lnTo>
                    <a:lnTo>
                      <a:pt x="492" y="348"/>
                    </a:lnTo>
                    <a:lnTo>
                      <a:pt x="480" y="342"/>
                    </a:lnTo>
                    <a:lnTo>
                      <a:pt x="462" y="336"/>
                    </a:lnTo>
                    <a:lnTo>
                      <a:pt x="444" y="348"/>
                    </a:lnTo>
                    <a:lnTo>
                      <a:pt x="438" y="360"/>
                    </a:lnTo>
                    <a:lnTo>
                      <a:pt x="438" y="384"/>
                    </a:lnTo>
                    <a:lnTo>
                      <a:pt x="426" y="408"/>
                    </a:lnTo>
                    <a:lnTo>
                      <a:pt x="432" y="426"/>
                    </a:lnTo>
                    <a:lnTo>
                      <a:pt x="426" y="462"/>
                    </a:lnTo>
                    <a:lnTo>
                      <a:pt x="432" y="492"/>
                    </a:lnTo>
                    <a:lnTo>
                      <a:pt x="432" y="504"/>
                    </a:lnTo>
                    <a:lnTo>
                      <a:pt x="432" y="516"/>
                    </a:lnTo>
                    <a:lnTo>
                      <a:pt x="426" y="528"/>
                    </a:lnTo>
                    <a:lnTo>
                      <a:pt x="426" y="546"/>
                    </a:lnTo>
                    <a:lnTo>
                      <a:pt x="420" y="564"/>
                    </a:lnTo>
                    <a:lnTo>
                      <a:pt x="408" y="594"/>
                    </a:lnTo>
                    <a:lnTo>
                      <a:pt x="402" y="612"/>
                    </a:lnTo>
                    <a:lnTo>
                      <a:pt x="402" y="642"/>
                    </a:lnTo>
                    <a:lnTo>
                      <a:pt x="396" y="666"/>
                    </a:lnTo>
                    <a:lnTo>
                      <a:pt x="396" y="684"/>
                    </a:lnTo>
                    <a:lnTo>
                      <a:pt x="408" y="696"/>
                    </a:lnTo>
                    <a:lnTo>
                      <a:pt x="420" y="690"/>
                    </a:lnTo>
                    <a:lnTo>
                      <a:pt x="438" y="684"/>
                    </a:lnTo>
                    <a:lnTo>
                      <a:pt x="450" y="672"/>
                    </a:lnTo>
                    <a:lnTo>
                      <a:pt x="468" y="660"/>
                    </a:lnTo>
                    <a:lnTo>
                      <a:pt x="480" y="654"/>
                    </a:lnTo>
                    <a:lnTo>
                      <a:pt x="498" y="654"/>
                    </a:lnTo>
                    <a:lnTo>
                      <a:pt x="522" y="642"/>
                    </a:lnTo>
                    <a:lnTo>
                      <a:pt x="534" y="636"/>
                    </a:lnTo>
                    <a:lnTo>
                      <a:pt x="558" y="624"/>
                    </a:lnTo>
                    <a:lnTo>
                      <a:pt x="582" y="624"/>
                    </a:lnTo>
                    <a:lnTo>
                      <a:pt x="600" y="624"/>
                    </a:lnTo>
                    <a:lnTo>
                      <a:pt x="612" y="630"/>
                    </a:lnTo>
                    <a:lnTo>
                      <a:pt x="630" y="642"/>
                    </a:lnTo>
                    <a:lnTo>
                      <a:pt x="642" y="648"/>
                    </a:lnTo>
                    <a:lnTo>
                      <a:pt x="660" y="642"/>
                    </a:lnTo>
                    <a:lnTo>
                      <a:pt x="678" y="642"/>
                    </a:lnTo>
                    <a:lnTo>
                      <a:pt x="684" y="618"/>
                    </a:lnTo>
                    <a:lnTo>
                      <a:pt x="708" y="618"/>
                    </a:lnTo>
                    <a:lnTo>
                      <a:pt x="726" y="618"/>
                    </a:lnTo>
                    <a:lnTo>
                      <a:pt x="744" y="630"/>
                    </a:lnTo>
                    <a:lnTo>
                      <a:pt x="756" y="636"/>
                    </a:lnTo>
                    <a:lnTo>
                      <a:pt x="762" y="648"/>
                    </a:lnTo>
                    <a:lnTo>
                      <a:pt x="774" y="648"/>
                    </a:lnTo>
                    <a:lnTo>
                      <a:pt x="786" y="642"/>
                    </a:lnTo>
                    <a:lnTo>
                      <a:pt x="804" y="654"/>
                    </a:lnTo>
                    <a:lnTo>
                      <a:pt x="816" y="660"/>
                    </a:lnTo>
                    <a:lnTo>
                      <a:pt x="834" y="660"/>
                    </a:lnTo>
                    <a:lnTo>
                      <a:pt x="864" y="660"/>
                    </a:lnTo>
                    <a:lnTo>
                      <a:pt x="882" y="660"/>
                    </a:lnTo>
                    <a:lnTo>
                      <a:pt x="900" y="660"/>
                    </a:lnTo>
                    <a:lnTo>
                      <a:pt x="930" y="660"/>
                    </a:lnTo>
                    <a:lnTo>
                      <a:pt x="942" y="666"/>
                    </a:lnTo>
                    <a:lnTo>
                      <a:pt x="954" y="678"/>
                    </a:lnTo>
                    <a:lnTo>
                      <a:pt x="960" y="690"/>
                    </a:lnTo>
                    <a:lnTo>
                      <a:pt x="960" y="702"/>
                    </a:lnTo>
                    <a:lnTo>
                      <a:pt x="960" y="720"/>
                    </a:lnTo>
                    <a:lnTo>
                      <a:pt x="960" y="732"/>
                    </a:lnTo>
                    <a:lnTo>
                      <a:pt x="948" y="744"/>
                    </a:lnTo>
                    <a:lnTo>
                      <a:pt x="960" y="762"/>
                    </a:lnTo>
                    <a:lnTo>
                      <a:pt x="984" y="762"/>
                    </a:lnTo>
                    <a:lnTo>
                      <a:pt x="996" y="768"/>
                    </a:lnTo>
                    <a:lnTo>
                      <a:pt x="1020" y="786"/>
                    </a:lnTo>
                    <a:lnTo>
                      <a:pt x="1020" y="810"/>
                    </a:lnTo>
                    <a:lnTo>
                      <a:pt x="1014" y="834"/>
                    </a:lnTo>
                    <a:lnTo>
                      <a:pt x="1002" y="852"/>
                    </a:lnTo>
                    <a:lnTo>
                      <a:pt x="996" y="864"/>
                    </a:lnTo>
                    <a:lnTo>
                      <a:pt x="996" y="882"/>
                    </a:lnTo>
                    <a:lnTo>
                      <a:pt x="996" y="894"/>
                    </a:lnTo>
                    <a:lnTo>
                      <a:pt x="996" y="900"/>
                    </a:lnTo>
                    <a:lnTo>
                      <a:pt x="990" y="900"/>
                    </a:lnTo>
                    <a:lnTo>
                      <a:pt x="990" y="906"/>
                    </a:lnTo>
                    <a:lnTo>
                      <a:pt x="984" y="906"/>
                    </a:lnTo>
                    <a:lnTo>
                      <a:pt x="984" y="912"/>
                    </a:lnTo>
                    <a:lnTo>
                      <a:pt x="978" y="912"/>
                    </a:lnTo>
                    <a:lnTo>
                      <a:pt x="978" y="918"/>
                    </a:lnTo>
                    <a:lnTo>
                      <a:pt x="972" y="918"/>
                    </a:lnTo>
                    <a:lnTo>
                      <a:pt x="966" y="918"/>
                    </a:lnTo>
                    <a:lnTo>
                      <a:pt x="960" y="924"/>
                    </a:lnTo>
                    <a:lnTo>
                      <a:pt x="954" y="924"/>
                    </a:lnTo>
                    <a:lnTo>
                      <a:pt x="948" y="924"/>
                    </a:lnTo>
                    <a:lnTo>
                      <a:pt x="948" y="930"/>
                    </a:lnTo>
                    <a:lnTo>
                      <a:pt x="942" y="930"/>
                    </a:lnTo>
                    <a:lnTo>
                      <a:pt x="936" y="930"/>
                    </a:lnTo>
                    <a:lnTo>
                      <a:pt x="930" y="930"/>
                    </a:lnTo>
                    <a:lnTo>
                      <a:pt x="924" y="930"/>
                    </a:lnTo>
                    <a:lnTo>
                      <a:pt x="918" y="930"/>
                    </a:lnTo>
                    <a:lnTo>
                      <a:pt x="918" y="936"/>
                    </a:lnTo>
                    <a:lnTo>
                      <a:pt x="912" y="936"/>
                    </a:lnTo>
                    <a:lnTo>
                      <a:pt x="912" y="930"/>
                    </a:lnTo>
                    <a:lnTo>
                      <a:pt x="906" y="930"/>
                    </a:lnTo>
                    <a:lnTo>
                      <a:pt x="900" y="936"/>
                    </a:lnTo>
                    <a:lnTo>
                      <a:pt x="894" y="936"/>
                    </a:lnTo>
                    <a:lnTo>
                      <a:pt x="888" y="936"/>
                    </a:lnTo>
                    <a:lnTo>
                      <a:pt x="882" y="936"/>
                    </a:lnTo>
                    <a:lnTo>
                      <a:pt x="876" y="936"/>
                    </a:lnTo>
                    <a:lnTo>
                      <a:pt x="870" y="936"/>
                    </a:lnTo>
                    <a:lnTo>
                      <a:pt x="864" y="936"/>
                    </a:lnTo>
                    <a:lnTo>
                      <a:pt x="858" y="936"/>
                    </a:lnTo>
                    <a:lnTo>
                      <a:pt x="852" y="936"/>
                    </a:lnTo>
                    <a:lnTo>
                      <a:pt x="852" y="942"/>
                    </a:lnTo>
                    <a:lnTo>
                      <a:pt x="846" y="936"/>
                    </a:lnTo>
                    <a:lnTo>
                      <a:pt x="840" y="936"/>
                    </a:lnTo>
                    <a:lnTo>
                      <a:pt x="834" y="936"/>
                    </a:lnTo>
                    <a:lnTo>
                      <a:pt x="828" y="936"/>
                    </a:lnTo>
                    <a:lnTo>
                      <a:pt x="822" y="936"/>
                    </a:lnTo>
                    <a:lnTo>
                      <a:pt x="822" y="930"/>
                    </a:lnTo>
                    <a:lnTo>
                      <a:pt x="816" y="930"/>
                    </a:lnTo>
                    <a:lnTo>
                      <a:pt x="810" y="930"/>
                    </a:lnTo>
                    <a:lnTo>
                      <a:pt x="804" y="930"/>
                    </a:lnTo>
                    <a:lnTo>
                      <a:pt x="798" y="930"/>
                    </a:lnTo>
                    <a:lnTo>
                      <a:pt x="792" y="930"/>
                    </a:lnTo>
                    <a:lnTo>
                      <a:pt x="786" y="930"/>
                    </a:lnTo>
                    <a:lnTo>
                      <a:pt x="780" y="930"/>
                    </a:lnTo>
                    <a:lnTo>
                      <a:pt x="774" y="930"/>
                    </a:lnTo>
                    <a:lnTo>
                      <a:pt x="774" y="924"/>
                    </a:lnTo>
                    <a:lnTo>
                      <a:pt x="768" y="924"/>
                    </a:lnTo>
                    <a:lnTo>
                      <a:pt x="762" y="918"/>
                    </a:lnTo>
                    <a:lnTo>
                      <a:pt x="756" y="912"/>
                    </a:lnTo>
                    <a:lnTo>
                      <a:pt x="750" y="906"/>
                    </a:lnTo>
                    <a:lnTo>
                      <a:pt x="750" y="900"/>
                    </a:lnTo>
                    <a:lnTo>
                      <a:pt x="750" y="894"/>
                    </a:lnTo>
                    <a:lnTo>
                      <a:pt x="744" y="894"/>
                    </a:lnTo>
                    <a:lnTo>
                      <a:pt x="744" y="888"/>
                    </a:lnTo>
                    <a:lnTo>
                      <a:pt x="744" y="882"/>
                    </a:lnTo>
                    <a:lnTo>
                      <a:pt x="744" y="876"/>
                    </a:lnTo>
                    <a:lnTo>
                      <a:pt x="744" y="870"/>
                    </a:lnTo>
                    <a:lnTo>
                      <a:pt x="744" y="864"/>
                    </a:lnTo>
                    <a:lnTo>
                      <a:pt x="738" y="858"/>
                    </a:lnTo>
                    <a:lnTo>
                      <a:pt x="738" y="852"/>
                    </a:lnTo>
                    <a:lnTo>
                      <a:pt x="738" y="846"/>
                    </a:lnTo>
                    <a:lnTo>
                      <a:pt x="738" y="840"/>
                    </a:lnTo>
                    <a:lnTo>
                      <a:pt x="738" y="834"/>
                    </a:lnTo>
                    <a:lnTo>
                      <a:pt x="738" y="828"/>
                    </a:lnTo>
                    <a:lnTo>
                      <a:pt x="738" y="822"/>
                    </a:lnTo>
                    <a:lnTo>
                      <a:pt x="738" y="816"/>
                    </a:lnTo>
                    <a:lnTo>
                      <a:pt x="738" y="810"/>
                    </a:lnTo>
                    <a:lnTo>
                      <a:pt x="732" y="804"/>
                    </a:lnTo>
                    <a:lnTo>
                      <a:pt x="732" y="798"/>
                    </a:lnTo>
                    <a:lnTo>
                      <a:pt x="726" y="798"/>
                    </a:lnTo>
                    <a:lnTo>
                      <a:pt x="726" y="792"/>
                    </a:lnTo>
                    <a:lnTo>
                      <a:pt x="720" y="792"/>
                    </a:lnTo>
                    <a:lnTo>
                      <a:pt x="714" y="786"/>
                    </a:lnTo>
                    <a:lnTo>
                      <a:pt x="708" y="786"/>
                    </a:lnTo>
                    <a:lnTo>
                      <a:pt x="702" y="786"/>
                    </a:lnTo>
                    <a:lnTo>
                      <a:pt x="696" y="786"/>
                    </a:lnTo>
                    <a:lnTo>
                      <a:pt x="690" y="786"/>
                    </a:lnTo>
                    <a:lnTo>
                      <a:pt x="684" y="786"/>
                    </a:lnTo>
                    <a:lnTo>
                      <a:pt x="678" y="786"/>
                    </a:lnTo>
                    <a:lnTo>
                      <a:pt x="672" y="786"/>
                    </a:lnTo>
                    <a:lnTo>
                      <a:pt x="666" y="786"/>
                    </a:lnTo>
                    <a:lnTo>
                      <a:pt x="666" y="792"/>
                    </a:lnTo>
                    <a:lnTo>
                      <a:pt x="660" y="792"/>
                    </a:lnTo>
                    <a:lnTo>
                      <a:pt x="654" y="792"/>
                    </a:lnTo>
                    <a:lnTo>
                      <a:pt x="648" y="792"/>
                    </a:lnTo>
                    <a:lnTo>
                      <a:pt x="642" y="792"/>
                    </a:lnTo>
                    <a:lnTo>
                      <a:pt x="636" y="792"/>
                    </a:lnTo>
                    <a:lnTo>
                      <a:pt x="630" y="792"/>
                    </a:lnTo>
                    <a:lnTo>
                      <a:pt x="630" y="798"/>
                    </a:lnTo>
                    <a:lnTo>
                      <a:pt x="624" y="798"/>
                    </a:lnTo>
                    <a:lnTo>
                      <a:pt x="618" y="804"/>
                    </a:lnTo>
                    <a:lnTo>
                      <a:pt x="612" y="804"/>
                    </a:lnTo>
                    <a:lnTo>
                      <a:pt x="606" y="804"/>
                    </a:lnTo>
                    <a:lnTo>
                      <a:pt x="600" y="804"/>
                    </a:lnTo>
                    <a:lnTo>
                      <a:pt x="594" y="804"/>
                    </a:lnTo>
                    <a:lnTo>
                      <a:pt x="588" y="804"/>
                    </a:lnTo>
                    <a:lnTo>
                      <a:pt x="582" y="804"/>
                    </a:lnTo>
                    <a:lnTo>
                      <a:pt x="576" y="804"/>
                    </a:lnTo>
                    <a:lnTo>
                      <a:pt x="570" y="804"/>
                    </a:lnTo>
                    <a:lnTo>
                      <a:pt x="564" y="804"/>
                    </a:lnTo>
                    <a:lnTo>
                      <a:pt x="558" y="804"/>
                    </a:lnTo>
                    <a:lnTo>
                      <a:pt x="558" y="810"/>
                    </a:lnTo>
                    <a:lnTo>
                      <a:pt x="552" y="810"/>
                    </a:lnTo>
                    <a:lnTo>
                      <a:pt x="546" y="810"/>
                    </a:lnTo>
                    <a:lnTo>
                      <a:pt x="540" y="810"/>
                    </a:lnTo>
                    <a:lnTo>
                      <a:pt x="540" y="816"/>
                    </a:lnTo>
                    <a:lnTo>
                      <a:pt x="534" y="816"/>
                    </a:lnTo>
                    <a:lnTo>
                      <a:pt x="534" y="822"/>
                    </a:lnTo>
                    <a:lnTo>
                      <a:pt x="528" y="822"/>
                    </a:lnTo>
                    <a:lnTo>
                      <a:pt x="528" y="828"/>
                    </a:lnTo>
                    <a:lnTo>
                      <a:pt x="522" y="828"/>
                    </a:lnTo>
                    <a:lnTo>
                      <a:pt x="522" y="834"/>
                    </a:lnTo>
                    <a:lnTo>
                      <a:pt x="516" y="834"/>
                    </a:lnTo>
                    <a:lnTo>
                      <a:pt x="516" y="840"/>
                    </a:lnTo>
                    <a:lnTo>
                      <a:pt x="516" y="846"/>
                    </a:lnTo>
                    <a:lnTo>
                      <a:pt x="516" y="852"/>
                    </a:lnTo>
                    <a:lnTo>
                      <a:pt x="516" y="858"/>
                    </a:lnTo>
                    <a:lnTo>
                      <a:pt x="516" y="864"/>
                    </a:lnTo>
                    <a:lnTo>
                      <a:pt x="522" y="864"/>
                    </a:lnTo>
                    <a:lnTo>
                      <a:pt x="522" y="870"/>
                    </a:lnTo>
                    <a:lnTo>
                      <a:pt x="528" y="876"/>
                    </a:lnTo>
                    <a:lnTo>
                      <a:pt x="534" y="876"/>
                    </a:lnTo>
                    <a:lnTo>
                      <a:pt x="540" y="876"/>
                    </a:lnTo>
                    <a:lnTo>
                      <a:pt x="546" y="882"/>
                    </a:lnTo>
                    <a:lnTo>
                      <a:pt x="552" y="882"/>
                    </a:lnTo>
                    <a:lnTo>
                      <a:pt x="558" y="882"/>
                    </a:lnTo>
                    <a:lnTo>
                      <a:pt x="564" y="882"/>
                    </a:lnTo>
                    <a:lnTo>
                      <a:pt x="570" y="882"/>
                    </a:lnTo>
                    <a:lnTo>
                      <a:pt x="576" y="888"/>
                    </a:lnTo>
                    <a:lnTo>
                      <a:pt x="582" y="894"/>
                    </a:lnTo>
                    <a:lnTo>
                      <a:pt x="588" y="900"/>
                    </a:lnTo>
                    <a:lnTo>
                      <a:pt x="588" y="906"/>
                    </a:lnTo>
                    <a:lnTo>
                      <a:pt x="594" y="906"/>
                    </a:lnTo>
                    <a:lnTo>
                      <a:pt x="600" y="906"/>
                    </a:lnTo>
                    <a:lnTo>
                      <a:pt x="606" y="906"/>
                    </a:lnTo>
                    <a:lnTo>
                      <a:pt x="612" y="906"/>
                    </a:lnTo>
                    <a:lnTo>
                      <a:pt x="618" y="906"/>
                    </a:lnTo>
                    <a:lnTo>
                      <a:pt x="618" y="912"/>
                    </a:lnTo>
                    <a:lnTo>
                      <a:pt x="618" y="918"/>
                    </a:lnTo>
                    <a:lnTo>
                      <a:pt x="624" y="918"/>
                    </a:lnTo>
                    <a:lnTo>
                      <a:pt x="624" y="924"/>
                    </a:lnTo>
                    <a:lnTo>
                      <a:pt x="624" y="930"/>
                    </a:lnTo>
                    <a:lnTo>
                      <a:pt x="624" y="936"/>
                    </a:lnTo>
                    <a:lnTo>
                      <a:pt x="630" y="936"/>
                    </a:lnTo>
                    <a:lnTo>
                      <a:pt x="630" y="942"/>
                    </a:lnTo>
                    <a:lnTo>
                      <a:pt x="630" y="948"/>
                    </a:lnTo>
                    <a:lnTo>
                      <a:pt x="630" y="954"/>
                    </a:lnTo>
                    <a:lnTo>
                      <a:pt x="630" y="960"/>
                    </a:lnTo>
                    <a:lnTo>
                      <a:pt x="630" y="966"/>
                    </a:lnTo>
                    <a:lnTo>
                      <a:pt x="630" y="972"/>
                    </a:lnTo>
                    <a:lnTo>
                      <a:pt x="624" y="978"/>
                    </a:lnTo>
                    <a:lnTo>
                      <a:pt x="624" y="984"/>
                    </a:lnTo>
                    <a:lnTo>
                      <a:pt x="624" y="990"/>
                    </a:lnTo>
                    <a:lnTo>
                      <a:pt x="624" y="996"/>
                    </a:lnTo>
                    <a:lnTo>
                      <a:pt x="630" y="1002"/>
                    </a:lnTo>
                    <a:lnTo>
                      <a:pt x="636" y="1002"/>
                    </a:lnTo>
                    <a:lnTo>
                      <a:pt x="642" y="1002"/>
                    </a:lnTo>
                    <a:lnTo>
                      <a:pt x="648" y="1008"/>
                    </a:lnTo>
                    <a:lnTo>
                      <a:pt x="654" y="1008"/>
                    </a:lnTo>
                    <a:lnTo>
                      <a:pt x="654" y="1014"/>
                    </a:lnTo>
                    <a:lnTo>
                      <a:pt x="654" y="1020"/>
                    </a:lnTo>
                    <a:lnTo>
                      <a:pt x="654" y="1026"/>
                    </a:lnTo>
                    <a:lnTo>
                      <a:pt x="648" y="1026"/>
                    </a:lnTo>
                    <a:lnTo>
                      <a:pt x="642" y="1026"/>
                    </a:lnTo>
                    <a:lnTo>
                      <a:pt x="636" y="1026"/>
                    </a:lnTo>
                    <a:lnTo>
                      <a:pt x="636" y="1032"/>
                    </a:lnTo>
                    <a:lnTo>
                      <a:pt x="630" y="1032"/>
                    </a:lnTo>
                    <a:lnTo>
                      <a:pt x="624" y="1032"/>
                    </a:lnTo>
                    <a:lnTo>
                      <a:pt x="618" y="1032"/>
                    </a:lnTo>
                    <a:lnTo>
                      <a:pt x="618" y="1026"/>
                    </a:lnTo>
                    <a:lnTo>
                      <a:pt x="612" y="1032"/>
                    </a:lnTo>
                    <a:lnTo>
                      <a:pt x="612" y="1038"/>
                    </a:lnTo>
                    <a:lnTo>
                      <a:pt x="606" y="1038"/>
                    </a:lnTo>
                    <a:lnTo>
                      <a:pt x="600" y="1038"/>
                    </a:lnTo>
                    <a:lnTo>
                      <a:pt x="594" y="1044"/>
                    </a:lnTo>
                    <a:lnTo>
                      <a:pt x="588" y="1050"/>
                    </a:lnTo>
                    <a:lnTo>
                      <a:pt x="588" y="1056"/>
                    </a:lnTo>
                    <a:lnTo>
                      <a:pt x="582" y="1056"/>
                    </a:lnTo>
                    <a:lnTo>
                      <a:pt x="582" y="1050"/>
                    </a:lnTo>
                    <a:lnTo>
                      <a:pt x="576" y="1050"/>
                    </a:lnTo>
                    <a:lnTo>
                      <a:pt x="570" y="1050"/>
                    </a:lnTo>
                    <a:lnTo>
                      <a:pt x="564" y="1050"/>
                    </a:lnTo>
                    <a:lnTo>
                      <a:pt x="564" y="1044"/>
                    </a:lnTo>
                    <a:lnTo>
                      <a:pt x="564" y="1050"/>
                    </a:lnTo>
                    <a:lnTo>
                      <a:pt x="558" y="1050"/>
                    </a:lnTo>
                    <a:lnTo>
                      <a:pt x="552" y="1050"/>
                    </a:lnTo>
                    <a:lnTo>
                      <a:pt x="552" y="1044"/>
                    </a:lnTo>
                    <a:lnTo>
                      <a:pt x="546" y="1044"/>
                    </a:lnTo>
                    <a:lnTo>
                      <a:pt x="540" y="1050"/>
                    </a:lnTo>
                    <a:lnTo>
                      <a:pt x="534" y="1050"/>
                    </a:lnTo>
                    <a:lnTo>
                      <a:pt x="528" y="1050"/>
                    </a:lnTo>
                    <a:lnTo>
                      <a:pt x="528" y="1056"/>
                    </a:lnTo>
                    <a:lnTo>
                      <a:pt x="528" y="1062"/>
                    </a:lnTo>
                    <a:lnTo>
                      <a:pt x="528" y="1068"/>
                    </a:lnTo>
                    <a:lnTo>
                      <a:pt x="528" y="1074"/>
                    </a:lnTo>
                    <a:lnTo>
                      <a:pt x="528" y="1080"/>
                    </a:lnTo>
                    <a:lnTo>
                      <a:pt x="528" y="1086"/>
                    </a:lnTo>
                    <a:lnTo>
                      <a:pt x="534" y="1092"/>
                    </a:lnTo>
                    <a:lnTo>
                      <a:pt x="534" y="1098"/>
                    </a:lnTo>
                    <a:lnTo>
                      <a:pt x="534" y="1104"/>
                    </a:lnTo>
                    <a:lnTo>
                      <a:pt x="534" y="1110"/>
                    </a:lnTo>
                    <a:lnTo>
                      <a:pt x="534" y="1116"/>
                    </a:lnTo>
                    <a:lnTo>
                      <a:pt x="534" y="1122"/>
                    </a:lnTo>
                    <a:lnTo>
                      <a:pt x="534" y="1128"/>
                    </a:lnTo>
                    <a:lnTo>
                      <a:pt x="540" y="1128"/>
                    </a:lnTo>
                    <a:lnTo>
                      <a:pt x="540" y="1134"/>
                    </a:lnTo>
                    <a:lnTo>
                      <a:pt x="546" y="1134"/>
                    </a:lnTo>
                    <a:lnTo>
                      <a:pt x="552" y="1134"/>
                    </a:lnTo>
                    <a:lnTo>
                      <a:pt x="558" y="1134"/>
                    </a:lnTo>
                    <a:lnTo>
                      <a:pt x="558" y="1140"/>
                    </a:lnTo>
                    <a:lnTo>
                      <a:pt x="564" y="1140"/>
                    </a:lnTo>
                    <a:lnTo>
                      <a:pt x="564" y="1146"/>
                    </a:lnTo>
                    <a:lnTo>
                      <a:pt x="564" y="1152"/>
                    </a:lnTo>
                    <a:lnTo>
                      <a:pt x="564" y="1158"/>
                    </a:lnTo>
                    <a:lnTo>
                      <a:pt x="564" y="1164"/>
                    </a:lnTo>
                    <a:lnTo>
                      <a:pt x="570" y="1170"/>
                    </a:lnTo>
                    <a:lnTo>
                      <a:pt x="576" y="1176"/>
                    </a:lnTo>
                    <a:lnTo>
                      <a:pt x="582" y="1176"/>
                    </a:lnTo>
                    <a:lnTo>
                      <a:pt x="582" y="1182"/>
                    </a:lnTo>
                    <a:lnTo>
                      <a:pt x="588" y="1188"/>
                    </a:lnTo>
                    <a:lnTo>
                      <a:pt x="588" y="1194"/>
                    </a:lnTo>
                    <a:lnTo>
                      <a:pt x="588" y="1200"/>
                    </a:lnTo>
                    <a:lnTo>
                      <a:pt x="582" y="1200"/>
                    </a:lnTo>
                    <a:lnTo>
                      <a:pt x="582" y="1206"/>
                    </a:lnTo>
                    <a:lnTo>
                      <a:pt x="576" y="1212"/>
                    </a:lnTo>
                    <a:lnTo>
                      <a:pt x="576" y="1218"/>
                    </a:lnTo>
                    <a:lnTo>
                      <a:pt x="570" y="1218"/>
                    </a:lnTo>
                    <a:lnTo>
                      <a:pt x="570" y="1224"/>
                    </a:lnTo>
                    <a:lnTo>
                      <a:pt x="564" y="1224"/>
                    </a:lnTo>
                    <a:lnTo>
                      <a:pt x="558" y="1224"/>
                    </a:lnTo>
                    <a:lnTo>
                      <a:pt x="552" y="1230"/>
                    </a:lnTo>
                    <a:lnTo>
                      <a:pt x="546" y="1230"/>
                    </a:lnTo>
                    <a:lnTo>
                      <a:pt x="540" y="1230"/>
                    </a:lnTo>
                    <a:lnTo>
                      <a:pt x="534" y="1230"/>
                    </a:lnTo>
                    <a:lnTo>
                      <a:pt x="528" y="1224"/>
                    </a:lnTo>
                    <a:lnTo>
                      <a:pt x="522" y="1224"/>
                    </a:lnTo>
                    <a:lnTo>
                      <a:pt x="516" y="1224"/>
                    </a:lnTo>
                    <a:lnTo>
                      <a:pt x="510" y="1218"/>
                    </a:lnTo>
                    <a:lnTo>
                      <a:pt x="504" y="1218"/>
                    </a:lnTo>
                    <a:lnTo>
                      <a:pt x="498" y="1218"/>
                    </a:lnTo>
                    <a:lnTo>
                      <a:pt x="492" y="1218"/>
                    </a:lnTo>
                    <a:lnTo>
                      <a:pt x="486" y="1218"/>
                    </a:lnTo>
                    <a:lnTo>
                      <a:pt x="486" y="1224"/>
                    </a:lnTo>
                    <a:lnTo>
                      <a:pt x="486" y="1230"/>
                    </a:lnTo>
                    <a:lnTo>
                      <a:pt x="480" y="1230"/>
                    </a:lnTo>
                    <a:lnTo>
                      <a:pt x="480" y="1236"/>
                    </a:lnTo>
                    <a:lnTo>
                      <a:pt x="480" y="1242"/>
                    </a:lnTo>
                    <a:lnTo>
                      <a:pt x="480" y="1248"/>
                    </a:lnTo>
                    <a:lnTo>
                      <a:pt x="486" y="1248"/>
                    </a:lnTo>
                    <a:lnTo>
                      <a:pt x="486" y="1254"/>
                    </a:lnTo>
                    <a:lnTo>
                      <a:pt x="486" y="1260"/>
                    </a:lnTo>
                    <a:lnTo>
                      <a:pt x="486" y="1266"/>
                    </a:lnTo>
                    <a:lnTo>
                      <a:pt x="486" y="1272"/>
                    </a:lnTo>
                    <a:lnTo>
                      <a:pt x="486" y="1278"/>
                    </a:lnTo>
                    <a:lnTo>
                      <a:pt x="480" y="1284"/>
                    </a:lnTo>
                    <a:lnTo>
                      <a:pt x="474" y="1284"/>
                    </a:lnTo>
                    <a:lnTo>
                      <a:pt x="468" y="1284"/>
                    </a:lnTo>
                    <a:lnTo>
                      <a:pt x="462" y="1284"/>
                    </a:lnTo>
                    <a:lnTo>
                      <a:pt x="456" y="1278"/>
                    </a:lnTo>
                    <a:lnTo>
                      <a:pt x="450" y="1278"/>
                    </a:lnTo>
                    <a:lnTo>
                      <a:pt x="444" y="1272"/>
                    </a:lnTo>
                    <a:lnTo>
                      <a:pt x="438" y="1272"/>
                    </a:lnTo>
                    <a:lnTo>
                      <a:pt x="432" y="1272"/>
                    </a:lnTo>
                    <a:lnTo>
                      <a:pt x="432" y="1266"/>
                    </a:lnTo>
                    <a:lnTo>
                      <a:pt x="426" y="1266"/>
                    </a:lnTo>
                    <a:lnTo>
                      <a:pt x="420" y="1266"/>
                    </a:lnTo>
                    <a:lnTo>
                      <a:pt x="414" y="1266"/>
                    </a:lnTo>
                    <a:lnTo>
                      <a:pt x="414" y="1260"/>
                    </a:lnTo>
                    <a:lnTo>
                      <a:pt x="420" y="1260"/>
                    </a:lnTo>
                    <a:lnTo>
                      <a:pt x="420" y="1254"/>
                    </a:lnTo>
                    <a:lnTo>
                      <a:pt x="420" y="1248"/>
                    </a:lnTo>
                    <a:lnTo>
                      <a:pt x="426" y="1248"/>
                    </a:lnTo>
                    <a:lnTo>
                      <a:pt x="426" y="1242"/>
                    </a:lnTo>
                    <a:lnTo>
                      <a:pt x="426" y="1236"/>
                    </a:lnTo>
                    <a:lnTo>
                      <a:pt x="426" y="1230"/>
                    </a:lnTo>
                    <a:lnTo>
                      <a:pt x="426" y="1224"/>
                    </a:lnTo>
                    <a:lnTo>
                      <a:pt x="420" y="1224"/>
                    </a:lnTo>
                    <a:lnTo>
                      <a:pt x="420" y="1218"/>
                    </a:lnTo>
                    <a:lnTo>
                      <a:pt x="420" y="1212"/>
                    </a:lnTo>
                    <a:lnTo>
                      <a:pt x="414" y="1212"/>
                    </a:lnTo>
                    <a:lnTo>
                      <a:pt x="414" y="1206"/>
                    </a:lnTo>
                    <a:lnTo>
                      <a:pt x="414" y="1200"/>
                    </a:lnTo>
                    <a:lnTo>
                      <a:pt x="408" y="1200"/>
                    </a:lnTo>
                    <a:lnTo>
                      <a:pt x="408" y="1194"/>
                    </a:lnTo>
                    <a:lnTo>
                      <a:pt x="402" y="1188"/>
                    </a:lnTo>
                    <a:lnTo>
                      <a:pt x="402" y="1182"/>
                    </a:lnTo>
                    <a:lnTo>
                      <a:pt x="402" y="1176"/>
                    </a:lnTo>
                    <a:lnTo>
                      <a:pt x="402" y="1170"/>
                    </a:lnTo>
                    <a:lnTo>
                      <a:pt x="408" y="1170"/>
                    </a:lnTo>
                    <a:lnTo>
                      <a:pt x="408" y="1164"/>
                    </a:lnTo>
                    <a:lnTo>
                      <a:pt x="408" y="1158"/>
                    </a:lnTo>
                    <a:lnTo>
                      <a:pt x="408" y="1152"/>
                    </a:lnTo>
                    <a:lnTo>
                      <a:pt x="414" y="1152"/>
                    </a:lnTo>
                    <a:lnTo>
                      <a:pt x="414" y="1146"/>
                    </a:lnTo>
                    <a:lnTo>
                      <a:pt x="414" y="1140"/>
                    </a:lnTo>
                    <a:lnTo>
                      <a:pt x="420" y="1140"/>
                    </a:lnTo>
                    <a:lnTo>
                      <a:pt x="420" y="1134"/>
                    </a:lnTo>
                    <a:lnTo>
                      <a:pt x="426" y="1128"/>
                    </a:lnTo>
                    <a:lnTo>
                      <a:pt x="426" y="1122"/>
                    </a:lnTo>
                    <a:lnTo>
                      <a:pt x="426" y="1116"/>
                    </a:lnTo>
                    <a:lnTo>
                      <a:pt x="432" y="1116"/>
                    </a:lnTo>
                    <a:lnTo>
                      <a:pt x="432" y="1110"/>
                    </a:lnTo>
                    <a:lnTo>
                      <a:pt x="438" y="1110"/>
                    </a:lnTo>
                    <a:lnTo>
                      <a:pt x="438" y="1104"/>
                    </a:lnTo>
                    <a:lnTo>
                      <a:pt x="444" y="1104"/>
                    </a:lnTo>
                    <a:lnTo>
                      <a:pt x="444" y="1098"/>
                    </a:lnTo>
                    <a:lnTo>
                      <a:pt x="450" y="1098"/>
                    </a:lnTo>
                    <a:lnTo>
                      <a:pt x="450" y="1092"/>
                    </a:lnTo>
                    <a:lnTo>
                      <a:pt x="456" y="1092"/>
                    </a:lnTo>
                    <a:lnTo>
                      <a:pt x="462" y="1086"/>
                    </a:lnTo>
                    <a:lnTo>
                      <a:pt x="468" y="1086"/>
                    </a:lnTo>
                    <a:lnTo>
                      <a:pt x="468" y="1080"/>
                    </a:lnTo>
                    <a:lnTo>
                      <a:pt x="474" y="1080"/>
                    </a:lnTo>
                    <a:lnTo>
                      <a:pt x="474" y="1074"/>
                    </a:lnTo>
                    <a:lnTo>
                      <a:pt x="480" y="1068"/>
                    </a:lnTo>
                    <a:lnTo>
                      <a:pt x="480" y="1062"/>
                    </a:lnTo>
                    <a:lnTo>
                      <a:pt x="480" y="1056"/>
                    </a:lnTo>
                    <a:lnTo>
                      <a:pt x="480" y="1050"/>
                    </a:lnTo>
                    <a:lnTo>
                      <a:pt x="480" y="1044"/>
                    </a:lnTo>
                    <a:lnTo>
                      <a:pt x="486" y="1044"/>
                    </a:lnTo>
                    <a:lnTo>
                      <a:pt x="486" y="1038"/>
                    </a:lnTo>
                    <a:lnTo>
                      <a:pt x="486" y="1032"/>
                    </a:lnTo>
                    <a:lnTo>
                      <a:pt x="486" y="1026"/>
                    </a:lnTo>
                    <a:lnTo>
                      <a:pt x="486" y="1020"/>
                    </a:lnTo>
                    <a:lnTo>
                      <a:pt x="486" y="1014"/>
                    </a:lnTo>
                    <a:lnTo>
                      <a:pt x="486" y="1008"/>
                    </a:lnTo>
                    <a:lnTo>
                      <a:pt x="486" y="1002"/>
                    </a:lnTo>
                    <a:lnTo>
                      <a:pt x="486" y="996"/>
                    </a:lnTo>
                    <a:lnTo>
                      <a:pt x="492" y="996"/>
                    </a:lnTo>
                    <a:lnTo>
                      <a:pt x="492" y="990"/>
                    </a:lnTo>
                    <a:lnTo>
                      <a:pt x="492" y="984"/>
                    </a:lnTo>
                    <a:lnTo>
                      <a:pt x="492" y="978"/>
                    </a:lnTo>
                    <a:lnTo>
                      <a:pt x="492" y="972"/>
                    </a:lnTo>
                    <a:lnTo>
                      <a:pt x="492" y="966"/>
                    </a:lnTo>
                    <a:lnTo>
                      <a:pt x="492" y="960"/>
                    </a:lnTo>
                    <a:lnTo>
                      <a:pt x="486" y="960"/>
                    </a:lnTo>
                    <a:lnTo>
                      <a:pt x="486" y="954"/>
                    </a:lnTo>
                    <a:lnTo>
                      <a:pt x="480" y="954"/>
                    </a:lnTo>
                    <a:lnTo>
                      <a:pt x="480" y="948"/>
                    </a:lnTo>
                    <a:lnTo>
                      <a:pt x="474" y="948"/>
                    </a:lnTo>
                    <a:lnTo>
                      <a:pt x="468" y="948"/>
                    </a:lnTo>
                    <a:lnTo>
                      <a:pt x="462" y="948"/>
                    </a:lnTo>
                    <a:lnTo>
                      <a:pt x="456" y="948"/>
                    </a:lnTo>
                    <a:lnTo>
                      <a:pt x="450" y="948"/>
                    </a:lnTo>
                    <a:lnTo>
                      <a:pt x="444" y="948"/>
                    </a:lnTo>
                    <a:lnTo>
                      <a:pt x="444" y="954"/>
                    </a:lnTo>
                    <a:lnTo>
                      <a:pt x="438" y="954"/>
                    </a:lnTo>
                    <a:lnTo>
                      <a:pt x="432" y="954"/>
                    </a:lnTo>
                    <a:lnTo>
                      <a:pt x="426" y="954"/>
                    </a:lnTo>
                    <a:lnTo>
                      <a:pt x="420" y="954"/>
                    </a:lnTo>
                    <a:lnTo>
                      <a:pt x="414" y="954"/>
                    </a:lnTo>
                    <a:lnTo>
                      <a:pt x="408" y="954"/>
                    </a:lnTo>
                    <a:lnTo>
                      <a:pt x="402" y="954"/>
                    </a:lnTo>
                    <a:lnTo>
                      <a:pt x="396" y="954"/>
                    </a:lnTo>
                    <a:lnTo>
                      <a:pt x="390" y="954"/>
                    </a:lnTo>
                    <a:lnTo>
                      <a:pt x="390" y="960"/>
                    </a:lnTo>
                    <a:lnTo>
                      <a:pt x="384" y="960"/>
                    </a:lnTo>
                    <a:lnTo>
                      <a:pt x="378" y="960"/>
                    </a:lnTo>
                    <a:lnTo>
                      <a:pt x="372" y="960"/>
                    </a:lnTo>
                    <a:lnTo>
                      <a:pt x="366" y="960"/>
                    </a:lnTo>
                    <a:lnTo>
                      <a:pt x="360" y="960"/>
                    </a:lnTo>
                    <a:lnTo>
                      <a:pt x="360" y="954"/>
                    </a:lnTo>
                    <a:lnTo>
                      <a:pt x="354" y="954"/>
                    </a:lnTo>
                    <a:lnTo>
                      <a:pt x="348" y="954"/>
                    </a:lnTo>
                    <a:lnTo>
                      <a:pt x="342" y="954"/>
                    </a:lnTo>
                    <a:lnTo>
                      <a:pt x="336" y="948"/>
                    </a:lnTo>
                    <a:lnTo>
                      <a:pt x="330" y="948"/>
                    </a:lnTo>
                    <a:lnTo>
                      <a:pt x="324" y="948"/>
                    </a:lnTo>
                    <a:lnTo>
                      <a:pt x="324" y="942"/>
                    </a:lnTo>
                    <a:lnTo>
                      <a:pt x="318" y="942"/>
                    </a:lnTo>
                    <a:lnTo>
                      <a:pt x="318" y="936"/>
                    </a:lnTo>
                    <a:lnTo>
                      <a:pt x="312" y="936"/>
                    </a:lnTo>
                    <a:lnTo>
                      <a:pt x="312" y="930"/>
                    </a:lnTo>
                    <a:lnTo>
                      <a:pt x="306" y="930"/>
                    </a:lnTo>
                    <a:lnTo>
                      <a:pt x="306" y="924"/>
                    </a:lnTo>
                    <a:lnTo>
                      <a:pt x="300" y="924"/>
                    </a:lnTo>
                    <a:lnTo>
                      <a:pt x="300" y="918"/>
                    </a:lnTo>
                    <a:lnTo>
                      <a:pt x="294" y="918"/>
                    </a:lnTo>
                    <a:lnTo>
                      <a:pt x="294" y="912"/>
                    </a:lnTo>
                    <a:lnTo>
                      <a:pt x="288" y="912"/>
                    </a:lnTo>
                    <a:lnTo>
                      <a:pt x="288" y="906"/>
                    </a:lnTo>
                    <a:lnTo>
                      <a:pt x="276" y="906"/>
                    </a:lnTo>
                    <a:lnTo>
                      <a:pt x="270" y="906"/>
                    </a:lnTo>
                    <a:lnTo>
                      <a:pt x="264" y="912"/>
                    </a:lnTo>
                    <a:lnTo>
                      <a:pt x="258" y="912"/>
                    </a:lnTo>
                    <a:lnTo>
                      <a:pt x="252" y="912"/>
                    </a:lnTo>
                    <a:lnTo>
                      <a:pt x="246" y="912"/>
                    </a:lnTo>
                    <a:lnTo>
                      <a:pt x="234" y="912"/>
                    </a:lnTo>
                    <a:lnTo>
                      <a:pt x="228" y="912"/>
                    </a:lnTo>
                    <a:lnTo>
                      <a:pt x="222" y="912"/>
                    </a:lnTo>
                    <a:lnTo>
                      <a:pt x="216" y="912"/>
                    </a:lnTo>
                    <a:lnTo>
                      <a:pt x="210" y="912"/>
                    </a:lnTo>
                    <a:lnTo>
                      <a:pt x="204" y="912"/>
                    </a:lnTo>
                    <a:lnTo>
                      <a:pt x="198" y="906"/>
                    </a:lnTo>
                    <a:lnTo>
                      <a:pt x="192" y="906"/>
                    </a:lnTo>
                    <a:lnTo>
                      <a:pt x="180" y="900"/>
                    </a:lnTo>
                    <a:lnTo>
                      <a:pt x="174" y="900"/>
                    </a:lnTo>
                    <a:lnTo>
                      <a:pt x="168" y="900"/>
                    </a:lnTo>
                    <a:lnTo>
                      <a:pt x="162" y="894"/>
                    </a:lnTo>
                    <a:lnTo>
                      <a:pt x="156" y="894"/>
                    </a:lnTo>
                    <a:lnTo>
                      <a:pt x="150" y="894"/>
                    </a:lnTo>
                    <a:lnTo>
                      <a:pt x="138" y="888"/>
                    </a:lnTo>
                    <a:lnTo>
                      <a:pt x="132" y="888"/>
                    </a:lnTo>
                    <a:lnTo>
                      <a:pt x="126" y="888"/>
                    </a:lnTo>
                    <a:lnTo>
                      <a:pt x="120" y="882"/>
                    </a:lnTo>
                    <a:lnTo>
                      <a:pt x="114" y="882"/>
                    </a:lnTo>
                    <a:lnTo>
                      <a:pt x="108" y="876"/>
                    </a:lnTo>
                    <a:lnTo>
                      <a:pt x="96" y="876"/>
                    </a:lnTo>
                    <a:lnTo>
                      <a:pt x="90" y="876"/>
                    </a:lnTo>
                    <a:lnTo>
                      <a:pt x="84" y="876"/>
                    </a:lnTo>
                    <a:lnTo>
                      <a:pt x="72" y="864"/>
                    </a:lnTo>
                    <a:lnTo>
                      <a:pt x="54" y="852"/>
                    </a:lnTo>
                    <a:lnTo>
                      <a:pt x="36" y="834"/>
                    </a:lnTo>
                    <a:lnTo>
                      <a:pt x="30" y="834"/>
                    </a:lnTo>
                    <a:lnTo>
                      <a:pt x="24" y="828"/>
                    </a:lnTo>
                    <a:lnTo>
                      <a:pt x="18" y="822"/>
                    </a:lnTo>
                    <a:lnTo>
                      <a:pt x="0" y="810"/>
                    </a:lnTo>
                    <a:lnTo>
                      <a:pt x="6" y="798"/>
                    </a:lnTo>
                    <a:lnTo>
                      <a:pt x="12" y="774"/>
                    </a:lnTo>
                    <a:lnTo>
                      <a:pt x="18" y="732"/>
                    </a:lnTo>
                    <a:lnTo>
                      <a:pt x="24" y="708"/>
                    </a:lnTo>
                    <a:lnTo>
                      <a:pt x="30" y="684"/>
                    </a:lnTo>
                    <a:lnTo>
                      <a:pt x="30" y="678"/>
                    </a:lnTo>
                    <a:lnTo>
                      <a:pt x="36" y="666"/>
                    </a:lnTo>
                    <a:lnTo>
                      <a:pt x="36" y="660"/>
                    </a:lnTo>
                    <a:lnTo>
                      <a:pt x="42" y="654"/>
                    </a:lnTo>
                    <a:lnTo>
                      <a:pt x="42" y="648"/>
                    </a:lnTo>
                    <a:lnTo>
                      <a:pt x="48" y="648"/>
                    </a:lnTo>
                    <a:lnTo>
                      <a:pt x="48" y="642"/>
                    </a:lnTo>
                    <a:lnTo>
                      <a:pt x="60" y="636"/>
                    </a:lnTo>
                    <a:lnTo>
                      <a:pt x="66" y="630"/>
                    </a:lnTo>
                    <a:lnTo>
                      <a:pt x="78" y="624"/>
                    </a:lnTo>
                    <a:lnTo>
                      <a:pt x="78" y="618"/>
                    </a:lnTo>
                    <a:lnTo>
                      <a:pt x="72" y="606"/>
                    </a:lnTo>
                    <a:lnTo>
                      <a:pt x="72" y="600"/>
                    </a:lnTo>
                    <a:lnTo>
                      <a:pt x="66" y="594"/>
                    </a:lnTo>
                    <a:lnTo>
                      <a:pt x="60" y="594"/>
                    </a:lnTo>
                    <a:lnTo>
                      <a:pt x="54" y="588"/>
                    </a:lnTo>
                    <a:lnTo>
                      <a:pt x="54" y="582"/>
                    </a:lnTo>
                    <a:lnTo>
                      <a:pt x="54" y="576"/>
                    </a:lnTo>
                    <a:lnTo>
                      <a:pt x="54" y="558"/>
                    </a:lnTo>
                    <a:lnTo>
                      <a:pt x="54" y="552"/>
                    </a:lnTo>
                    <a:lnTo>
                      <a:pt x="66" y="546"/>
                    </a:lnTo>
                    <a:lnTo>
                      <a:pt x="72" y="534"/>
                    </a:lnTo>
                    <a:lnTo>
                      <a:pt x="72" y="528"/>
                    </a:lnTo>
                    <a:lnTo>
                      <a:pt x="66" y="516"/>
                    </a:lnTo>
                    <a:lnTo>
                      <a:pt x="66" y="498"/>
                    </a:lnTo>
                    <a:lnTo>
                      <a:pt x="60" y="492"/>
                    </a:lnTo>
                    <a:lnTo>
                      <a:pt x="54" y="480"/>
                    </a:lnTo>
                    <a:lnTo>
                      <a:pt x="60" y="468"/>
                    </a:lnTo>
                    <a:lnTo>
                      <a:pt x="60" y="456"/>
                    </a:lnTo>
                    <a:lnTo>
                      <a:pt x="60" y="450"/>
                    </a:lnTo>
                    <a:lnTo>
                      <a:pt x="60" y="444"/>
                    </a:lnTo>
                    <a:lnTo>
                      <a:pt x="66" y="426"/>
                    </a:lnTo>
                    <a:lnTo>
                      <a:pt x="66" y="420"/>
                    </a:lnTo>
                    <a:lnTo>
                      <a:pt x="66" y="414"/>
                    </a:lnTo>
                    <a:lnTo>
                      <a:pt x="66" y="390"/>
                    </a:lnTo>
                    <a:lnTo>
                      <a:pt x="66" y="378"/>
                    </a:lnTo>
                    <a:lnTo>
                      <a:pt x="66" y="366"/>
                    </a:lnTo>
                    <a:lnTo>
                      <a:pt x="66" y="354"/>
                    </a:lnTo>
                    <a:lnTo>
                      <a:pt x="66" y="348"/>
                    </a:lnTo>
                    <a:lnTo>
                      <a:pt x="60" y="336"/>
                    </a:lnTo>
                    <a:lnTo>
                      <a:pt x="60" y="330"/>
                    </a:lnTo>
                    <a:lnTo>
                      <a:pt x="60" y="324"/>
                    </a:lnTo>
                    <a:lnTo>
                      <a:pt x="60" y="318"/>
                    </a:lnTo>
                    <a:lnTo>
                      <a:pt x="78" y="300"/>
                    </a:lnTo>
                    <a:lnTo>
                      <a:pt x="84" y="300"/>
                    </a:lnTo>
                    <a:lnTo>
                      <a:pt x="84" y="294"/>
                    </a:lnTo>
                    <a:lnTo>
                      <a:pt x="90" y="294"/>
                    </a:lnTo>
                    <a:lnTo>
                      <a:pt x="96" y="288"/>
                    </a:lnTo>
                    <a:lnTo>
                      <a:pt x="102" y="282"/>
                    </a:lnTo>
                    <a:lnTo>
                      <a:pt x="114" y="270"/>
                    </a:lnTo>
                    <a:lnTo>
                      <a:pt x="132" y="258"/>
                    </a:lnTo>
                    <a:lnTo>
                      <a:pt x="138" y="252"/>
                    </a:lnTo>
                    <a:lnTo>
                      <a:pt x="150" y="246"/>
                    </a:lnTo>
                    <a:lnTo>
                      <a:pt x="150" y="240"/>
                    </a:lnTo>
                    <a:lnTo>
                      <a:pt x="156" y="240"/>
                    </a:lnTo>
                    <a:lnTo>
                      <a:pt x="174" y="222"/>
                    </a:lnTo>
                    <a:lnTo>
                      <a:pt x="180" y="222"/>
                    </a:lnTo>
                    <a:lnTo>
                      <a:pt x="180" y="216"/>
                    </a:lnTo>
                    <a:lnTo>
                      <a:pt x="192" y="204"/>
                    </a:lnTo>
                    <a:lnTo>
                      <a:pt x="192" y="198"/>
                    </a:lnTo>
                    <a:lnTo>
                      <a:pt x="204" y="180"/>
                    </a:lnTo>
                    <a:lnTo>
                      <a:pt x="210" y="174"/>
                    </a:lnTo>
                    <a:lnTo>
                      <a:pt x="216" y="168"/>
                    </a:lnTo>
                    <a:lnTo>
                      <a:pt x="216" y="162"/>
                    </a:lnTo>
                    <a:lnTo>
                      <a:pt x="222" y="150"/>
                    </a:lnTo>
                    <a:lnTo>
                      <a:pt x="228" y="150"/>
                    </a:lnTo>
                    <a:lnTo>
                      <a:pt x="234" y="144"/>
                    </a:lnTo>
                    <a:lnTo>
                      <a:pt x="246" y="126"/>
                    </a:lnTo>
                    <a:lnTo>
                      <a:pt x="246" y="120"/>
                    </a:lnTo>
                    <a:lnTo>
                      <a:pt x="252" y="96"/>
                    </a:lnTo>
                    <a:lnTo>
                      <a:pt x="252" y="90"/>
                    </a:lnTo>
                    <a:lnTo>
                      <a:pt x="252" y="84"/>
                    </a:lnTo>
                    <a:lnTo>
                      <a:pt x="258" y="66"/>
                    </a:lnTo>
                    <a:lnTo>
                      <a:pt x="258" y="48"/>
                    </a:lnTo>
                    <a:lnTo>
                      <a:pt x="258" y="42"/>
                    </a:lnTo>
                    <a:lnTo>
                      <a:pt x="258" y="0"/>
                    </a:lnTo>
                    <a:close/>
                  </a:path>
                </a:pathLst>
              </a:custGeom>
              <a:solidFill>
                <a:srgbClr val="76923C"/>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6" name="Freeform 14">
                <a:extLst>
                  <a:ext uri="{FF2B5EF4-FFF2-40B4-BE49-F238E27FC236}">
                    <a16:creationId xmlns:a16="http://schemas.microsoft.com/office/drawing/2014/main" id="{4A6EAA95-ABE0-4D5D-BBFA-5210B314FD26}"/>
                  </a:ext>
                </a:extLst>
              </p:cNvPr>
              <p:cNvSpPr>
                <a:spLocks/>
              </p:cNvSpPr>
              <p:nvPr/>
            </p:nvSpPr>
            <p:spPr bwMode="auto">
              <a:xfrm>
                <a:off x="2370455" y="363855"/>
                <a:ext cx="1037590" cy="878840"/>
              </a:xfrm>
              <a:custGeom>
                <a:avLst/>
                <a:gdLst>
                  <a:gd name="T0" fmla="*/ 408 w 966"/>
                  <a:gd name="T1" fmla="*/ 78 h 840"/>
                  <a:gd name="T2" fmla="*/ 474 w 966"/>
                  <a:gd name="T3" fmla="*/ 84 h 840"/>
                  <a:gd name="T4" fmla="*/ 558 w 966"/>
                  <a:gd name="T5" fmla="*/ 90 h 840"/>
                  <a:gd name="T6" fmla="*/ 624 w 966"/>
                  <a:gd name="T7" fmla="*/ 90 h 840"/>
                  <a:gd name="T8" fmla="*/ 684 w 966"/>
                  <a:gd name="T9" fmla="*/ 84 h 840"/>
                  <a:gd name="T10" fmla="*/ 714 w 966"/>
                  <a:gd name="T11" fmla="*/ 36 h 840"/>
                  <a:gd name="T12" fmla="*/ 768 w 966"/>
                  <a:gd name="T13" fmla="*/ 24 h 840"/>
                  <a:gd name="T14" fmla="*/ 816 w 966"/>
                  <a:gd name="T15" fmla="*/ 6 h 840"/>
                  <a:gd name="T16" fmla="*/ 852 w 966"/>
                  <a:gd name="T17" fmla="*/ 24 h 840"/>
                  <a:gd name="T18" fmla="*/ 888 w 966"/>
                  <a:gd name="T19" fmla="*/ 54 h 840"/>
                  <a:gd name="T20" fmla="*/ 924 w 966"/>
                  <a:gd name="T21" fmla="*/ 78 h 840"/>
                  <a:gd name="T22" fmla="*/ 954 w 966"/>
                  <a:gd name="T23" fmla="*/ 114 h 840"/>
                  <a:gd name="T24" fmla="*/ 960 w 966"/>
                  <a:gd name="T25" fmla="*/ 168 h 840"/>
                  <a:gd name="T26" fmla="*/ 954 w 966"/>
                  <a:gd name="T27" fmla="*/ 222 h 840"/>
                  <a:gd name="T28" fmla="*/ 918 w 966"/>
                  <a:gd name="T29" fmla="*/ 228 h 840"/>
                  <a:gd name="T30" fmla="*/ 858 w 966"/>
                  <a:gd name="T31" fmla="*/ 234 h 840"/>
                  <a:gd name="T32" fmla="*/ 828 w 966"/>
                  <a:gd name="T33" fmla="*/ 270 h 840"/>
                  <a:gd name="T34" fmla="*/ 816 w 966"/>
                  <a:gd name="T35" fmla="*/ 318 h 840"/>
                  <a:gd name="T36" fmla="*/ 810 w 966"/>
                  <a:gd name="T37" fmla="*/ 360 h 840"/>
                  <a:gd name="T38" fmla="*/ 780 w 966"/>
                  <a:gd name="T39" fmla="*/ 408 h 840"/>
                  <a:gd name="T40" fmla="*/ 744 w 966"/>
                  <a:gd name="T41" fmla="*/ 438 h 840"/>
                  <a:gd name="T42" fmla="*/ 702 w 966"/>
                  <a:gd name="T43" fmla="*/ 456 h 840"/>
                  <a:gd name="T44" fmla="*/ 660 w 966"/>
                  <a:gd name="T45" fmla="*/ 480 h 840"/>
                  <a:gd name="T46" fmla="*/ 606 w 966"/>
                  <a:gd name="T47" fmla="*/ 498 h 840"/>
                  <a:gd name="T48" fmla="*/ 594 w 966"/>
                  <a:gd name="T49" fmla="*/ 522 h 840"/>
                  <a:gd name="T50" fmla="*/ 642 w 966"/>
                  <a:gd name="T51" fmla="*/ 528 h 840"/>
                  <a:gd name="T52" fmla="*/ 672 w 966"/>
                  <a:gd name="T53" fmla="*/ 564 h 840"/>
                  <a:gd name="T54" fmla="*/ 660 w 966"/>
                  <a:gd name="T55" fmla="*/ 612 h 840"/>
                  <a:gd name="T56" fmla="*/ 678 w 966"/>
                  <a:gd name="T57" fmla="*/ 642 h 840"/>
                  <a:gd name="T58" fmla="*/ 708 w 966"/>
                  <a:gd name="T59" fmla="*/ 672 h 840"/>
                  <a:gd name="T60" fmla="*/ 732 w 966"/>
                  <a:gd name="T61" fmla="*/ 714 h 840"/>
                  <a:gd name="T62" fmla="*/ 786 w 966"/>
                  <a:gd name="T63" fmla="*/ 720 h 840"/>
                  <a:gd name="T64" fmla="*/ 834 w 966"/>
                  <a:gd name="T65" fmla="*/ 732 h 840"/>
                  <a:gd name="T66" fmla="*/ 882 w 966"/>
                  <a:gd name="T67" fmla="*/ 738 h 840"/>
                  <a:gd name="T68" fmla="*/ 852 w 966"/>
                  <a:gd name="T69" fmla="*/ 768 h 840"/>
                  <a:gd name="T70" fmla="*/ 810 w 966"/>
                  <a:gd name="T71" fmla="*/ 786 h 840"/>
                  <a:gd name="T72" fmla="*/ 792 w 966"/>
                  <a:gd name="T73" fmla="*/ 834 h 840"/>
                  <a:gd name="T74" fmla="*/ 750 w 966"/>
                  <a:gd name="T75" fmla="*/ 822 h 840"/>
                  <a:gd name="T76" fmla="*/ 696 w 966"/>
                  <a:gd name="T77" fmla="*/ 834 h 840"/>
                  <a:gd name="T78" fmla="*/ 678 w 966"/>
                  <a:gd name="T79" fmla="*/ 792 h 840"/>
                  <a:gd name="T80" fmla="*/ 666 w 966"/>
                  <a:gd name="T81" fmla="*/ 732 h 840"/>
                  <a:gd name="T82" fmla="*/ 636 w 966"/>
                  <a:gd name="T83" fmla="*/ 720 h 840"/>
                  <a:gd name="T84" fmla="*/ 588 w 966"/>
                  <a:gd name="T85" fmla="*/ 720 h 840"/>
                  <a:gd name="T86" fmla="*/ 552 w 966"/>
                  <a:gd name="T87" fmla="*/ 696 h 840"/>
                  <a:gd name="T88" fmla="*/ 492 w 966"/>
                  <a:gd name="T89" fmla="*/ 714 h 840"/>
                  <a:gd name="T90" fmla="*/ 468 w 966"/>
                  <a:gd name="T91" fmla="*/ 588 h 840"/>
                  <a:gd name="T92" fmla="*/ 438 w 966"/>
                  <a:gd name="T93" fmla="*/ 432 h 840"/>
                  <a:gd name="T94" fmla="*/ 312 w 966"/>
                  <a:gd name="T95" fmla="*/ 360 h 840"/>
                  <a:gd name="T96" fmla="*/ 252 w 966"/>
                  <a:gd name="T97" fmla="*/ 228 h 840"/>
                  <a:gd name="T98" fmla="*/ 174 w 966"/>
                  <a:gd name="T99" fmla="*/ 162 h 840"/>
                  <a:gd name="T100" fmla="*/ 78 w 966"/>
                  <a:gd name="T101" fmla="*/ 180 h 840"/>
                  <a:gd name="T102" fmla="*/ 30 w 966"/>
                  <a:gd name="T103" fmla="*/ 144 h 840"/>
                  <a:gd name="T104" fmla="*/ 0 w 966"/>
                  <a:gd name="T105" fmla="*/ 114 h 840"/>
                  <a:gd name="T106" fmla="*/ 18 w 966"/>
                  <a:gd name="T107" fmla="*/ 66 h 840"/>
                  <a:gd name="T108" fmla="*/ 78 w 966"/>
                  <a:gd name="T109" fmla="*/ 66 h 840"/>
                  <a:gd name="T110" fmla="*/ 126 w 966"/>
                  <a:gd name="T111" fmla="*/ 72 h 840"/>
                  <a:gd name="T112" fmla="*/ 174 w 966"/>
                  <a:gd name="T113" fmla="*/ 78 h 840"/>
                  <a:gd name="T114" fmla="*/ 198 w 966"/>
                  <a:gd name="T115" fmla="*/ 120 h 840"/>
                  <a:gd name="T116" fmla="*/ 252 w 966"/>
                  <a:gd name="T117" fmla="*/ 132 h 840"/>
                  <a:gd name="T118" fmla="*/ 312 w 966"/>
                  <a:gd name="T119" fmla="*/ 126 h 840"/>
                  <a:gd name="T120" fmla="*/ 336 w 966"/>
                  <a:gd name="T121" fmla="*/ 84 h 8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66"/>
                  <a:gd name="T184" fmla="*/ 0 h 840"/>
                  <a:gd name="T185" fmla="*/ 966 w 966"/>
                  <a:gd name="T186" fmla="*/ 840 h 8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66" h="840">
                    <a:moveTo>
                      <a:pt x="336" y="72"/>
                    </a:moveTo>
                    <a:lnTo>
                      <a:pt x="342" y="72"/>
                    </a:lnTo>
                    <a:lnTo>
                      <a:pt x="360" y="78"/>
                    </a:lnTo>
                    <a:lnTo>
                      <a:pt x="366" y="78"/>
                    </a:lnTo>
                    <a:lnTo>
                      <a:pt x="372" y="78"/>
                    </a:lnTo>
                    <a:lnTo>
                      <a:pt x="378" y="78"/>
                    </a:lnTo>
                    <a:lnTo>
                      <a:pt x="390" y="78"/>
                    </a:lnTo>
                    <a:lnTo>
                      <a:pt x="396" y="78"/>
                    </a:lnTo>
                    <a:lnTo>
                      <a:pt x="402" y="78"/>
                    </a:lnTo>
                    <a:lnTo>
                      <a:pt x="408" y="78"/>
                    </a:lnTo>
                    <a:lnTo>
                      <a:pt x="420" y="78"/>
                    </a:lnTo>
                    <a:lnTo>
                      <a:pt x="426" y="78"/>
                    </a:lnTo>
                    <a:lnTo>
                      <a:pt x="432" y="78"/>
                    </a:lnTo>
                    <a:lnTo>
                      <a:pt x="438" y="78"/>
                    </a:lnTo>
                    <a:lnTo>
                      <a:pt x="438" y="84"/>
                    </a:lnTo>
                    <a:lnTo>
                      <a:pt x="444" y="84"/>
                    </a:lnTo>
                    <a:lnTo>
                      <a:pt x="450" y="84"/>
                    </a:lnTo>
                    <a:lnTo>
                      <a:pt x="456" y="84"/>
                    </a:lnTo>
                    <a:lnTo>
                      <a:pt x="468" y="84"/>
                    </a:lnTo>
                    <a:lnTo>
                      <a:pt x="474" y="84"/>
                    </a:lnTo>
                    <a:lnTo>
                      <a:pt x="480" y="84"/>
                    </a:lnTo>
                    <a:lnTo>
                      <a:pt x="486" y="84"/>
                    </a:lnTo>
                    <a:lnTo>
                      <a:pt x="492" y="84"/>
                    </a:lnTo>
                    <a:lnTo>
                      <a:pt x="504" y="84"/>
                    </a:lnTo>
                    <a:lnTo>
                      <a:pt x="510" y="84"/>
                    </a:lnTo>
                    <a:lnTo>
                      <a:pt x="528" y="84"/>
                    </a:lnTo>
                    <a:lnTo>
                      <a:pt x="540" y="84"/>
                    </a:lnTo>
                    <a:lnTo>
                      <a:pt x="546" y="84"/>
                    </a:lnTo>
                    <a:lnTo>
                      <a:pt x="552" y="90"/>
                    </a:lnTo>
                    <a:lnTo>
                      <a:pt x="558" y="90"/>
                    </a:lnTo>
                    <a:lnTo>
                      <a:pt x="564" y="90"/>
                    </a:lnTo>
                    <a:lnTo>
                      <a:pt x="570" y="90"/>
                    </a:lnTo>
                    <a:lnTo>
                      <a:pt x="582" y="90"/>
                    </a:lnTo>
                    <a:lnTo>
                      <a:pt x="588" y="90"/>
                    </a:lnTo>
                    <a:lnTo>
                      <a:pt x="594" y="90"/>
                    </a:lnTo>
                    <a:lnTo>
                      <a:pt x="600" y="90"/>
                    </a:lnTo>
                    <a:lnTo>
                      <a:pt x="606" y="90"/>
                    </a:lnTo>
                    <a:lnTo>
                      <a:pt x="612" y="90"/>
                    </a:lnTo>
                    <a:lnTo>
                      <a:pt x="618" y="90"/>
                    </a:lnTo>
                    <a:lnTo>
                      <a:pt x="624" y="90"/>
                    </a:lnTo>
                    <a:lnTo>
                      <a:pt x="630" y="90"/>
                    </a:lnTo>
                    <a:lnTo>
                      <a:pt x="636" y="90"/>
                    </a:lnTo>
                    <a:lnTo>
                      <a:pt x="642" y="90"/>
                    </a:lnTo>
                    <a:lnTo>
                      <a:pt x="648" y="90"/>
                    </a:lnTo>
                    <a:lnTo>
                      <a:pt x="654" y="90"/>
                    </a:lnTo>
                    <a:lnTo>
                      <a:pt x="660" y="90"/>
                    </a:lnTo>
                    <a:lnTo>
                      <a:pt x="666" y="90"/>
                    </a:lnTo>
                    <a:lnTo>
                      <a:pt x="672" y="90"/>
                    </a:lnTo>
                    <a:lnTo>
                      <a:pt x="678" y="90"/>
                    </a:lnTo>
                    <a:lnTo>
                      <a:pt x="684" y="84"/>
                    </a:lnTo>
                    <a:lnTo>
                      <a:pt x="684" y="78"/>
                    </a:lnTo>
                    <a:lnTo>
                      <a:pt x="690" y="78"/>
                    </a:lnTo>
                    <a:lnTo>
                      <a:pt x="690" y="72"/>
                    </a:lnTo>
                    <a:lnTo>
                      <a:pt x="696" y="66"/>
                    </a:lnTo>
                    <a:lnTo>
                      <a:pt x="696" y="60"/>
                    </a:lnTo>
                    <a:lnTo>
                      <a:pt x="702" y="54"/>
                    </a:lnTo>
                    <a:lnTo>
                      <a:pt x="702" y="48"/>
                    </a:lnTo>
                    <a:lnTo>
                      <a:pt x="708" y="48"/>
                    </a:lnTo>
                    <a:lnTo>
                      <a:pt x="708" y="42"/>
                    </a:lnTo>
                    <a:lnTo>
                      <a:pt x="714" y="36"/>
                    </a:lnTo>
                    <a:lnTo>
                      <a:pt x="720" y="30"/>
                    </a:lnTo>
                    <a:lnTo>
                      <a:pt x="726" y="30"/>
                    </a:lnTo>
                    <a:lnTo>
                      <a:pt x="732" y="30"/>
                    </a:lnTo>
                    <a:lnTo>
                      <a:pt x="732" y="24"/>
                    </a:lnTo>
                    <a:lnTo>
                      <a:pt x="738" y="24"/>
                    </a:lnTo>
                    <a:lnTo>
                      <a:pt x="744" y="24"/>
                    </a:lnTo>
                    <a:lnTo>
                      <a:pt x="750" y="24"/>
                    </a:lnTo>
                    <a:lnTo>
                      <a:pt x="756" y="24"/>
                    </a:lnTo>
                    <a:lnTo>
                      <a:pt x="762" y="24"/>
                    </a:lnTo>
                    <a:lnTo>
                      <a:pt x="768" y="24"/>
                    </a:lnTo>
                    <a:lnTo>
                      <a:pt x="774" y="24"/>
                    </a:lnTo>
                    <a:lnTo>
                      <a:pt x="780" y="18"/>
                    </a:lnTo>
                    <a:lnTo>
                      <a:pt x="786" y="18"/>
                    </a:lnTo>
                    <a:lnTo>
                      <a:pt x="792" y="18"/>
                    </a:lnTo>
                    <a:lnTo>
                      <a:pt x="792" y="12"/>
                    </a:lnTo>
                    <a:lnTo>
                      <a:pt x="798" y="12"/>
                    </a:lnTo>
                    <a:lnTo>
                      <a:pt x="804" y="12"/>
                    </a:lnTo>
                    <a:lnTo>
                      <a:pt x="804" y="6"/>
                    </a:lnTo>
                    <a:lnTo>
                      <a:pt x="810" y="6"/>
                    </a:lnTo>
                    <a:lnTo>
                      <a:pt x="816" y="6"/>
                    </a:lnTo>
                    <a:lnTo>
                      <a:pt x="816" y="0"/>
                    </a:lnTo>
                    <a:lnTo>
                      <a:pt x="822" y="0"/>
                    </a:lnTo>
                    <a:lnTo>
                      <a:pt x="828" y="0"/>
                    </a:lnTo>
                    <a:lnTo>
                      <a:pt x="834" y="0"/>
                    </a:lnTo>
                    <a:lnTo>
                      <a:pt x="834" y="6"/>
                    </a:lnTo>
                    <a:lnTo>
                      <a:pt x="840" y="6"/>
                    </a:lnTo>
                    <a:lnTo>
                      <a:pt x="846" y="12"/>
                    </a:lnTo>
                    <a:lnTo>
                      <a:pt x="846" y="18"/>
                    </a:lnTo>
                    <a:lnTo>
                      <a:pt x="852" y="18"/>
                    </a:lnTo>
                    <a:lnTo>
                      <a:pt x="852" y="24"/>
                    </a:lnTo>
                    <a:lnTo>
                      <a:pt x="852" y="30"/>
                    </a:lnTo>
                    <a:lnTo>
                      <a:pt x="858" y="36"/>
                    </a:lnTo>
                    <a:lnTo>
                      <a:pt x="864" y="36"/>
                    </a:lnTo>
                    <a:lnTo>
                      <a:pt x="870" y="36"/>
                    </a:lnTo>
                    <a:lnTo>
                      <a:pt x="870" y="42"/>
                    </a:lnTo>
                    <a:lnTo>
                      <a:pt x="876" y="42"/>
                    </a:lnTo>
                    <a:lnTo>
                      <a:pt x="882" y="42"/>
                    </a:lnTo>
                    <a:lnTo>
                      <a:pt x="882" y="48"/>
                    </a:lnTo>
                    <a:lnTo>
                      <a:pt x="888" y="48"/>
                    </a:lnTo>
                    <a:lnTo>
                      <a:pt x="888" y="54"/>
                    </a:lnTo>
                    <a:lnTo>
                      <a:pt x="894" y="54"/>
                    </a:lnTo>
                    <a:lnTo>
                      <a:pt x="894" y="60"/>
                    </a:lnTo>
                    <a:lnTo>
                      <a:pt x="900" y="60"/>
                    </a:lnTo>
                    <a:lnTo>
                      <a:pt x="900" y="66"/>
                    </a:lnTo>
                    <a:lnTo>
                      <a:pt x="906" y="66"/>
                    </a:lnTo>
                    <a:lnTo>
                      <a:pt x="906" y="72"/>
                    </a:lnTo>
                    <a:lnTo>
                      <a:pt x="912" y="72"/>
                    </a:lnTo>
                    <a:lnTo>
                      <a:pt x="912" y="78"/>
                    </a:lnTo>
                    <a:lnTo>
                      <a:pt x="918" y="78"/>
                    </a:lnTo>
                    <a:lnTo>
                      <a:pt x="924" y="78"/>
                    </a:lnTo>
                    <a:lnTo>
                      <a:pt x="924" y="84"/>
                    </a:lnTo>
                    <a:lnTo>
                      <a:pt x="930" y="84"/>
                    </a:lnTo>
                    <a:lnTo>
                      <a:pt x="936" y="84"/>
                    </a:lnTo>
                    <a:lnTo>
                      <a:pt x="942" y="84"/>
                    </a:lnTo>
                    <a:lnTo>
                      <a:pt x="942" y="90"/>
                    </a:lnTo>
                    <a:lnTo>
                      <a:pt x="948" y="96"/>
                    </a:lnTo>
                    <a:lnTo>
                      <a:pt x="948" y="102"/>
                    </a:lnTo>
                    <a:lnTo>
                      <a:pt x="948" y="108"/>
                    </a:lnTo>
                    <a:lnTo>
                      <a:pt x="954" y="108"/>
                    </a:lnTo>
                    <a:lnTo>
                      <a:pt x="954" y="114"/>
                    </a:lnTo>
                    <a:lnTo>
                      <a:pt x="954" y="120"/>
                    </a:lnTo>
                    <a:lnTo>
                      <a:pt x="960" y="120"/>
                    </a:lnTo>
                    <a:lnTo>
                      <a:pt x="960" y="126"/>
                    </a:lnTo>
                    <a:lnTo>
                      <a:pt x="960" y="132"/>
                    </a:lnTo>
                    <a:lnTo>
                      <a:pt x="960" y="138"/>
                    </a:lnTo>
                    <a:lnTo>
                      <a:pt x="960" y="144"/>
                    </a:lnTo>
                    <a:lnTo>
                      <a:pt x="960" y="150"/>
                    </a:lnTo>
                    <a:lnTo>
                      <a:pt x="960" y="156"/>
                    </a:lnTo>
                    <a:lnTo>
                      <a:pt x="960" y="162"/>
                    </a:lnTo>
                    <a:lnTo>
                      <a:pt x="960" y="168"/>
                    </a:lnTo>
                    <a:lnTo>
                      <a:pt x="960" y="174"/>
                    </a:lnTo>
                    <a:lnTo>
                      <a:pt x="960" y="180"/>
                    </a:lnTo>
                    <a:lnTo>
                      <a:pt x="960" y="186"/>
                    </a:lnTo>
                    <a:lnTo>
                      <a:pt x="960" y="192"/>
                    </a:lnTo>
                    <a:lnTo>
                      <a:pt x="966" y="198"/>
                    </a:lnTo>
                    <a:lnTo>
                      <a:pt x="966" y="204"/>
                    </a:lnTo>
                    <a:lnTo>
                      <a:pt x="966" y="210"/>
                    </a:lnTo>
                    <a:lnTo>
                      <a:pt x="966" y="216"/>
                    </a:lnTo>
                    <a:lnTo>
                      <a:pt x="960" y="222"/>
                    </a:lnTo>
                    <a:lnTo>
                      <a:pt x="954" y="222"/>
                    </a:lnTo>
                    <a:lnTo>
                      <a:pt x="954" y="228"/>
                    </a:lnTo>
                    <a:lnTo>
                      <a:pt x="948" y="228"/>
                    </a:lnTo>
                    <a:lnTo>
                      <a:pt x="948" y="234"/>
                    </a:lnTo>
                    <a:lnTo>
                      <a:pt x="942" y="234"/>
                    </a:lnTo>
                    <a:lnTo>
                      <a:pt x="936" y="234"/>
                    </a:lnTo>
                    <a:lnTo>
                      <a:pt x="930" y="240"/>
                    </a:lnTo>
                    <a:lnTo>
                      <a:pt x="924" y="240"/>
                    </a:lnTo>
                    <a:lnTo>
                      <a:pt x="924" y="234"/>
                    </a:lnTo>
                    <a:lnTo>
                      <a:pt x="924" y="228"/>
                    </a:lnTo>
                    <a:lnTo>
                      <a:pt x="918" y="228"/>
                    </a:lnTo>
                    <a:lnTo>
                      <a:pt x="912" y="228"/>
                    </a:lnTo>
                    <a:lnTo>
                      <a:pt x="906" y="228"/>
                    </a:lnTo>
                    <a:lnTo>
                      <a:pt x="900" y="228"/>
                    </a:lnTo>
                    <a:lnTo>
                      <a:pt x="894" y="228"/>
                    </a:lnTo>
                    <a:lnTo>
                      <a:pt x="888" y="228"/>
                    </a:lnTo>
                    <a:lnTo>
                      <a:pt x="882" y="234"/>
                    </a:lnTo>
                    <a:lnTo>
                      <a:pt x="876" y="234"/>
                    </a:lnTo>
                    <a:lnTo>
                      <a:pt x="870" y="234"/>
                    </a:lnTo>
                    <a:lnTo>
                      <a:pt x="864" y="234"/>
                    </a:lnTo>
                    <a:lnTo>
                      <a:pt x="858" y="234"/>
                    </a:lnTo>
                    <a:lnTo>
                      <a:pt x="852" y="234"/>
                    </a:lnTo>
                    <a:lnTo>
                      <a:pt x="846" y="234"/>
                    </a:lnTo>
                    <a:lnTo>
                      <a:pt x="846" y="240"/>
                    </a:lnTo>
                    <a:lnTo>
                      <a:pt x="840" y="240"/>
                    </a:lnTo>
                    <a:lnTo>
                      <a:pt x="840" y="246"/>
                    </a:lnTo>
                    <a:lnTo>
                      <a:pt x="840" y="252"/>
                    </a:lnTo>
                    <a:lnTo>
                      <a:pt x="834" y="252"/>
                    </a:lnTo>
                    <a:lnTo>
                      <a:pt x="834" y="258"/>
                    </a:lnTo>
                    <a:lnTo>
                      <a:pt x="834" y="264"/>
                    </a:lnTo>
                    <a:lnTo>
                      <a:pt x="828" y="270"/>
                    </a:lnTo>
                    <a:lnTo>
                      <a:pt x="828" y="276"/>
                    </a:lnTo>
                    <a:lnTo>
                      <a:pt x="828" y="282"/>
                    </a:lnTo>
                    <a:lnTo>
                      <a:pt x="828" y="288"/>
                    </a:lnTo>
                    <a:lnTo>
                      <a:pt x="828" y="294"/>
                    </a:lnTo>
                    <a:lnTo>
                      <a:pt x="822" y="294"/>
                    </a:lnTo>
                    <a:lnTo>
                      <a:pt x="822" y="300"/>
                    </a:lnTo>
                    <a:lnTo>
                      <a:pt x="822" y="306"/>
                    </a:lnTo>
                    <a:lnTo>
                      <a:pt x="822" y="312"/>
                    </a:lnTo>
                    <a:lnTo>
                      <a:pt x="816" y="312"/>
                    </a:lnTo>
                    <a:lnTo>
                      <a:pt x="816" y="318"/>
                    </a:lnTo>
                    <a:lnTo>
                      <a:pt x="816" y="324"/>
                    </a:lnTo>
                    <a:lnTo>
                      <a:pt x="810" y="324"/>
                    </a:lnTo>
                    <a:lnTo>
                      <a:pt x="810" y="330"/>
                    </a:lnTo>
                    <a:lnTo>
                      <a:pt x="810" y="336"/>
                    </a:lnTo>
                    <a:lnTo>
                      <a:pt x="816" y="336"/>
                    </a:lnTo>
                    <a:lnTo>
                      <a:pt x="816" y="342"/>
                    </a:lnTo>
                    <a:lnTo>
                      <a:pt x="816" y="348"/>
                    </a:lnTo>
                    <a:lnTo>
                      <a:pt x="810" y="348"/>
                    </a:lnTo>
                    <a:lnTo>
                      <a:pt x="810" y="354"/>
                    </a:lnTo>
                    <a:lnTo>
                      <a:pt x="810" y="360"/>
                    </a:lnTo>
                    <a:lnTo>
                      <a:pt x="810" y="366"/>
                    </a:lnTo>
                    <a:lnTo>
                      <a:pt x="804" y="366"/>
                    </a:lnTo>
                    <a:lnTo>
                      <a:pt x="804" y="372"/>
                    </a:lnTo>
                    <a:lnTo>
                      <a:pt x="804" y="378"/>
                    </a:lnTo>
                    <a:lnTo>
                      <a:pt x="804" y="384"/>
                    </a:lnTo>
                    <a:lnTo>
                      <a:pt x="798" y="384"/>
                    </a:lnTo>
                    <a:lnTo>
                      <a:pt x="798" y="390"/>
                    </a:lnTo>
                    <a:lnTo>
                      <a:pt x="792" y="396"/>
                    </a:lnTo>
                    <a:lnTo>
                      <a:pt x="786" y="402"/>
                    </a:lnTo>
                    <a:lnTo>
                      <a:pt x="780" y="408"/>
                    </a:lnTo>
                    <a:lnTo>
                      <a:pt x="780" y="414"/>
                    </a:lnTo>
                    <a:lnTo>
                      <a:pt x="774" y="414"/>
                    </a:lnTo>
                    <a:lnTo>
                      <a:pt x="768" y="420"/>
                    </a:lnTo>
                    <a:lnTo>
                      <a:pt x="762" y="420"/>
                    </a:lnTo>
                    <a:lnTo>
                      <a:pt x="762" y="426"/>
                    </a:lnTo>
                    <a:lnTo>
                      <a:pt x="756" y="426"/>
                    </a:lnTo>
                    <a:lnTo>
                      <a:pt x="756" y="432"/>
                    </a:lnTo>
                    <a:lnTo>
                      <a:pt x="750" y="432"/>
                    </a:lnTo>
                    <a:lnTo>
                      <a:pt x="750" y="438"/>
                    </a:lnTo>
                    <a:lnTo>
                      <a:pt x="744" y="438"/>
                    </a:lnTo>
                    <a:lnTo>
                      <a:pt x="744" y="444"/>
                    </a:lnTo>
                    <a:lnTo>
                      <a:pt x="738" y="444"/>
                    </a:lnTo>
                    <a:lnTo>
                      <a:pt x="732" y="444"/>
                    </a:lnTo>
                    <a:lnTo>
                      <a:pt x="732" y="450"/>
                    </a:lnTo>
                    <a:lnTo>
                      <a:pt x="726" y="450"/>
                    </a:lnTo>
                    <a:lnTo>
                      <a:pt x="720" y="450"/>
                    </a:lnTo>
                    <a:lnTo>
                      <a:pt x="714" y="450"/>
                    </a:lnTo>
                    <a:lnTo>
                      <a:pt x="708" y="450"/>
                    </a:lnTo>
                    <a:lnTo>
                      <a:pt x="708" y="456"/>
                    </a:lnTo>
                    <a:lnTo>
                      <a:pt x="702" y="456"/>
                    </a:lnTo>
                    <a:lnTo>
                      <a:pt x="696" y="462"/>
                    </a:lnTo>
                    <a:lnTo>
                      <a:pt x="690" y="462"/>
                    </a:lnTo>
                    <a:lnTo>
                      <a:pt x="690" y="468"/>
                    </a:lnTo>
                    <a:lnTo>
                      <a:pt x="684" y="468"/>
                    </a:lnTo>
                    <a:lnTo>
                      <a:pt x="678" y="468"/>
                    </a:lnTo>
                    <a:lnTo>
                      <a:pt x="678" y="474"/>
                    </a:lnTo>
                    <a:lnTo>
                      <a:pt x="672" y="474"/>
                    </a:lnTo>
                    <a:lnTo>
                      <a:pt x="666" y="474"/>
                    </a:lnTo>
                    <a:lnTo>
                      <a:pt x="666" y="480"/>
                    </a:lnTo>
                    <a:lnTo>
                      <a:pt x="660" y="480"/>
                    </a:lnTo>
                    <a:lnTo>
                      <a:pt x="654" y="486"/>
                    </a:lnTo>
                    <a:lnTo>
                      <a:pt x="648" y="486"/>
                    </a:lnTo>
                    <a:lnTo>
                      <a:pt x="642" y="486"/>
                    </a:lnTo>
                    <a:lnTo>
                      <a:pt x="636" y="486"/>
                    </a:lnTo>
                    <a:lnTo>
                      <a:pt x="636" y="492"/>
                    </a:lnTo>
                    <a:lnTo>
                      <a:pt x="630" y="492"/>
                    </a:lnTo>
                    <a:lnTo>
                      <a:pt x="624" y="492"/>
                    </a:lnTo>
                    <a:lnTo>
                      <a:pt x="618" y="498"/>
                    </a:lnTo>
                    <a:lnTo>
                      <a:pt x="612" y="498"/>
                    </a:lnTo>
                    <a:lnTo>
                      <a:pt x="606" y="498"/>
                    </a:lnTo>
                    <a:lnTo>
                      <a:pt x="600" y="498"/>
                    </a:lnTo>
                    <a:lnTo>
                      <a:pt x="600" y="504"/>
                    </a:lnTo>
                    <a:lnTo>
                      <a:pt x="594" y="504"/>
                    </a:lnTo>
                    <a:lnTo>
                      <a:pt x="588" y="504"/>
                    </a:lnTo>
                    <a:lnTo>
                      <a:pt x="588" y="510"/>
                    </a:lnTo>
                    <a:lnTo>
                      <a:pt x="582" y="510"/>
                    </a:lnTo>
                    <a:lnTo>
                      <a:pt x="582" y="516"/>
                    </a:lnTo>
                    <a:lnTo>
                      <a:pt x="588" y="516"/>
                    </a:lnTo>
                    <a:lnTo>
                      <a:pt x="594" y="516"/>
                    </a:lnTo>
                    <a:lnTo>
                      <a:pt x="594" y="522"/>
                    </a:lnTo>
                    <a:lnTo>
                      <a:pt x="600" y="522"/>
                    </a:lnTo>
                    <a:lnTo>
                      <a:pt x="606" y="528"/>
                    </a:lnTo>
                    <a:lnTo>
                      <a:pt x="612" y="528"/>
                    </a:lnTo>
                    <a:lnTo>
                      <a:pt x="618" y="528"/>
                    </a:lnTo>
                    <a:lnTo>
                      <a:pt x="624" y="528"/>
                    </a:lnTo>
                    <a:lnTo>
                      <a:pt x="624" y="522"/>
                    </a:lnTo>
                    <a:lnTo>
                      <a:pt x="630" y="522"/>
                    </a:lnTo>
                    <a:lnTo>
                      <a:pt x="636" y="522"/>
                    </a:lnTo>
                    <a:lnTo>
                      <a:pt x="642" y="522"/>
                    </a:lnTo>
                    <a:lnTo>
                      <a:pt x="642" y="528"/>
                    </a:lnTo>
                    <a:lnTo>
                      <a:pt x="648" y="528"/>
                    </a:lnTo>
                    <a:lnTo>
                      <a:pt x="654" y="528"/>
                    </a:lnTo>
                    <a:lnTo>
                      <a:pt x="654" y="534"/>
                    </a:lnTo>
                    <a:lnTo>
                      <a:pt x="660" y="534"/>
                    </a:lnTo>
                    <a:lnTo>
                      <a:pt x="660" y="540"/>
                    </a:lnTo>
                    <a:lnTo>
                      <a:pt x="666" y="540"/>
                    </a:lnTo>
                    <a:lnTo>
                      <a:pt x="666" y="546"/>
                    </a:lnTo>
                    <a:lnTo>
                      <a:pt x="666" y="552"/>
                    </a:lnTo>
                    <a:lnTo>
                      <a:pt x="672" y="558"/>
                    </a:lnTo>
                    <a:lnTo>
                      <a:pt x="672" y="564"/>
                    </a:lnTo>
                    <a:lnTo>
                      <a:pt x="672" y="570"/>
                    </a:lnTo>
                    <a:lnTo>
                      <a:pt x="666" y="570"/>
                    </a:lnTo>
                    <a:lnTo>
                      <a:pt x="672" y="576"/>
                    </a:lnTo>
                    <a:lnTo>
                      <a:pt x="672" y="582"/>
                    </a:lnTo>
                    <a:lnTo>
                      <a:pt x="672" y="588"/>
                    </a:lnTo>
                    <a:lnTo>
                      <a:pt x="678" y="588"/>
                    </a:lnTo>
                    <a:lnTo>
                      <a:pt x="678" y="594"/>
                    </a:lnTo>
                    <a:lnTo>
                      <a:pt x="672" y="600"/>
                    </a:lnTo>
                    <a:lnTo>
                      <a:pt x="666" y="606"/>
                    </a:lnTo>
                    <a:lnTo>
                      <a:pt x="660" y="612"/>
                    </a:lnTo>
                    <a:lnTo>
                      <a:pt x="654" y="612"/>
                    </a:lnTo>
                    <a:lnTo>
                      <a:pt x="648" y="618"/>
                    </a:lnTo>
                    <a:lnTo>
                      <a:pt x="642" y="624"/>
                    </a:lnTo>
                    <a:lnTo>
                      <a:pt x="648" y="630"/>
                    </a:lnTo>
                    <a:lnTo>
                      <a:pt x="648" y="636"/>
                    </a:lnTo>
                    <a:lnTo>
                      <a:pt x="654" y="642"/>
                    </a:lnTo>
                    <a:lnTo>
                      <a:pt x="660" y="642"/>
                    </a:lnTo>
                    <a:lnTo>
                      <a:pt x="666" y="642"/>
                    </a:lnTo>
                    <a:lnTo>
                      <a:pt x="672" y="642"/>
                    </a:lnTo>
                    <a:lnTo>
                      <a:pt x="678" y="642"/>
                    </a:lnTo>
                    <a:lnTo>
                      <a:pt x="684" y="642"/>
                    </a:lnTo>
                    <a:lnTo>
                      <a:pt x="690" y="642"/>
                    </a:lnTo>
                    <a:lnTo>
                      <a:pt x="690" y="648"/>
                    </a:lnTo>
                    <a:lnTo>
                      <a:pt x="696" y="648"/>
                    </a:lnTo>
                    <a:lnTo>
                      <a:pt x="696" y="654"/>
                    </a:lnTo>
                    <a:lnTo>
                      <a:pt x="696" y="660"/>
                    </a:lnTo>
                    <a:lnTo>
                      <a:pt x="702" y="660"/>
                    </a:lnTo>
                    <a:lnTo>
                      <a:pt x="702" y="666"/>
                    </a:lnTo>
                    <a:lnTo>
                      <a:pt x="702" y="672"/>
                    </a:lnTo>
                    <a:lnTo>
                      <a:pt x="708" y="672"/>
                    </a:lnTo>
                    <a:lnTo>
                      <a:pt x="708" y="678"/>
                    </a:lnTo>
                    <a:lnTo>
                      <a:pt x="708" y="684"/>
                    </a:lnTo>
                    <a:lnTo>
                      <a:pt x="714" y="684"/>
                    </a:lnTo>
                    <a:lnTo>
                      <a:pt x="714" y="690"/>
                    </a:lnTo>
                    <a:lnTo>
                      <a:pt x="720" y="696"/>
                    </a:lnTo>
                    <a:lnTo>
                      <a:pt x="720" y="702"/>
                    </a:lnTo>
                    <a:lnTo>
                      <a:pt x="726" y="702"/>
                    </a:lnTo>
                    <a:lnTo>
                      <a:pt x="726" y="708"/>
                    </a:lnTo>
                    <a:lnTo>
                      <a:pt x="732" y="708"/>
                    </a:lnTo>
                    <a:lnTo>
                      <a:pt x="732" y="714"/>
                    </a:lnTo>
                    <a:lnTo>
                      <a:pt x="738" y="714"/>
                    </a:lnTo>
                    <a:lnTo>
                      <a:pt x="744" y="714"/>
                    </a:lnTo>
                    <a:lnTo>
                      <a:pt x="750" y="714"/>
                    </a:lnTo>
                    <a:lnTo>
                      <a:pt x="756" y="714"/>
                    </a:lnTo>
                    <a:lnTo>
                      <a:pt x="762" y="714"/>
                    </a:lnTo>
                    <a:lnTo>
                      <a:pt x="768" y="714"/>
                    </a:lnTo>
                    <a:lnTo>
                      <a:pt x="774" y="714"/>
                    </a:lnTo>
                    <a:lnTo>
                      <a:pt x="780" y="714"/>
                    </a:lnTo>
                    <a:lnTo>
                      <a:pt x="780" y="720"/>
                    </a:lnTo>
                    <a:lnTo>
                      <a:pt x="786" y="720"/>
                    </a:lnTo>
                    <a:lnTo>
                      <a:pt x="792" y="726"/>
                    </a:lnTo>
                    <a:lnTo>
                      <a:pt x="798" y="726"/>
                    </a:lnTo>
                    <a:lnTo>
                      <a:pt x="804" y="726"/>
                    </a:lnTo>
                    <a:lnTo>
                      <a:pt x="810" y="726"/>
                    </a:lnTo>
                    <a:lnTo>
                      <a:pt x="810" y="732"/>
                    </a:lnTo>
                    <a:lnTo>
                      <a:pt x="816" y="732"/>
                    </a:lnTo>
                    <a:lnTo>
                      <a:pt x="822" y="732"/>
                    </a:lnTo>
                    <a:lnTo>
                      <a:pt x="828" y="726"/>
                    </a:lnTo>
                    <a:lnTo>
                      <a:pt x="828" y="732"/>
                    </a:lnTo>
                    <a:lnTo>
                      <a:pt x="834" y="732"/>
                    </a:lnTo>
                    <a:lnTo>
                      <a:pt x="840" y="732"/>
                    </a:lnTo>
                    <a:lnTo>
                      <a:pt x="846" y="732"/>
                    </a:lnTo>
                    <a:lnTo>
                      <a:pt x="852" y="738"/>
                    </a:lnTo>
                    <a:lnTo>
                      <a:pt x="852" y="732"/>
                    </a:lnTo>
                    <a:lnTo>
                      <a:pt x="858" y="732"/>
                    </a:lnTo>
                    <a:lnTo>
                      <a:pt x="858" y="738"/>
                    </a:lnTo>
                    <a:lnTo>
                      <a:pt x="864" y="738"/>
                    </a:lnTo>
                    <a:lnTo>
                      <a:pt x="870" y="738"/>
                    </a:lnTo>
                    <a:lnTo>
                      <a:pt x="876" y="738"/>
                    </a:lnTo>
                    <a:lnTo>
                      <a:pt x="882" y="738"/>
                    </a:lnTo>
                    <a:lnTo>
                      <a:pt x="888" y="738"/>
                    </a:lnTo>
                    <a:lnTo>
                      <a:pt x="882" y="744"/>
                    </a:lnTo>
                    <a:lnTo>
                      <a:pt x="882" y="750"/>
                    </a:lnTo>
                    <a:lnTo>
                      <a:pt x="876" y="756"/>
                    </a:lnTo>
                    <a:lnTo>
                      <a:pt x="876" y="762"/>
                    </a:lnTo>
                    <a:lnTo>
                      <a:pt x="870" y="762"/>
                    </a:lnTo>
                    <a:lnTo>
                      <a:pt x="864" y="762"/>
                    </a:lnTo>
                    <a:lnTo>
                      <a:pt x="864" y="768"/>
                    </a:lnTo>
                    <a:lnTo>
                      <a:pt x="858" y="768"/>
                    </a:lnTo>
                    <a:lnTo>
                      <a:pt x="852" y="768"/>
                    </a:lnTo>
                    <a:lnTo>
                      <a:pt x="852" y="774"/>
                    </a:lnTo>
                    <a:lnTo>
                      <a:pt x="846" y="774"/>
                    </a:lnTo>
                    <a:lnTo>
                      <a:pt x="846" y="780"/>
                    </a:lnTo>
                    <a:lnTo>
                      <a:pt x="840" y="780"/>
                    </a:lnTo>
                    <a:lnTo>
                      <a:pt x="834" y="780"/>
                    </a:lnTo>
                    <a:lnTo>
                      <a:pt x="828" y="780"/>
                    </a:lnTo>
                    <a:lnTo>
                      <a:pt x="822" y="780"/>
                    </a:lnTo>
                    <a:lnTo>
                      <a:pt x="816" y="780"/>
                    </a:lnTo>
                    <a:lnTo>
                      <a:pt x="816" y="786"/>
                    </a:lnTo>
                    <a:lnTo>
                      <a:pt x="810" y="786"/>
                    </a:lnTo>
                    <a:lnTo>
                      <a:pt x="810" y="792"/>
                    </a:lnTo>
                    <a:lnTo>
                      <a:pt x="804" y="798"/>
                    </a:lnTo>
                    <a:lnTo>
                      <a:pt x="804" y="804"/>
                    </a:lnTo>
                    <a:lnTo>
                      <a:pt x="798" y="804"/>
                    </a:lnTo>
                    <a:lnTo>
                      <a:pt x="798" y="810"/>
                    </a:lnTo>
                    <a:lnTo>
                      <a:pt x="798" y="816"/>
                    </a:lnTo>
                    <a:lnTo>
                      <a:pt x="792" y="816"/>
                    </a:lnTo>
                    <a:lnTo>
                      <a:pt x="792" y="822"/>
                    </a:lnTo>
                    <a:lnTo>
                      <a:pt x="792" y="828"/>
                    </a:lnTo>
                    <a:lnTo>
                      <a:pt x="792" y="834"/>
                    </a:lnTo>
                    <a:lnTo>
                      <a:pt x="792" y="840"/>
                    </a:lnTo>
                    <a:lnTo>
                      <a:pt x="786" y="840"/>
                    </a:lnTo>
                    <a:lnTo>
                      <a:pt x="780" y="840"/>
                    </a:lnTo>
                    <a:lnTo>
                      <a:pt x="774" y="840"/>
                    </a:lnTo>
                    <a:lnTo>
                      <a:pt x="768" y="834"/>
                    </a:lnTo>
                    <a:lnTo>
                      <a:pt x="768" y="828"/>
                    </a:lnTo>
                    <a:lnTo>
                      <a:pt x="762" y="828"/>
                    </a:lnTo>
                    <a:lnTo>
                      <a:pt x="756" y="828"/>
                    </a:lnTo>
                    <a:lnTo>
                      <a:pt x="756" y="822"/>
                    </a:lnTo>
                    <a:lnTo>
                      <a:pt x="750" y="822"/>
                    </a:lnTo>
                    <a:lnTo>
                      <a:pt x="744" y="822"/>
                    </a:lnTo>
                    <a:lnTo>
                      <a:pt x="738" y="822"/>
                    </a:lnTo>
                    <a:lnTo>
                      <a:pt x="732" y="822"/>
                    </a:lnTo>
                    <a:lnTo>
                      <a:pt x="732" y="828"/>
                    </a:lnTo>
                    <a:lnTo>
                      <a:pt x="726" y="828"/>
                    </a:lnTo>
                    <a:lnTo>
                      <a:pt x="720" y="828"/>
                    </a:lnTo>
                    <a:lnTo>
                      <a:pt x="714" y="828"/>
                    </a:lnTo>
                    <a:lnTo>
                      <a:pt x="708" y="828"/>
                    </a:lnTo>
                    <a:lnTo>
                      <a:pt x="702" y="834"/>
                    </a:lnTo>
                    <a:lnTo>
                      <a:pt x="696" y="834"/>
                    </a:lnTo>
                    <a:lnTo>
                      <a:pt x="696" y="828"/>
                    </a:lnTo>
                    <a:lnTo>
                      <a:pt x="696" y="822"/>
                    </a:lnTo>
                    <a:lnTo>
                      <a:pt x="690" y="822"/>
                    </a:lnTo>
                    <a:lnTo>
                      <a:pt x="690" y="816"/>
                    </a:lnTo>
                    <a:lnTo>
                      <a:pt x="690" y="810"/>
                    </a:lnTo>
                    <a:lnTo>
                      <a:pt x="690" y="804"/>
                    </a:lnTo>
                    <a:lnTo>
                      <a:pt x="684" y="804"/>
                    </a:lnTo>
                    <a:lnTo>
                      <a:pt x="684" y="798"/>
                    </a:lnTo>
                    <a:lnTo>
                      <a:pt x="684" y="792"/>
                    </a:lnTo>
                    <a:lnTo>
                      <a:pt x="678" y="792"/>
                    </a:lnTo>
                    <a:lnTo>
                      <a:pt x="678" y="786"/>
                    </a:lnTo>
                    <a:lnTo>
                      <a:pt x="684" y="780"/>
                    </a:lnTo>
                    <a:lnTo>
                      <a:pt x="684" y="774"/>
                    </a:lnTo>
                    <a:lnTo>
                      <a:pt x="678" y="768"/>
                    </a:lnTo>
                    <a:lnTo>
                      <a:pt x="678" y="762"/>
                    </a:lnTo>
                    <a:lnTo>
                      <a:pt x="678" y="756"/>
                    </a:lnTo>
                    <a:lnTo>
                      <a:pt x="672" y="750"/>
                    </a:lnTo>
                    <a:lnTo>
                      <a:pt x="672" y="744"/>
                    </a:lnTo>
                    <a:lnTo>
                      <a:pt x="672" y="738"/>
                    </a:lnTo>
                    <a:lnTo>
                      <a:pt x="666" y="732"/>
                    </a:lnTo>
                    <a:lnTo>
                      <a:pt x="666" y="726"/>
                    </a:lnTo>
                    <a:lnTo>
                      <a:pt x="666" y="720"/>
                    </a:lnTo>
                    <a:lnTo>
                      <a:pt x="660" y="714"/>
                    </a:lnTo>
                    <a:lnTo>
                      <a:pt x="660" y="708"/>
                    </a:lnTo>
                    <a:lnTo>
                      <a:pt x="654" y="708"/>
                    </a:lnTo>
                    <a:lnTo>
                      <a:pt x="654" y="714"/>
                    </a:lnTo>
                    <a:lnTo>
                      <a:pt x="648" y="714"/>
                    </a:lnTo>
                    <a:lnTo>
                      <a:pt x="642" y="714"/>
                    </a:lnTo>
                    <a:lnTo>
                      <a:pt x="636" y="714"/>
                    </a:lnTo>
                    <a:lnTo>
                      <a:pt x="636" y="720"/>
                    </a:lnTo>
                    <a:lnTo>
                      <a:pt x="630" y="720"/>
                    </a:lnTo>
                    <a:lnTo>
                      <a:pt x="630" y="714"/>
                    </a:lnTo>
                    <a:lnTo>
                      <a:pt x="624" y="714"/>
                    </a:lnTo>
                    <a:lnTo>
                      <a:pt x="624" y="720"/>
                    </a:lnTo>
                    <a:lnTo>
                      <a:pt x="618" y="720"/>
                    </a:lnTo>
                    <a:lnTo>
                      <a:pt x="612" y="720"/>
                    </a:lnTo>
                    <a:lnTo>
                      <a:pt x="606" y="720"/>
                    </a:lnTo>
                    <a:lnTo>
                      <a:pt x="600" y="720"/>
                    </a:lnTo>
                    <a:lnTo>
                      <a:pt x="594" y="720"/>
                    </a:lnTo>
                    <a:lnTo>
                      <a:pt x="588" y="720"/>
                    </a:lnTo>
                    <a:lnTo>
                      <a:pt x="582" y="720"/>
                    </a:lnTo>
                    <a:lnTo>
                      <a:pt x="576" y="720"/>
                    </a:lnTo>
                    <a:lnTo>
                      <a:pt x="570" y="714"/>
                    </a:lnTo>
                    <a:lnTo>
                      <a:pt x="570" y="708"/>
                    </a:lnTo>
                    <a:lnTo>
                      <a:pt x="570" y="702"/>
                    </a:lnTo>
                    <a:lnTo>
                      <a:pt x="570" y="696"/>
                    </a:lnTo>
                    <a:lnTo>
                      <a:pt x="570" y="690"/>
                    </a:lnTo>
                    <a:lnTo>
                      <a:pt x="564" y="696"/>
                    </a:lnTo>
                    <a:lnTo>
                      <a:pt x="558" y="696"/>
                    </a:lnTo>
                    <a:lnTo>
                      <a:pt x="552" y="696"/>
                    </a:lnTo>
                    <a:lnTo>
                      <a:pt x="546" y="702"/>
                    </a:lnTo>
                    <a:lnTo>
                      <a:pt x="540" y="702"/>
                    </a:lnTo>
                    <a:lnTo>
                      <a:pt x="534" y="702"/>
                    </a:lnTo>
                    <a:lnTo>
                      <a:pt x="528" y="708"/>
                    </a:lnTo>
                    <a:lnTo>
                      <a:pt x="522" y="708"/>
                    </a:lnTo>
                    <a:lnTo>
                      <a:pt x="516" y="714"/>
                    </a:lnTo>
                    <a:lnTo>
                      <a:pt x="510" y="714"/>
                    </a:lnTo>
                    <a:lnTo>
                      <a:pt x="504" y="714"/>
                    </a:lnTo>
                    <a:lnTo>
                      <a:pt x="498" y="720"/>
                    </a:lnTo>
                    <a:lnTo>
                      <a:pt x="492" y="714"/>
                    </a:lnTo>
                    <a:lnTo>
                      <a:pt x="486" y="708"/>
                    </a:lnTo>
                    <a:lnTo>
                      <a:pt x="480" y="702"/>
                    </a:lnTo>
                    <a:lnTo>
                      <a:pt x="474" y="696"/>
                    </a:lnTo>
                    <a:lnTo>
                      <a:pt x="468" y="690"/>
                    </a:lnTo>
                    <a:lnTo>
                      <a:pt x="462" y="690"/>
                    </a:lnTo>
                    <a:lnTo>
                      <a:pt x="456" y="684"/>
                    </a:lnTo>
                    <a:lnTo>
                      <a:pt x="438" y="672"/>
                    </a:lnTo>
                    <a:lnTo>
                      <a:pt x="438" y="654"/>
                    </a:lnTo>
                    <a:lnTo>
                      <a:pt x="444" y="618"/>
                    </a:lnTo>
                    <a:lnTo>
                      <a:pt x="468" y="588"/>
                    </a:lnTo>
                    <a:lnTo>
                      <a:pt x="486" y="570"/>
                    </a:lnTo>
                    <a:lnTo>
                      <a:pt x="480" y="558"/>
                    </a:lnTo>
                    <a:lnTo>
                      <a:pt x="468" y="552"/>
                    </a:lnTo>
                    <a:lnTo>
                      <a:pt x="450" y="528"/>
                    </a:lnTo>
                    <a:lnTo>
                      <a:pt x="438" y="510"/>
                    </a:lnTo>
                    <a:lnTo>
                      <a:pt x="414" y="510"/>
                    </a:lnTo>
                    <a:lnTo>
                      <a:pt x="402" y="492"/>
                    </a:lnTo>
                    <a:lnTo>
                      <a:pt x="408" y="468"/>
                    </a:lnTo>
                    <a:lnTo>
                      <a:pt x="420" y="450"/>
                    </a:lnTo>
                    <a:lnTo>
                      <a:pt x="438" y="432"/>
                    </a:lnTo>
                    <a:lnTo>
                      <a:pt x="432" y="414"/>
                    </a:lnTo>
                    <a:lnTo>
                      <a:pt x="432" y="384"/>
                    </a:lnTo>
                    <a:lnTo>
                      <a:pt x="426" y="366"/>
                    </a:lnTo>
                    <a:lnTo>
                      <a:pt x="414" y="366"/>
                    </a:lnTo>
                    <a:lnTo>
                      <a:pt x="396" y="378"/>
                    </a:lnTo>
                    <a:lnTo>
                      <a:pt x="378" y="372"/>
                    </a:lnTo>
                    <a:lnTo>
                      <a:pt x="366" y="366"/>
                    </a:lnTo>
                    <a:lnTo>
                      <a:pt x="348" y="372"/>
                    </a:lnTo>
                    <a:lnTo>
                      <a:pt x="318" y="372"/>
                    </a:lnTo>
                    <a:lnTo>
                      <a:pt x="312" y="360"/>
                    </a:lnTo>
                    <a:lnTo>
                      <a:pt x="306" y="354"/>
                    </a:lnTo>
                    <a:lnTo>
                      <a:pt x="312" y="342"/>
                    </a:lnTo>
                    <a:lnTo>
                      <a:pt x="318" y="324"/>
                    </a:lnTo>
                    <a:lnTo>
                      <a:pt x="318" y="300"/>
                    </a:lnTo>
                    <a:lnTo>
                      <a:pt x="312" y="288"/>
                    </a:lnTo>
                    <a:lnTo>
                      <a:pt x="300" y="276"/>
                    </a:lnTo>
                    <a:lnTo>
                      <a:pt x="282" y="270"/>
                    </a:lnTo>
                    <a:lnTo>
                      <a:pt x="264" y="270"/>
                    </a:lnTo>
                    <a:lnTo>
                      <a:pt x="258" y="252"/>
                    </a:lnTo>
                    <a:lnTo>
                      <a:pt x="252" y="228"/>
                    </a:lnTo>
                    <a:lnTo>
                      <a:pt x="252" y="222"/>
                    </a:lnTo>
                    <a:lnTo>
                      <a:pt x="234" y="216"/>
                    </a:lnTo>
                    <a:lnTo>
                      <a:pt x="222" y="204"/>
                    </a:lnTo>
                    <a:lnTo>
                      <a:pt x="216" y="198"/>
                    </a:lnTo>
                    <a:lnTo>
                      <a:pt x="222" y="180"/>
                    </a:lnTo>
                    <a:lnTo>
                      <a:pt x="222" y="174"/>
                    </a:lnTo>
                    <a:lnTo>
                      <a:pt x="222" y="162"/>
                    </a:lnTo>
                    <a:lnTo>
                      <a:pt x="210" y="162"/>
                    </a:lnTo>
                    <a:lnTo>
                      <a:pt x="198" y="162"/>
                    </a:lnTo>
                    <a:lnTo>
                      <a:pt x="174" y="162"/>
                    </a:lnTo>
                    <a:lnTo>
                      <a:pt x="162" y="162"/>
                    </a:lnTo>
                    <a:lnTo>
                      <a:pt x="138" y="156"/>
                    </a:lnTo>
                    <a:lnTo>
                      <a:pt x="120" y="162"/>
                    </a:lnTo>
                    <a:lnTo>
                      <a:pt x="108" y="180"/>
                    </a:lnTo>
                    <a:lnTo>
                      <a:pt x="102" y="198"/>
                    </a:lnTo>
                    <a:lnTo>
                      <a:pt x="102" y="216"/>
                    </a:lnTo>
                    <a:lnTo>
                      <a:pt x="90" y="216"/>
                    </a:lnTo>
                    <a:lnTo>
                      <a:pt x="78" y="210"/>
                    </a:lnTo>
                    <a:lnTo>
                      <a:pt x="78" y="192"/>
                    </a:lnTo>
                    <a:lnTo>
                      <a:pt x="78" y="180"/>
                    </a:lnTo>
                    <a:lnTo>
                      <a:pt x="72" y="174"/>
                    </a:lnTo>
                    <a:lnTo>
                      <a:pt x="60" y="162"/>
                    </a:lnTo>
                    <a:lnTo>
                      <a:pt x="60" y="156"/>
                    </a:lnTo>
                    <a:lnTo>
                      <a:pt x="60" y="150"/>
                    </a:lnTo>
                    <a:lnTo>
                      <a:pt x="54" y="150"/>
                    </a:lnTo>
                    <a:lnTo>
                      <a:pt x="48" y="150"/>
                    </a:lnTo>
                    <a:lnTo>
                      <a:pt x="48" y="144"/>
                    </a:lnTo>
                    <a:lnTo>
                      <a:pt x="42" y="144"/>
                    </a:lnTo>
                    <a:lnTo>
                      <a:pt x="36" y="144"/>
                    </a:lnTo>
                    <a:lnTo>
                      <a:pt x="30" y="144"/>
                    </a:lnTo>
                    <a:lnTo>
                      <a:pt x="24" y="144"/>
                    </a:lnTo>
                    <a:lnTo>
                      <a:pt x="18" y="144"/>
                    </a:lnTo>
                    <a:lnTo>
                      <a:pt x="12" y="144"/>
                    </a:lnTo>
                    <a:lnTo>
                      <a:pt x="6" y="144"/>
                    </a:lnTo>
                    <a:lnTo>
                      <a:pt x="0" y="144"/>
                    </a:lnTo>
                    <a:lnTo>
                      <a:pt x="0" y="138"/>
                    </a:lnTo>
                    <a:lnTo>
                      <a:pt x="0" y="132"/>
                    </a:lnTo>
                    <a:lnTo>
                      <a:pt x="0" y="126"/>
                    </a:lnTo>
                    <a:lnTo>
                      <a:pt x="0" y="120"/>
                    </a:lnTo>
                    <a:lnTo>
                      <a:pt x="0" y="114"/>
                    </a:lnTo>
                    <a:lnTo>
                      <a:pt x="6" y="108"/>
                    </a:lnTo>
                    <a:lnTo>
                      <a:pt x="6" y="102"/>
                    </a:lnTo>
                    <a:lnTo>
                      <a:pt x="6" y="96"/>
                    </a:lnTo>
                    <a:lnTo>
                      <a:pt x="6" y="90"/>
                    </a:lnTo>
                    <a:lnTo>
                      <a:pt x="6" y="84"/>
                    </a:lnTo>
                    <a:lnTo>
                      <a:pt x="6" y="78"/>
                    </a:lnTo>
                    <a:lnTo>
                      <a:pt x="12" y="78"/>
                    </a:lnTo>
                    <a:lnTo>
                      <a:pt x="12" y="72"/>
                    </a:lnTo>
                    <a:lnTo>
                      <a:pt x="12" y="66"/>
                    </a:lnTo>
                    <a:lnTo>
                      <a:pt x="18" y="66"/>
                    </a:lnTo>
                    <a:lnTo>
                      <a:pt x="24" y="66"/>
                    </a:lnTo>
                    <a:lnTo>
                      <a:pt x="30" y="66"/>
                    </a:lnTo>
                    <a:lnTo>
                      <a:pt x="36" y="66"/>
                    </a:lnTo>
                    <a:lnTo>
                      <a:pt x="42" y="66"/>
                    </a:lnTo>
                    <a:lnTo>
                      <a:pt x="48" y="66"/>
                    </a:lnTo>
                    <a:lnTo>
                      <a:pt x="54" y="66"/>
                    </a:lnTo>
                    <a:lnTo>
                      <a:pt x="60" y="66"/>
                    </a:lnTo>
                    <a:lnTo>
                      <a:pt x="66" y="66"/>
                    </a:lnTo>
                    <a:lnTo>
                      <a:pt x="72" y="66"/>
                    </a:lnTo>
                    <a:lnTo>
                      <a:pt x="78" y="66"/>
                    </a:lnTo>
                    <a:lnTo>
                      <a:pt x="84" y="66"/>
                    </a:lnTo>
                    <a:lnTo>
                      <a:pt x="90" y="66"/>
                    </a:lnTo>
                    <a:lnTo>
                      <a:pt x="90" y="60"/>
                    </a:lnTo>
                    <a:lnTo>
                      <a:pt x="96" y="60"/>
                    </a:lnTo>
                    <a:lnTo>
                      <a:pt x="102" y="66"/>
                    </a:lnTo>
                    <a:lnTo>
                      <a:pt x="108" y="66"/>
                    </a:lnTo>
                    <a:lnTo>
                      <a:pt x="114" y="66"/>
                    </a:lnTo>
                    <a:lnTo>
                      <a:pt x="114" y="72"/>
                    </a:lnTo>
                    <a:lnTo>
                      <a:pt x="120" y="72"/>
                    </a:lnTo>
                    <a:lnTo>
                      <a:pt x="126" y="72"/>
                    </a:lnTo>
                    <a:lnTo>
                      <a:pt x="132" y="72"/>
                    </a:lnTo>
                    <a:lnTo>
                      <a:pt x="138" y="72"/>
                    </a:lnTo>
                    <a:lnTo>
                      <a:pt x="138" y="66"/>
                    </a:lnTo>
                    <a:lnTo>
                      <a:pt x="144" y="66"/>
                    </a:lnTo>
                    <a:lnTo>
                      <a:pt x="150" y="66"/>
                    </a:lnTo>
                    <a:lnTo>
                      <a:pt x="150" y="72"/>
                    </a:lnTo>
                    <a:lnTo>
                      <a:pt x="156" y="72"/>
                    </a:lnTo>
                    <a:lnTo>
                      <a:pt x="162" y="72"/>
                    </a:lnTo>
                    <a:lnTo>
                      <a:pt x="168" y="72"/>
                    </a:lnTo>
                    <a:lnTo>
                      <a:pt x="174" y="78"/>
                    </a:lnTo>
                    <a:lnTo>
                      <a:pt x="174" y="84"/>
                    </a:lnTo>
                    <a:lnTo>
                      <a:pt x="174" y="90"/>
                    </a:lnTo>
                    <a:lnTo>
                      <a:pt x="174" y="96"/>
                    </a:lnTo>
                    <a:lnTo>
                      <a:pt x="174" y="102"/>
                    </a:lnTo>
                    <a:lnTo>
                      <a:pt x="180" y="102"/>
                    </a:lnTo>
                    <a:lnTo>
                      <a:pt x="180" y="108"/>
                    </a:lnTo>
                    <a:lnTo>
                      <a:pt x="186" y="114"/>
                    </a:lnTo>
                    <a:lnTo>
                      <a:pt x="192" y="114"/>
                    </a:lnTo>
                    <a:lnTo>
                      <a:pt x="192" y="120"/>
                    </a:lnTo>
                    <a:lnTo>
                      <a:pt x="198" y="120"/>
                    </a:lnTo>
                    <a:lnTo>
                      <a:pt x="204" y="120"/>
                    </a:lnTo>
                    <a:lnTo>
                      <a:pt x="210" y="126"/>
                    </a:lnTo>
                    <a:lnTo>
                      <a:pt x="216" y="126"/>
                    </a:lnTo>
                    <a:lnTo>
                      <a:pt x="222" y="126"/>
                    </a:lnTo>
                    <a:lnTo>
                      <a:pt x="228" y="126"/>
                    </a:lnTo>
                    <a:lnTo>
                      <a:pt x="234" y="126"/>
                    </a:lnTo>
                    <a:lnTo>
                      <a:pt x="240" y="126"/>
                    </a:lnTo>
                    <a:lnTo>
                      <a:pt x="240" y="132"/>
                    </a:lnTo>
                    <a:lnTo>
                      <a:pt x="246" y="132"/>
                    </a:lnTo>
                    <a:lnTo>
                      <a:pt x="252" y="132"/>
                    </a:lnTo>
                    <a:lnTo>
                      <a:pt x="258" y="132"/>
                    </a:lnTo>
                    <a:lnTo>
                      <a:pt x="264" y="132"/>
                    </a:lnTo>
                    <a:lnTo>
                      <a:pt x="270" y="132"/>
                    </a:lnTo>
                    <a:lnTo>
                      <a:pt x="276" y="132"/>
                    </a:lnTo>
                    <a:lnTo>
                      <a:pt x="282" y="126"/>
                    </a:lnTo>
                    <a:lnTo>
                      <a:pt x="288" y="126"/>
                    </a:lnTo>
                    <a:lnTo>
                      <a:pt x="294" y="126"/>
                    </a:lnTo>
                    <a:lnTo>
                      <a:pt x="300" y="126"/>
                    </a:lnTo>
                    <a:lnTo>
                      <a:pt x="306" y="126"/>
                    </a:lnTo>
                    <a:lnTo>
                      <a:pt x="312" y="126"/>
                    </a:lnTo>
                    <a:lnTo>
                      <a:pt x="312" y="120"/>
                    </a:lnTo>
                    <a:lnTo>
                      <a:pt x="318" y="114"/>
                    </a:lnTo>
                    <a:lnTo>
                      <a:pt x="318" y="108"/>
                    </a:lnTo>
                    <a:lnTo>
                      <a:pt x="324" y="108"/>
                    </a:lnTo>
                    <a:lnTo>
                      <a:pt x="324" y="102"/>
                    </a:lnTo>
                    <a:lnTo>
                      <a:pt x="324" y="96"/>
                    </a:lnTo>
                    <a:lnTo>
                      <a:pt x="330" y="96"/>
                    </a:lnTo>
                    <a:lnTo>
                      <a:pt x="330" y="90"/>
                    </a:lnTo>
                    <a:lnTo>
                      <a:pt x="336" y="90"/>
                    </a:lnTo>
                    <a:lnTo>
                      <a:pt x="336" y="84"/>
                    </a:lnTo>
                    <a:lnTo>
                      <a:pt x="336" y="78"/>
                    </a:lnTo>
                    <a:lnTo>
                      <a:pt x="336" y="72"/>
                    </a:lnTo>
                    <a:close/>
                  </a:path>
                </a:pathLst>
              </a:custGeom>
              <a:solidFill>
                <a:srgbClr val="17365D"/>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7" name="Freeform 15">
                <a:extLst>
                  <a:ext uri="{FF2B5EF4-FFF2-40B4-BE49-F238E27FC236}">
                    <a16:creationId xmlns:a16="http://schemas.microsoft.com/office/drawing/2014/main" id="{F0C2B7E7-61F9-4926-AABC-84A0714B26A5}"/>
                  </a:ext>
                </a:extLst>
              </p:cNvPr>
              <p:cNvSpPr>
                <a:spLocks/>
              </p:cNvSpPr>
              <p:nvPr/>
            </p:nvSpPr>
            <p:spPr bwMode="auto">
              <a:xfrm>
                <a:off x="2157730" y="527685"/>
                <a:ext cx="736600" cy="883920"/>
              </a:xfrm>
              <a:custGeom>
                <a:avLst/>
                <a:gdLst>
                  <a:gd name="T0" fmla="*/ 84 w 684"/>
                  <a:gd name="T1" fmla="*/ 360 h 846"/>
                  <a:gd name="T2" fmla="*/ 72 w 684"/>
                  <a:gd name="T3" fmla="*/ 324 h 846"/>
                  <a:gd name="T4" fmla="*/ 66 w 684"/>
                  <a:gd name="T5" fmla="*/ 288 h 846"/>
                  <a:gd name="T6" fmla="*/ 72 w 684"/>
                  <a:gd name="T7" fmla="*/ 252 h 846"/>
                  <a:gd name="T8" fmla="*/ 72 w 684"/>
                  <a:gd name="T9" fmla="*/ 210 h 846"/>
                  <a:gd name="T10" fmla="*/ 72 w 684"/>
                  <a:gd name="T11" fmla="*/ 168 h 846"/>
                  <a:gd name="T12" fmla="*/ 84 w 684"/>
                  <a:gd name="T13" fmla="*/ 132 h 846"/>
                  <a:gd name="T14" fmla="*/ 108 w 684"/>
                  <a:gd name="T15" fmla="*/ 108 h 846"/>
                  <a:gd name="T16" fmla="*/ 144 w 684"/>
                  <a:gd name="T17" fmla="*/ 96 h 846"/>
                  <a:gd name="T18" fmla="*/ 180 w 684"/>
                  <a:gd name="T19" fmla="*/ 84 h 846"/>
                  <a:gd name="T20" fmla="*/ 204 w 684"/>
                  <a:gd name="T21" fmla="*/ 66 h 846"/>
                  <a:gd name="T22" fmla="*/ 222 w 684"/>
                  <a:gd name="T23" fmla="*/ 24 h 846"/>
                  <a:gd name="T24" fmla="*/ 252 w 684"/>
                  <a:gd name="T25" fmla="*/ 12 h 846"/>
                  <a:gd name="T26" fmla="*/ 288 w 684"/>
                  <a:gd name="T27" fmla="*/ 60 h 846"/>
                  <a:gd name="T28" fmla="*/ 372 w 684"/>
                  <a:gd name="T29" fmla="*/ 6 h 846"/>
                  <a:gd name="T30" fmla="*/ 420 w 684"/>
                  <a:gd name="T31" fmla="*/ 48 h 846"/>
                  <a:gd name="T32" fmla="*/ 498 w 684"/>
                  <a:gd name="T33" fmla="*/ 120 h 846"/>
                  <a:gd name="T34" fmla="*/ 516 w 684"/>
                  <a:gd name="T35" fmla="*/ 216 h 846"/>
                  <a:gd name="T36" fmla="*/ 630 w 684"/>
                  <a:gd name="T37" fmla="*/ 228 h 846"/>
                  <a:gd name="T38" fmla="*/ 636 w 684"/>
                  <a:gd name="T39" fmla="*/ 354 h 846"/>
                  <a:gd name="T40" fmla="*/ 636 w 684"/>
                  <a:gd name="T41" fmla="*/ 498 h 846"/>
                  <a:gd name="T42" fmla="*/ 636 w 684"/>
                  <a:gd name="T43" fmla="*/ 534 h 846"/>
                  <a:gd name="T44" fmla="*/ 612 w 684"/>
                  <a:gd name="T45" fmla="*/ 528 h 846"/>
                  <a:gd name="T46" fmla="*/ 576 w 684"/>
                  <a:gd name="T47" fmla="*/ 534 h 846"/>
                  <a:gd name="T48" fmla="*/ 546 w 684"/>
                  <a:gd name="T49" fmla="*/ 552 h 846"/>
                  <a:gd name="T50" fmla="*/ 522 w 684"/>
                  <a:gd name="T51" fmla="*/ 570 h 846"/>
                  <a:gd name="T52" fmla="*/ 498 w 684"/>
                  <a:gd name="T53" fmla="*/ 588 h 846"/>
                  <a:gd name="T54" fmla="*/ 486 w 684"/>
                  <a:gd name="T55" fmla="*/ 618 h 846"/>
                  <a:gd name="T56" fmla="*/ 456 w 684"/>
                  <a:gd name="T57" fmla="*/ 606 h 846"/>
                  <a:gd name="T58" fmla="*/ 438 w 684"/>
                  <a:gd name="T59" fmla="*/ 630 h 846"/>
                  <a:gd name="T60" fmla="*/ 438 w 684"/>
                  <a:gd name="T61" fmla="*/ 672 h 846"/>
                  <a:gd name="T62" fmla="*/ 438 w 684"/>
                  <a:gd name="T63" fmla="*/ 708 h 846"/>
                  <a:gd name="T64" fmla="*/ 450 w 684"/>
                  <a:gd name="T65" fmla="*/ 738 h 846"/>
                  <a:gd name="T66" fmla="*/ 468 w 684"/>
                  <a:gd name="T67" fmla="*/ 768 h 846"/>
                  <a:gd name="T68" fmla="*/ 462 w 684"/>
                  <a:gd name="T69" fmla="*/ 798 h 846"/>
                  <a:gd name="T70" fmla="*/ 438 w 684"/>
                  <a:gd name="T71" fmla="*/ 828 h 846"/>
                  <a:gd name="T72" fmla="*/ 408 w 684"/>
                  <a:gd name="T73" fmla="*/ 846 h 846"/>
                  <a:gd name="T74" fmla="*/ 384 w 684"/>
                  <a:gd name="T75" fmla="*/ 816 h 846"/>
                  <a:gd name="T76" fmla="*/ 360 w 684"/>
                  <a:gd name="T77" fmla="*/ 798 h 846"/>
                  <a:gd name="T78" fmla="*/ 336 w 684"/>
                  <a:gd name="T79" fmla="*/ 792 h 846"/>
                  <a:gd name="T80" fmla="*/ 348 w 684"/>
                  <a:gd name="T81" fmla="*/ 774 h 846"/>
                  <a:gd name="T82" fmla="*/ 360 w 684"/>
                  <a:gd name="T83" fmla="*/ 756 h 846"/>
                  <a:gd name="T84" fmla="*/ 360 w 684"/>
                  <a:gd name="T85" fmla="*/ 726 h 846"/>
                  <a:gd name="T86" fmla="*/ 354 w 684"/>
                  <a:gd name="T87" fmla="*/ 690 h 846"/>
                  <a:gd name="T88" fmla="*/ 366 w 684"/>
                  <a:gd name="T89" fmla="*/ 660 h 846"/>
                  <a:gd name="T90" fmla="*/ 360 w 684"/>
                  <a:gd name="T91" fmla="*/ 618 h 846"/>
                  <a:gd name="T92" fmla="*/ 336 w 684"/>
                  <a:gd name="T93" fmla="*/ 594 h 846"/>
                  <a:gd name="T94" fmla="*/ 312 w 684"/>
                  <a:gd name="T95" fmla="*/ 576 h 846"/>
                  <a:gd name="T96" fmla="*/ 276 w 684"/>
                  <a:gd name="T97" fmla="*/ 564 h 846"/>
                  <a:gd name="T98" fmla="*/ 246 w 684"/>
                  <a:gd name="T99" fmla="*/ 546 h 846"/>
                  <a:gd name="T100" fmla="*/ 222 w 684"/>
                  <a:gd name="T101" fmla="*/ 528 h 846"/>
                  <a:gd name="T102" fmla="*/ 192 w 684"/>
                  <a:gd name="T103" fmla="*/ 504 h 846"/>
                  <a:gd name="T104" fmla="*/ 198 w 684"/>
                  <a:gd name="T105" fmla="*/ 474 h 846"/>
                  <a:gd name="T106" fmla="*/ 174 w 684"/>
                  <a:gd name="T107" fmla="*/ 450 h 846"/>
                  <a:gd name="T108" fmla="*/ 144 w 684"/>
                  <a:gd name="T109" fmla="*/ 462 h 846"/>
                  <a:gd name="T110" fmla="*/ 108 w 684"/>
                  <a:gd name="T111" fmla="*/ 468 h 846"/>
                  <a:gd name="T112" fmla="*/ 78 w 684"/>
                  <a:gd name="T113" fmla="*/ 486 h 846"/>
                  <a:gd name="T114" fmla="*/ 48 w 684"/>
                  <a:gd name="T115" fmla="*/ 510 h 846"/>
                  <a:gd name="T116" fmla="*/ 12 w 684"/>
                  <a:gd name="T117" fmla="*/ 516 h 846"/>
                  <a:gd name="T118" fmla="*/ 0 w 684"/>
                  <a:gd name="T119" fmla="*/ 474 h 846"/>
                  <a:gd name="T120" fmla="*/ 12 w 684"/>
                  <a:gd name="T121" fmla="*/ 438 h 846"/>
                  <a:gd name="T122" fmla="*/ 36 w 684"/>
                  <a:gd name="T123" fmla="*/ 408 h 846"/>
                  <a:gd name="T124" fmla="*/ 72 w 684"/>
                  <a:gd name="T125" fmla="*/ 402 h 8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4"/>
                  <a:gd name="T190" fmla="*/ 0 h 846"/>
                  <a:gd name="T191" fmla="*/ 684 w 684"/>
                  <a:gd name="T192" fmla="*/ 846 h 8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4" h="846">
                    <a:moveTo>
                      <a:pt x="90" y="396"/>
                    </a:moveTo>
                    <a:lnTo>
                      <a:pt x="90" y="390"/>
                    </a:lnTo>
                    <a:lnTo>
                      <a:pt x="90" y="384"/>
                    </a:lnTo>
                    <a:lnTo>
                      <a:pt x="90" y="378"/>
                    </a:lnTo>
                    <a:lnTo>
                      <a:pt x="84" y="372"/>
                    </a:lnTo>
                    <a:lnTo>
                      <a:pt x="84" y="366"/>
                    </a:lnTo>
                    <a:lnTo>
                      <a:pt x="84" y="360"/>
                    </a:lnTo>
                    <a:lnTo>
                      <a:pt x="84" y="354"/>
                    </a:lnTo>
                    <a:lnTo>
                      <a:pt x="78" y="354"/>
                    </a:lnTo>
                    <a:lnTo>
                      <a:pt x="78" y="348"/>
                    </a:lnTo>
                    <a:lnTo>
                      <a:pt x="78" y="342"/>
                    </a:lnTo>
                    <a:lnTo>
                      <a:pt x="78" y="336"/>
                    </a:lnTo>
                    <a:lnTo>
                      <a:pt x="78" y="330"/>
                    </a:lnTo>
                    <a:lnTo>
                      <a:pt x="72" y="324"/>
                    </a:lnTo>
                    <a:lnTo>
                      <a:pt x="78" y="324"/>
                    </a:lnTo>
                    <a:lnTo>
                      <a:pt x="78" y="318"/>
                    </a:lnTo>
                    <a:lnTo>
                      <a:pt x="78" y="312"/>
                    </a:lnTo>
                    <a:lnTo>
                      <a:pt x="72" y="306"/>
                    </a:lnTo>
                    <a:lnTo>
                      <a:pt x="72" y="300"/>
                    </a:lnTo>
                    <a:lnTo>
                      <a:pt x="66" y="294"/>
                    </a:lnTo>
                    <a:lnTo>
                      <a:pt x="66" y="288"/>
                    </a:lnTo>
                    <a:lnTo>
                      <a:pt x="66" y="282"/>
                    </a:lnTo>
                    <a:lnTo>
                      <a:pt x="66" y="276"/>
                    </a:lnTo>
                    <a:lnTo>
                      <a:pt x="66" y="270"/>
                    </a:lnTo>
                    <a:lnTo>
                      <a:pt x="66" y="264"/>
                    </a:lnTo>
                    <a:lnTo>
                      <a:pt x="66" y="258"/>
                    </a:lnTo>
                    <a:lnTo>
                      <a:pt x="72" y="258"/>
                    </a:lnTo>
                    <a:lnTo>
                      <a:pt x="72" y="252"/>
                    </a:lnTo>
                    <a:lnTo>
                      <a:pt x="72" y="246"/>
                    </a:lnTo>
                    <a:lnTo>
                      <a:pt x="72" y="240"/>
                    </a:lnTo>
                    <a:lnTo>
                      <a:pt x="72" y="234"/>
                    </a:lnTo>
                    <a:lnTo>
                      <a:pt x="72" y="228"/>
                    </a:lnTo>
                    <a:lnTo>
                      <a:pt x="72" y="222"/>
                    </a:lnTo>
                    <a:lnTo>
                      <a:pt x="72" y="216"/>
                    </a:lnTo>
                    <a:lnTo>
                      <a:pt x="72" y="210"/>
                    </a:lnTo>
                    <a:lnTo>
                      <a:pt x="72" y="204"/>
                    </a:lnTo>
                    <a:lnTo>
                      <a:pt x="72" y="198"/>
                    </a:lnTo>
                    <a:lnTo>
                      <a:pt x="72" y="192"/>
                    </a:lnTo>
                    <a:lnTo>
                      <a:pt x="72" y="186"/>
                    </a:lnTo>
                    <a:lnTo>
                      <a:pt x="72" y="180"/>
                    </a:lnTo>
                    <a:lnTo>
                      <a:pt x="72" y="174"/>
                    </a:lnTo>
                    <a:lnTo>
                      <a:pt x="72" y="168"/>
                    </a:lnTo>
                    <a:lnTo>
                      <a:pt x="78" y="168"/>
                    </a:lnTo>
                    <a:lnTo>
                      <a:pt x="78" y="162"/>
                    </a:lnTo>
                    <a:lnTo>
                      <a:pt x="78" y="156"/>
                    </a:lnTo>
                    <a:lnTo>
                      <a:pt x="84" y="150"/>
                    </a:lnTo>
                    <a:lnTo>
                      <a:pt x="84" y="144"/>
                    </a:lnTo>
                    <a:lnTo>
                      <a:pt x="84" y="138"/>
                    </a:lnTo>
                    <a:lnTo>
                      <a:pt x="84" y="132"/>
                    </a:lnTo>
                    <a:lnTo>
                      <a:pt x="90" y="126"/>
                    </a:lnTo>
                    <a:lnTo>
                      <a:pt x="90" y="120"/>
                    </a:lnTo>
                    <a:lnTo>
                      <a:pt x="90" y="114"/>
                    </a:lnTo>
                    <a:lnTo>
                      <a:pt x="96" y="114"/>
                    </a:lnTo>
                    <a:lnTo>
                      <a:pt x="96" y="108"/>
                    </a:lnTo>
                    <a:lnTo>
                      <a:pt x="102" y="108"/>
                    </a:lnTo>
                    <a:lnTo>
                      <a:pt x="108" y="108"/>
                    </a:lnTo>
                    <a:lnTo>
                      <a:pt x="114" y="102"/>
                    </a:lnTo>
                    <a:lnTo>
                      <a:pt x="120" y="102"/>
                    </a:lnTo>
                    <a:lnTo>
                      <a:pt x="126" y="102"/>
                    </a:lnTo>
                    <a:lnTo>
                      <a:pt x="132" y="102"/>
                    </a:lnTo>
                    <a:lnTo>
                      <a:pt x="132" y="96"/>
                    </a:lnTo>
                    <a:lnTo>
                      <a:pt x="138" y="96"/>
                    </a:lnTo>
                    <a:lnTo>
                      <a:pt x="144" y="96"/>
                    </a:lnTo>
                    <a:lnTo>
                      <a:pt x="150" y="96"/>
                    </a:lnTo>
                    <a:lnTo>
                      <a:pt x="156" y="90"/>
                    </a:lnTo>
                    <a:lnTo>
                      <a:pt x="162" y="90"/>
                    </a:lnTo>
                    <a:lnTo>
                      <a:pt x="168" y="90"/>
                    </a:lnTo>
                    <a:lnTo>
                      <a:pt x="174" y="90"/>
                    </a:lnTo>
                    <a:lnTo>
                      <a:pt x="174" y="84"/>
                    </a:lnTo>
                    <a:lnTo>
                      <a:pt x="180" y="84"/>
                    </a:lnTo>
                    <a:lnTo>
                      <a:pt x="186" y="84"/>
                    </a:lnTo>
                    <a:lnTo>
                      <a:pt x="192" y="84"/>
                    </a:lnTo>
                    <a:lnTo>
                      <a:pt x="192" y="78"/>
                    </a:lnTo>
                    <a:lnTo>
                      <a:pt x="198" y="78"/>
                    </a:lnTo>
                    <a:lnTo>
                      <a:pt x="198" y="72"/>
                    </a:lnTo>
                    <a:lnTo>
                      <a:pt x="204" y="72"/>
                    </a:lnTo>
                    <a:lnTo>
                      <a:pt x="204" y="66"/>
                    </a:lnTo>
                    <a:lnTo>
                      <a:pt x="204" y="60"/>
                    </a:lnTo>
                    <a:lnTo>
                      <a:pt x="210" y="54"/>
                    </a:lnTo>
                    <a:lnTo>
                      <a:pt x="210" y="48"/>
                    </a:lnTo>
                    <a:lnTo>
                      <a:pt x="216" y="42"/>
                    </a:lnTo>
                    <a:lnTo>
                      <a:pt x="216" y="36"/>
                    </a:lnTo>
                    <a:lnTo>
                      <a:pt x="222" y="30"/>
                    </a:lnTo>
                    <a:lnTo>
                      <a:pt x="222" y="24"/>
                    </a:lnTo>
                    <a:lnTo>
                      <a:pt x="228" y="24"/>
                    </a:lnTo>
                    <a:lnTo>
                      <a:pt x="228" y="18"/>
                    </a:lnTo>
                    <a:lnTo>
                      <a:pt x="234" y="18"/>
                    </a:lnTo>
                    <a:lnTo>
                      <a:pt x="240" y="18"/>
                    </a:lnTo>
                    <a:lnTo>
                      <a:pt x="246" y="18"/>
                    </a:lnTo>
                    <a:lnTo>
                      <a:pt x="252" y="18"/>
                    </a:lnTo>
                    <a:lnTo>
                      <a:pt x="252" y="12"/>
                    </a:lnTo>
                    <a:lnTo>
                      <a:pt x="258" y="12"/>
                    </a:lnTo>
                    <a:lnTo>
                      <a:pt x="258" y="6"/>
                    </a:lnTo>
                    <a:lnTo>
                      <a:pt x="270" y="18"/>
                    </a:lnTo>
                    <a:lnTo>
                      <a:pt x="276" y="24"/>
                    </a:lnTo>
                    <a:lnTo>
                      <a:pt x="276" y="36"/>
                    </a:lnTo>
                    <a:lnTo>
                      <a:pt x="276" y="54"/>
                    </a:lnTo>
                    <a:lnTo>
                      <a:pt x="288" y="60"/>
                    </a:lnTo>
                    <a:lnTo>
                      <a:pt x="300" y="60"/>
                    </a:lnTo>
                    <a:lnTo>
                      <a:pt x="300" y="42"/>
                    </a:lnTo>
                    <a:lnTo>
                      <a:pt x="306" y="24"/>
                    </a:lnTo>
                    <a:lnTo>
                      <a:pt x="318" y="6"/>
                    </a:lnTo>
                    <a:lnTo>
                      <a:pt x="336" y="0"/>
                    </a:lnTo>
                    <a:lnTo>
                      <a:pt x="360" y="6"/>
                    </a:lnTo>
                    <a:lnTo>
                      <a:pt x="372" y="6"/>
                    </a:lnTo>
                    <a:lnTo>
                      <a:pt x="396" y="6"/>
                    </a:lnTo>
                    <a:lnTo>
                      <a:pt x="408" y="6"/>
                    </a:lnTo>
                    <a:lnTo>
                      <a:pt x="420" y="6"/>
                    </a:lnTo>
                    <a:lnTo>
                      <a:pt x="420" y="18"/>
                    </a:lnTo>
                    <a:lnTo>
                      <a:pt x="420" y="24"/>
                    </a:lnTo>
                    <a:lnTo>
                      <a:pt x="414" y="42"/>
                    </a:lnTo>
                    <a:lnTo>
                      <a:pt x="420" y="48"/>
                    </a:lnTo>
                    <a:lnTo>
                      <a:pt x="432" y="60"/>
                    </a:lnTo>
                    <a:lnTo>
                      <a:pt x="450" y="66"/>
                    </a:lnTo>
                    <a:lnTo>
                      <a:pt x="450" y="72"/>
                    </a:lnTo>
                    <a:lnTo>
                      <a:pt x="456" y="96"/>
                    </a:lnTo>
                    <a:lnTo>
                      <a:pt x="462" y="114"/>
                    </a:lnTo>
                    <a:lnTo>
                      <a:pt x="480" y="114"/>
                    </a:lnTo>
                    <a:lnTo>
                      <a:pt x="498" y="120"/>
                    </a:lnTo>
                    <a:lnTo>
                      <a:pt x="510" y="132"/>
                    </a:lnTo>
                    <a:lnTo>
                      <a:pt x="516" y="144"/>
                    </a:lnTo>
                    <a:lnTo>
                      <a:pt x="516" y="168"/>
                    </a:lnTo>
                    <a:lnTo>
                      <a:pt x="510" y="186"/>
                    </a:lnTo>
                    <a:lnTo>
                      <a:pt x="504" y="198"/>
                    </a:lnTo>
                    <a:lnTo>
                      <a:pt x="510" y="204"/>
                    </a:lnTo>
                    <a:lnTo>
                      <a:pt x="516" y="216"/>
                    </a:lnTo>
                    <a:lnTo>
                      <a:pt x="546" y="216"/>
                    </a:lnTo>
                    <a:lnTo>
                      <a:pt x="564" y="210"/>
                    </a:lnTo>
                    <a:lnTo>
                      <a:pt x="576" y="216"/>
                    </a:lnTo>
                    <a:lnTo>
                      <a:pt x="594" y="222"/>
                    </a:lnTo>
                    <a:lnTo>
                      <a:pt x="612" y="210"/>
                    </a:lnTo>
                    <a:lnTo>
                      <a:pt x="624" y="210"/>
                    </a:lnTo>
                    <a:lnTo>
                      <a:pt x="630" y="228"/>
                    </a:lnTo>
                    <a:lnTo>
                      <a:pt x="630" y="258"/>
                    </a:lnTo>
                    <a:lnTo>
                      <a:pt x="636" y="276"/>
                    </a:lnTo>
                    <a:lnTo>
                      <a:pt x="618" y="294"/>
                    </a:lnTo>
                    <a:lnTo>
                      <a:pt x="606" y="312"/>
                    </a:lnTo>
                    <a:lnTo>
                      <a:pt x="600" y="336"/>
                    </a:lnTo>
                    <a:lnTo>
                      <a:pt x="612" y="354"/>
                    </a:lnTo>
                    <a:lnTo>
                      <a:pt x="636" y="354"/>
                    </a:lnTo>
                    <a:lnTo>
                      <a:pt x="648" y="372"/>
                    </a:lnTo>
                    <a:lnTo>
                      <a:pt x="666" y="396"/>
                    </a:lnTo>
                    <a:lnTo>
                      <a:pt x="678" y="402"/>
                    </a:lnTo>
                    <a:lnTo>
                      <a:pt x="684" y="414"/>
                    </a:lnTo>
                    <a:lnTo>
                      <a:pt x="666" y="432"/>
                    </a:lnTo>
                    <a:lnTo>
                      <a:pt x="642" y="462"/>
                    </a:lnTo>
                    <a:lnTo>
                      <a:pt x="636" y="498"/>
                    </a:lnTo>
                    <a:lnTo>
                      <a:pt x="636" y="516"/>
                    </a:lnTo>
                    <a:lnTo>
                      <a:pt x="654" y="528"/>
                    </a:lnTo>
                    <a:lnTo>
                      <a:pt x="648" y="528"/>
                    </a:lnTo>
                    <a:lnTo>
                      <a:pt x="648" y="534"/>
                    </a:lnTo>
                    <a:lnTo>
                      <a:pt x="642" y="534"/>
                    </a:lnTo>
                    <a:lnTo>
                      <a:pt x="642" y="540"/>
                    </a:lnTo>
                    <a:lnTo>
                      <a:pt x="636" y="534"/>
                    </a:lnTo>
                    <a:lnTo>
                      <a:pt x="630" y="534"/>
                    </a:lnTo>
                    <a:lnTo>
                      <a:pt x="630" y="528"/>
                    </a:lnTo>
                    <a:lnTo>
                      <a:pt x="624" y="528"/>
                    </a:lnTo>
                    <a:lnTo>
                      <a:pt x="618" y="528"/>
                    </a:lnTo>
                    <a:lnTo>
                      <a:pt x="618" y="522"/>
                    </a:lnTo>
                    <a:lnTo>
                      <a:pt x="618" y="528"/>
                    </a:lnTo>
                    <a:lnTo>
                      <a:pt x="612" y="528"/>
                    </a:lnTo>
                    <a:lnTo>
                      <a:pt x="612" y="534"/>
                    </a:lnTo>
                    <a:lnTo>
                      <a:pt x="606" y="534"/>
                    </a:lnTo>
                    <a:lnTo>
                      <a:pt x="600" y="534"/>
                    </a:lnTo>
                    <a:lnTo>
                      <a:pt x="594" y="534"/>
                    </a:lnTo>
                    <a:lnTo>
                      <a:pt x="588" y="534"/>
                    </a:lnTo>
                    <a:lnTo>
                      <a:pt x="582" y="534"/>
                    </a:lnTo>
                    <a:lnTo>
                      <a:pt x="576" y="534"/>
                    </a:lnTo>
                    <a:lnTo>
                      <a:pt x="570" y="534"/>
                    </a:lnTo>
                    <a:lnTo>
                      <a:pt x="564" y="534"/>
                    </a:lnTo>
                    <a:lnTo>
                      <a:pt x="564" y="540"/>
                    </a:lnTo>
                    <a:lnTo>
                      <a:pt x="558" y="540"/>
                    </a:lnTo>
                    <a:lnTo>
                      <a:pt x="558" y="546"/>
                    </a:lnTo>
                    <a:lnTo>
                      <a:pt x="552" y="546"/>
                    </a:lnTo>
                    <a:lnTo>
                      <a:pt x="546" y="552"/>
                    </a:lnTo>
                    <a:lnTo>
                      <a:pt x="546" y="558"/>
                    </a:lnTo>
                    <a:lnTo>
                      <a:pt x="540" y="558"/>
                    </a:lnTo>
                    <a:lnTo>
                      <a:pt x="540" y="564"/>
                    </a:lnTo>
                    <a:lnTo>
                      <a:pt x="534" y="564"/>
                    </a:lnTo>
                    <a:lnTo>
                      <a:pt x="534" y="570"/>
                    </a:lnTo>
                    <a:lnTo>
                      <a:pt x="528" y="570"/>
                    </a:lnTo>
                    <a:lnTo>
                      <a:pt x="522" y="570"/>
                    </a:lnTo>
                    <a:lnTo>
                      <a:pt x="522" y="576"/>
                    </a:lnTo>
                    <a:lnTo>
                      <a:pt x="516" y="576"/>
                    </a:lnTo>
                    <a:lnTo>
                      <a:pt x="510" y="576"/>
                    </a:lnTo>
                    <a:lnTo>
                      <a:pt x="510" y="582"/>
                    </a:lnTo>
                    <a:lnTo>
                      <a:pt x="504" y="582"/>
                    </a:lnTo>
                    <a:lnTo>
                      <a:pt x="504" y="588"/>
                    </a:lnTo>
                    <a:lnTo>
                      <a:pt x="498" y="588"/>
                    </a:lnTo>
                    <a:lnTo>
                      <a:pt x="498" y="594"/>
                    </a:lnTo>
                    <a:lnTo>
                      <a:pt x="498" y="600"/>
                    </a:lnTo>
                    <a:lnTo>
                      <a:pt x="498" y="606"/>
                    </a:lnTo>
                    <a:lnTo>
                      <a:pt x="492" y="606"/>
                    </a:lnTo>
                    <a:lnTo>
                      <a:pt x="492" y="612"/>
                    </a:lnTo>
                    <a:lnTo>
                      <a:pt x="486" y="612"/>
                    </a:lnTo>
                    <a:lnTo>
                      <a:pt x="486" y="618"/>
                    </a:lnTo>
                    <a:lnTo>
                      <a:pt x="480" y="618"/>
                    </a:lnTo>
                    <a:lnTo>
                      <a:pt x="474" y="618"/>
                    </a:lnTo>
                    <a:lnTo>
                      <a:pt x="468" y="618"/>
                    </a:lnTo>
                    <a:lnTo>
                      <a:pt x="462" y="618"/>
                    </a:lnTo>
                    <a:lnTo>
                      <a:pt x="462" y="612"/>
                    </a:lnTo>
                    <a:lnTo>
                      <a:pt x="456" y="612"/>
                    </a:lnTo>
                    <a:lnTo>
                      <a:pt x="456" y="606"/>
                    </a:lnTo>
                    <a:lnTo>
                      <a:pt x="450" y="606"/>
                    </a:lnTo>
                    <a:lnTo>
                      <a:pt x="444" y="606"/>
                    </a:lnTo>
                    <a:lnTo>
                      <a:pt x="444" y="612"/>
                    </a:lnTo>
                    <a:lnTo>
                      <a:pt x="438" y="612"/>
                    </a:lnTo>
                    <a:lnTo>
                      <a:pt x="438" y="618"/>
                    </a:lnTo>
                    <a:lnTo>
                      <a:pt x="438" y="624"/>
                    </a:lnTo>
                    <a:lnTo>
                      <a:pt x="438" y="630"/>
                    </a:lnTo>
                    <a:lnTo>
                      <a:pt x="432" y="636"/>
                    </a:lnTo>
                    <a:lnTo>
                      <a:pt x="432" y="642"/>
                    </a:lnTo>
                    <a:lnTo>
                      <a:pt x="438" y="648"/>
                    </a:lnTo>
                    <a:lnTo>
                      <a:pt x="438" y="654"/>
                    </a:lnTo>
                    <a:lnTo>
                      <a:pt x="438" y="660"/>
                    </a:lnTo>
                    <a:lnTo>
                      <a:pt x="438" y="666"/>
                    </a:lnTo>
                    <a:lnTo>
                      <a:pt x="438" y="672"/>
                    </a:lnTo>
                    <a:lnTo>
                      <a:pt x="444" y="672"/>
                    </a:lnTo>
                    <a:lnTo>
                      <a:pt x="444" y="678"/>
                    </a:lnTo>
                    <a:lnTo>
                      <a:pt x="444" y="684"/>
                    </a:lnTo>
                    <a:lnTo>
                      <a:pt x="438" y="690"/>
                    </a:lnTo>
                    <a:lnTo>
                      <a:pt x="438" y="696"/>
                    </a:lnTo>
                    <a:lnTo>
                      <a:pt x="438" y="702"/>
                    </a:lnTo>
                    <a:lnTo>
                      <a:pt x="438" y="708"/>
                    </a:lnTo>
                    <a:lnTo>
                      <a:pt x="438" y="714"/>
                    </a:lnTo>
                    <a:lnTo>
                      <a:pt x="438" y="720"/>
                    </a:lnTo>
                    <a:lnTo>
                      <a:pt x="438" y="726"/>
                    </a:lnTo>
                    <a:lnTo>
                      <a:pt x="444" y="726"/>
                    </a:lnTo>
                    <a:lnTo>
                      <a:pt x="444" y="732"/>
                    </a:lnTo>
                    <a:lnTo>
                      <a:pt x="444" y="738"/>
                    </a:lnTo>
                    <a:lnTo>
                      <a:pt x="450" y="738"/>
                    </a:lnTo>
                    <a:lnTo>
                      <a:pt x="456" y="744"/>
                    </a:lnTo>
                    <a:lnTo>
                      <a:pt x="462" y="744"/>
                    </a:lnTo>
                    <a:lnTo>
                      <a:pt x="462" y="750"/>
                    </a:lnTo>
                    <a:lnTo>
                      <a:pt x="462" y="756"/>
                    </a:lnTo>
                    <a:lnTo>
                      <a:pt x="462" y="762"/>
                    </a:lnTo>
                    <a:lnTo>
                      <a:pt x="468" y="762"/>
                    </a:lnTo>
                    <a:lnTo>
                      <a:pt x="468" y="768"/>
                    </a:lnTo>
                    <a:lnTo>
                      <a:pt x="474" y="768"/>
                    </a:lnTo>
                    <a:lnTo>
                      <a:pt x="474" y="774"/>
                    </a:lnTo>
                    <a:lnTo>
                      <a:pt x="474" y="780"/>
                    </a:lnTo>
                    <a:lnTo>
                      <a:pt x="468" y="780"/>
                    </a:lnTo>
                    <a:lnTo>
                      <a:pt x="468" y="786"/>
                    </a:lnTo>
                    <a:lnTo>
                      <a:pt x="468" y="792"/>
                    </a:lnTo>
                    <a:lnTo>
                      <a:pt x="462" y="798"/>
                    </a:lnTo>
                    <a:lnTo>
                      <a:pt x="456" y="798"/>
                    </a:lnTo>
                    <a:lnTo>
                      <a:pt x="456" y="804"/>
                    </a:lnTo>
                    <a:lnTo>
                      <a:pt x="456" y="810"/>
                    </a:lnTo>
                    <a:lnTo>
                      <a:pt x="450" y="810"/>
                    </a:lnTo>
                    <a:lnTo>
                      <a:pt x="444" y="816"/>
                    </a:lnTo>
                    <a:lnTo>
                      <a:pt x="444" y="822"/>
                    </a:lnTo>
                    <a:lnTo>
                      <a:pt x="438" y="828"/>
                    </a:lnTo>
                    <a:lnTo>
                      <a:pt x="438" y="834"/>
                    </a:lnTo>
                    <a:lnTo>
                      <a:pt x="432" y="834"/>
                    </a:lnTo>
                    <a:lnTo>
                      <a:pt x="426" y="834"/>
                    </a:lnTo>
                    <a:lnTo>
                      <a:pt x="420" y="840"/>
                    </a:lnTo>
                    <a:lnTo>
                      <a:pt x="414" y="840"/>
                    </a:lnTo>
                    <a:lnTo>
                      <a:pt x="414" y="846"/>
                    </a:lnTo>
                    <a:lnTo>
                      <a:pt x="408" y="846"/>
                    </a:lnTo>
                    <a:lnTo>
                      <a:pt x="402" y="846"/>
                    </a:lnTo>
                    <a:lnTo>
                      <a:pt x="402" y="840"/>
                    </a:lnTo>
                    <a:lnTo>
                      <a:pt x="396" y="840"/>
                    </a:lnTo>
                    <a:lnTo>
                      <a:pt x="396" y="834"/>
                    </a:lnTo>
                    <a:lnTo>
                      <a:pt x="390" y="828"/>
                    </a:lnTo>
                    <a:lnTo>
                      <a:pt x="390" y="822"/>
                    </a:lnTo>
                    <a:lnTo>
                      <a:pt x="384" y="816"/>
                    </a:lnTo>
                    <a:lnTo>
                      <a:pt x="384" y="810"/>
                    </a:lnTo>
                    <a:lnTo>
                      <a:pt x="378" y="810"/>
                    </a:lnTo>
                    <a:lnTo>
                      <a:pt x="378" y="804"/>
                    </a:lnTo>
                    <a:lnTo>
                      <a:pt x="378" y="798"/>
                    </a:lnTo>
                    <a:lnTo>
                      <a:pt x="372" y="798"/>
                    </a:lnTo>
                    <a:lnTo>
                      <a:pt x="366" y="798"/>
                    </a:lnTo>
                    <a:lnTo>
                      <a:pt x="360" y="798"/>
                    </a:lnTo>
                    <a:lnTo>
                      <a:pt x="360" y="804"/>
                    </a:lnTo>
                    <a:lnTo>
                      <a:pt x="354" y="804"/>
                    </a:lnTo>
                    <a:lnTo>
                      <a:pt x="348" y="804"/>
                    </a:lnTo>
                    <a:lnTo>
                      <a:pt x="342" y="804"/>
                    </a:lnTo>
                    <a:lnTo>
                      <a:pt x="342" y="798"/>
                    </a:lnTo>
                    <a:lnTo>
                      <a:pt x="336" y="798"/>
                    </a:lnTo>
                    <a:lnTo>
                      <a:pt x="336" y="792"/>
                    </a:lnTo>
                    <a:lnTo>
                      <a:pt x="336" y="786"/>
                    </a:lnTo>
                    <a:lnTo>
                      <a:pt x="336" y="780"/>
                    </a:lnTo>
                    <a:lnTo>
                      <a:pt x="330" y="780"/>
                    </a:lnTo>
                    <a:lnTo>
                      <a:pt x="330" y="774"/>
                    </a:lnTo>
                    <a:lnTo>
                      <a:pt x="336" y="774"/>
                    </a:lnTo>
                    <a:lnTo>
                      <a:pt x="342" y="774"/>
                    </a:lnTo>
                    <a:lnTo>
                      <a:pt x="348" y="774"/>
                    </a:lnTo>
                    <a:lnTo>
                      <a:pt x="354" y="774"/>
                    </a:lnTo>
                    <a:lnTo>
                      <a:pt x="360" y="774"/>
                    </a:lnTo>
                    <a:lnTo>
                      <a:pt x="366" y="774"/>
                    </a:lnTo>
                    <a:lnTo>
                      <a:pt x="366" y="768"/>
                    </a:lnTo>
                    <a:lnTo>
                      <a:pt x="366" y="762"/>
                    </a:lnTo>
                    <a:lnTo>
                      <a:pt x="366" y="756"/>
                    </a:lnTo>
                    <a:lnTo>
                      <a:pt x="360" y="756"/>
                    </a:lnTo>
                    <a:lnTo>
                      <a:pt x="360" y="750"/>
                    </a:lnTo>
                    <a:lnTo>
                      <a:pt x="360" y="744"/>
                    </a:lnTo>
                    <a:lnTo>
                      <a:pt x="354" y="744"/>
                    </a:lnTo>
                    <a:lnTo>
                      <a:pt x="354" y="738"/>
                    </a:lnTo>
                    <a:lnTo>
                      <a:pt x="360" y="738"/>
                    </a:lnTo>
                    <a:lnTo>
                      <a:pt x="360" y="732"/>
                    </a:lnTo>
                    <a:lnTo>
                      <a:pt x="360" y="726"/>
                    </a:lnTo>
                    <a:lnTo>
                      <a:pt x="354" y="720"/>
                    </a:lnTo>
                    <a:lnTo>
                      <a:pt x="354" y="714"/>
                    </a:lnTo>
                    <a:lnTo>
                      <a:pt x="360" y="714"/>
                    </a:lnTo>
                    <a:lnTo>
                      <a:pt x="354" y="708"/>
                    </a:lnTo>
                    <a:lnTo>
                      <a:pt x="354" y="702"/>
                    </a:lnTo>
                    <a:lnTo>
                      <a:pt x="354" y="696"/>
                    </a:lnTo>
                    <a:lnTo>
                      <a:pt x="354" y="690"/>
                    </a:lnTo>
                    <a:lnTo>
                      <a:pt x="354" y="684"/>
                    </a:lnTo>
                    <a:lnTo>
                      <a:pt x="354" y="678"/>
                    </a:lnTo>
                    <a:lnTo>
                      <a:pt x="360" y="678"/>
                    </a:lnTo>
                    <a:lnTo>
                      <a:pt x="360" y="672"/>
                    </a:lnTo>
                    <a:lnTo>
                      <a:pt x="360" y="666"/>
                    </a:lnTo>
                    <a:lnTo>
                      <a:pt x="366" y="666"/>
                    </a:lnTo>
                    <a:lnTo>
                      <a:pt x="366" y="660"/>
                    </a:lnTo>
                    <a:lnTo>
                      <a:pt x="372" y="654"/>
                    </a:lnTo>
                    <a:lnTo>
                      <a:pt x="372" y="648"/>
                    </a:lnTo>
                    <a:lnTo>
                      <a:pt x="372" y="642"/>
                    </a:lnTo>
                    <a:lnTo>
                      <a:pt x="372" y="636"/>
                    </a:lnTo>
                    <a:lnTo>
                      <a:pt x="372" y="630"/>
                    </a:lnTo>
                    <a:lnTo>
                      <a:pt x="366" y="624"/>
                    </a:lnTo>
                    <a:lnTo>
                      <a:pt x="360" y="618"/>
                    </a:lnTo>
                    <a:lnTo>
                      <a:pt x="354" y="618"/>
                    </a:lnTo>
                    <a:lnTo>
                      <a:pt x="348" y="612"/>
                    </a:lnTo>
                    <a:lnTo>
                      <a:pt x="342" y="612"/>
                    </a:lnTo>
                    <a:lnTo>
                      <a:pt x="342" y="606"/>
                    </a:lnTo>
                    <a:lnTo>
                      <a:pt x="336" y="606"/>
                    </a:lnTo>
                    <a:lnTo>
                      <a:pt x="336" y="600"/>
                    </a:lnTo>
                    <a:lnTo>
                      <a:pt x="336" y="594"/>
                    </a:lnTo>
                    <a:lnTo>
                      <a:pt x="330" y="594"/>
                    </a:lnTo>
                    <a:lnTo>
                      <a:pt x="330" y="588"/>
                    </a:lnTo>
                    <a:lnTo>
                      <a:pt x="324" y="588"/>
                    </a:lnTo>
                    <a:lnTo>
                      <a:pt x="318" y="588"/>
                    </a:lnTo>
                    <a:lnTo>
                      <a:pt x="318" y="582"/>
                    </a:lnTo>
                    <a:lnTo>
                      <a:pt x="312" y="582"/>
                    </a:lnTo>
                    <a:lnTo>
                      <a:pt x="312" y="576"/>
                    </a:lnTo>
                    <a:lnTo>
                      <a:pt x="306" y="576"/>
                    </a:lnTo>
                    <a:lnTo>
                      <a:pt x="300" y="576"/>
                    </a:lnTo>
                    <a:lnTo>
                      <a:pt x="300" y="570"/>
                    </a:lnTo>
                    <a:lnTo>
                      <a:pt x="294" y="570"/>
                    </a:lnTo>
                    <a:lnTo>
                      <a:pt x="288" y="570"/>
                    </a:lnTo>
                    <a:lnTo>
                      <a:pt x="282" y="570"/>
                    </a:lnTo>
                    <a:lnTo>
                      <a:pt x="276" y="564"/>
                    </a:lnTo>
                    <a:lnTo>
                      <a:pt x="270" y="564"/>
                    </a:lnTo>
                    <a:lnTo>
                      <a:pt x="264" y="564"/>
                    </a:lnTo>
                    <a:lnTo>
                      <a:pt x="258" y="564"/>
                    </a:lnTo>
                    <a:lnTo>
                      <a:pt x="258" y="558"/>
                    </a:lnTo>
                    <a:lnTo>
                      <a:pt x="252" y="558"/>
                    </a:lnTo>
                    <a:lnTo>
                      <a:pt x="252" y="552"/>
                    </a:lnTo>
                    <a:lnTo>
                      <a:pt x="246" y="546"/>
                    </a:lnTo>
                    <a:lnTo>
                      <a:pt x="240" y="546"/>
                    </a:lnTo>
                    <a:lnTo>
                      <a:pt x="240" y="540"/>
                    </a:lnTo>
                    <a:lnTo>
                      <a:pt x="240" y="534"/>
                    </a:lnTo>
                    <a:lnTo>
                      <a:pt x="240" y="528"/>
                    </a:lnTo>
                    <a:lnTo>
                      <a:pt x="234" y="528"/>
                    </a:lnTo>
                    <a:lnTo>
                      <a:pt x="228" y="528"/>
                    </a:lnTo>
                    <a:lnTo>
                      <a:pt x="222" y="528"/>
                    </a:lnTo>
                    <a:lnTo>
                      <a:pt x="216" y="528"/>
                    </a:lnTo>
                    <a:lnTo>
                      <a:pt x="216" y="522"/>
                    </a:lnTo>
                    <a:lnTo>
                      <a:pt x="210" y="522"/>
                    </a:lnTo>
                    <a:lnTo>
                      <a:pt x="204" y="516"/>
                    </a:lnTo>
                    <a:lnTo>
                      <a:pt x="198" y="516"/>
                    </a:lnTo>
                    <a:lnTo>
                      <a:pt x="198" y="510"/>
                    </a:lnTo>
                    <a:lnTo>
                      <a:pt x="192" y="504"/>
                    </a:lnTo>
                    <a:lnTo>
                      <a:pt x="186" y="504"/>
                    </a:lnTo>
                    <a:lnTo>
                      <a:pt x="186" y="498"/>
                    </a:lnTo>
                    <a:lnTo>
                      <a:pt x="186" y="492"/>
                    </a:lnTo>
                    <a:lnTo>
                      <a:pt x="192" y="492"/>
                    </a:lnTo>
                    <a:lnTo>
                      <a:pt x="192" y="486"/>
                    </a:lnTo>
                    <a:lnTo>
                      <a:pt x="198" y="480"/>
                    </a:lnTo>
                    <a:lnTo>
                      <a:pt x="198" y="474"/>
                    </a:lnTo>
                    <a:lnTo>
                      <a:pt x="192" y="474"/>
                    </a:lnTo>
                    <a:lnTo>
                      <a:pt x="192" y="468"/>
                    </a:lnTo>
                    <a:lnTo>
                      <a:pt x="192" y="462"/>
                    </a:lnTo>
                    <a:lnTo>
                      <a:pt x="186" y="456"/>
                    </a:lnTo>
                    <a:lnTo>
                      <a:pt x="186" y="450"/>
                    </a:lnTo>
                    <a:lnTo>
                      <a:pt x="180" y="450"/>
                    </a:lnTo>
                    <a:lnTo>
                      <a:pt x="174" y="450"/>
                    </a:lnTo>
                    <a:lnTo>
                      <a:pt x="168" y="450"/>
                    </a:lnTo>
                    <a:lnTo>
                      <a:pt x="168" y="456"/>
                    </a:lnTo>
                    <a:lnTo>
                      <a:pt x="162" y="456"/>
                    </a:lnTo>
                    <a:lnTo>
                      <a:pt x="156" y="456"/>
                    </a:lnTo>
                    <a:lnTo>
                      <a:pt x="150" y="456"/>
                    </a:lnTo>
                    <a:lnTo>
                      <a:pt x="144" y="456"/>
                    </a:lnTo>
                    <a:lnTo>
                      <a:pt x="144" y="462"/>
                    </a:lnTo>
                    <a:lnTo>
                      <a:pt x="138" y="462"/>
                    </a:lnTo>
                    <a:lnTo>
                      <a:pt x="132" y="462"/>
                    </a:lnTo>
                    <a:lnTo>
                      <a:pt x="126" y="462"/>
                    </a:lnTo>
                    <a:lnTo>
                      <a:pt x="120" y="462"/>
                    </a:lnTo>
                    <a:lnTo>
                      <a:pt x="114" y="462"/>
                    </a:lnTo>
                    <a:lnTo>
                      <a:pt x="114" y="468"/>
                    </a:lnTo>
                    <a:lnTo>
                      <a:pt x="108" y="468"/>
                    </a:lnTo>
                    <a:lnTo>
                      <a:pt x="102" y="474"/>
                    </a:lnTo>
                    <a:lnTo>
                      <a:pt x="96" y="474"/>
                    </a:lnTo>
                    <a:lnTo>
                      <a:pt x="96" y="480"/>
                    </a:lnTo>
                    <a:lnTo>
                      <a:pt x="90" y="480"/>
                    </a:lnTo>
                    <a:lnTo>
                      <a:pt x="90" y="486"/>
                    </a:lnTo>
                    <a:lnTo>
                      <a:pt x="84" y="486"/>
                    </a:lnTo>
                    <a:lnTo>
                      <a:pt x="78" y="486"/>
                    </a:lnTo>
                    <a:lnTo>
                      <a:pt x="78" y="492"/>
                    </a:lnTo>
                    <a:lnTo>
                      <a:pt x="72" y="492"/>
                    </a:lnTo>
                    <a:lnTo>
                      <a:pt x="72" y="498"/>
                    </a:lnTo>
                    <a:lnTo>
                      <a:pt x="66" y="504"/>
                    </a:lnTo>
                    <a:lnTo>
                      <a:pt x="60" y="504"/>
                    </a:lnTo>
                    <a:lnTo>
                      <a:pt x="54" y="510"/>
                    </a:lnTo>
                    <a:lnTo>
                      <a:pt x="48" y="510"/>
                    </a:lnTo>
                    <a:lnTo>
                      <a:pt x="42" y="510"/>
                    </a:lnTo>
                    <a:lnTo>
                      <a:pt x="42" y="516"/>
                    </a:lnTo>
                    <a:lnTo>
                      <a:pt x="36" y="516"/>
                    </a:lnTo>
                    <a:lnTo>
                      <a:pt x="30" y="516"/>
                    </a:lnTo>
                    <a:lnTo>
                      <a:pt x="24" y="516"/>
                    </a:lnTo>
                    <a:lnTo>
                      <a:pt x="18" y="516"/>
                    </a:lnTo>
                    <a:lnTo>
                      <a:pt x="12" y="516"/>
                    </a:lnTo>
                    <a:lnTo>
                      <a:pt x="12" y="510"/>
                    </a:lnTo>
                    <a:lnTo>
                      <a:pt x="12" y="504"/>
                    </a:lnTo>
                    <a:lnTo>
                      <a:pt x="6" y="498"/>
                    </a:lnTo>
                    <a:lnTo>
                      <a:pt x="6" y="492"/>
                    </a:lnTo>
                    <a:lnTo>
                      <a:pt x="6" y="486"/>
                    </a:lnTo>
                    <a:lnTo>
                      <a:pt x="0" y="480"/>
                    </a:lnTo>
                    <a:lnTo>
                      <a:pt x="0" y="474"/>
                    </a:lnTo>
                    <a:lnTo>
                      <a:pt x="0" y="468"/>
                    </a:lnTo>
                    <a:lnTo>
                      <a:pt x="6" y="462"/>
                    </a:lnTo>
                    <a:lnTo>
                      <a:pt x="6" y="456"/>
                    </a:lnTo>
                    <a:lnTo>
                      <a:pt x="6" y="450"/>
                    </a:lnTo>
                    <a:lnTo>
                      <a:pt x="12" y="450"/>
                    </a:lnTo>
                    <a:lnTo>
                      <a:pt x="12" y="444"/>
                    </a:lnTo>
                    <a:lnTo>
                      <a:pt x="12" y="438"/>
                    </a:lnTo>
                    <a:lnTo>
                      <a:pt x="12" y="432"/>
                    </a:lnTo>
                    <a:lnTo>
                      <a:pt x="12" y="426"/>
                    </a:lnTo>
                    <a:lnTo>
                      <a:pt x="12" y="420"/>
                    </a:lnTo>
                    <a:lnTo>
                      <a:pt x="18" y="420"/>
                    </a:lnTo>
                    <a:lnTo>
                      <a:pt x="24" y="414"/>
                    </a:lnTo>
                    <a:lnTo>
                      <a:pt x="30" y="414"/>
                    </a:lnTo>
                    <a:lnTo>
                      <a:pt x="36" y="408"/>
                    </a:lnTo>
                    <a:lnTo>
                      <a:pt x="42" y="408"/>
                    </a:lnTo>
                    <a:lnTo>
                      <a:pt x="48" y="408"/>
                    </a:lnTo>
                    <a:lnTo>
                      <a:pt x="54" y="408"/>
                    </a:lnTo>
                    <a:lnTo>
                      <a:pt x="60" y="408"/>
                    </a:lnTo>
                    <a:lnTo>
                      <a:pt x="60" y="402"/>
                    </a:lnTo>
                    <a:lnTo>
                      <a:pt x="66" y="402"/>
                    </a:lnTo>
                    <a:lnTo>
                      <a:pt x="72" y="402"/>
                    </a:lnTo>
                    <a:lnTo>
                      <a:pt x="78" y="396"/>
                    </a:lnTo>
                    <a:lnTo>
                      <a:pt x="84" y="396"/>
                    </a:lnTo>
                    <a:lnTo>
                      <a:pt x="90" y="396"/>
                    </a:lnTo>
                    <a:close/>
                  </a:path>
                </a:pathLst>
              </a:custGeom>
              <a:solidFill>
                <a:srgbClr val="76923C"/>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8" name="Freeform 16">
                <a:extLst>
                  <a:ext uri="{FF2B5EF4-FFF2-40B4-BE49-F238E27FC236}">
                    <a16:creationId xmlns:a16="http://schemas.microsoft.com/office/drawing/2014/main" id="{43619635-971A-4D6F-A607-BB932501F502}"/>
                  </a:ext>
                </a:extLst>
              </p:cNvPr>
              <p:cNvSpPr>
                <a:spLocks/>
              </p:cNvSpPr>
              <p:nvPr/>
            </p:nvSpPr>
            <p:spPr bwMode="auto">
              <a:xfrm>
                <a:off x="1474470" y="996315"/>
                <a:ext cx="1168400" cy="1038225"/>
              </a:xfrm>
              <a:custGeom>
                <a:avLst/>
                <a:gdLst>
                  <a:gd name="T0" fmla="*/ 492 w 1086"/>
                  <a:gd name="T1" fmla="*/ 84 h 990"/>
                  <a:gd name="T2" fmla="*/ 678 w 1086"/>
                  <a:gd name="T3" fmla="*/ 60 h 990"/>
                  <a:gd name="T4" fmla="*/ 732 w 1086"/>
                  <a:gd name="T5" fmla="*/ 24 h 990"/>
                  <a:gd name="T6" fmla="*/ 798 w 1086"/>
                  <a:gd name="T7" fmla="*/ 6 h 990"/>
                  <a:gd name="T8" fmla="*/ 828 w 1086"/>
                  <a:gd name="T9" fmla="*/ 42 h 990"/>
                  <a:gd name="T10" fmla="*/ 870 w 1086"/>
                  <a:gd name="T11" fmla="*/ 78 h 990"/>
                  <a:gd name="T12" fmla="*/ 918 w 1086"/>
                  <a:gd name="T13" fmla="*/ 120 h 990"/>
                  <a:gd name="T14" fmla="*/ 972 w 1086"/>
                  <a:gd name="T15" fmla="*/ 144 h 990"/>
                  <a:gd name="T16" fmla="*/ 1008 w 1086"/>
                  <a:gd name="T17" fmla="*/ 204 h 990"/>
                  <a:gd name="T18" fmla="*/ 990 w 1086"/>
                  <a:gd name="T19" fmla="*/ 264 h 990"/>
                  <a:gd name="T20" fmla="*/ 1002 w 1086"/>
                  <a:gd name="T21" fmla="*/ 324 h 990"/>
                  <a:gd name="T22" fmla="*/ 978 w 1086"/>
                  <a:gd name="T23" fmla="*/ 354 h 990"/>
                  <a:gd name="T24" fmla="*/ 1026 w 1086"/>
                  <a:gd name="T25" fmla="*/ 378 h 990"/>
                  <a:gd name="T26" fmla="*/ 1056 w 1086"/>
                  <a:gd name="T27" fmla="*/ 420 h 990"/>
                  <a:gd name="T28" fmla="*/ 1074 w 1086"/>
                  <a:gd name="T29" fmla="*/ 456 h 990"/>
                  <a:gd name="T30" fmla="*/ 1038 w 1086"/>
                  <a:gd name="T31" fmla="*/ 522 h 990"/>
                  <a:gd name="T32" fmla="*/ 1038 w 1086"/>
                  <a:gd name="T33" fmla="*/ 582 h 990"/>
                  <a:gd name="T34" fmla="*/ 1020 w 1086"/>
                  <a:gd name="T35" fmla="*/ 660 h 990"/>
                  <a:gd name="T36" fmla="*/ 1020 w 1086"/>
                  <a:gd name="T37" fmla="*/ 732 h 990"/>
                  <a:gd name="T38" fmla="*/ 996 w 1086"/>
                  <a:gd name="T39" fmla="*/ 786 h 990"/>
                  <a:gd name="T40" fmla="*/ 1038 w 1086"/>
                  <a:gd name="T41" fmla="*/ 834 h 990"/>
                  <a:gd name="T42" fmla="*/ 1056 w 1086"/>
                  <a:gd name="T43" fmla="*/ 894 h 990"/>
                  <a:gd name="T44" fmla="*/ 1026 w 1086"/>
                  <a:gd name="T45" fmla="*/ 954 h 990"/>
                  <a:gd name="T46" fmla="*/ 984 w 1086"/>
                  <a:gd name="T47" fmla="*/ 990 h 990"/>
                  <a:gd name="T48" fmla="*/ 942 w 1086"/>
                  <a:gd name="T49" fmla="*/ 942 h 990"/>
                  <a:gd name="T50" fmla="*/ 888 w 1086"/>
                  <a:gd name="T51" fmla="*/ 930 h 990"/>
                  <a:gd name="T52" fmla="*/ 846 w 1086"/>
                  <a:gd name="T53" fmla="*/ 978 h 990"/>
                  <a:gd name="T54" fmla="*/ 804 w 1086"/>
                  <a:gd name="T55" fmla="*/ 954 h 990"/>
                  <a:gd name="T56" fmla="*/ 786 w 1086"/>
                  <a:gd name="T57" fmla="*/ 894 h 990"/>
                  <a:gd name="T58" fmla="*/ 756 w 1086"/>
                  <a:gd name="T59" fmla="*/ 852 h 990"/>
                  <a:gd name="T60" fmla="*/ 702 w 1086"/>
                  <a:gd name="T61" fmla="*/ 882 h 990"/>
                  <a:gd name="T62" fmla="*/ 588 w 1086"/>
                  <a:gd name="T63" fmla="*/ 846 h 990"/>
                  <a:gd name="T64" fmla="*/ 540 w 1086"/>
                  <a:gd name="T65" fmla="*/ 870 h 990"/>
                  <a:gd name="T66" fmla="*/ 474 w 1086"/>
                  <a:gd name="T67" fmla="*/ 858 h 990"/>
                  <a:gd name="T68" fmla="*/ 462 w 1086"/>
                  <a:gd name="T69" fmla="*/ 810 h 990"/>
                  <a:gd name="T70" fmla="*/ 486 w 1086"/>
                  <a:gd name="T71" fmla="*/ 762 h 990"/>
                  <a:gd name="T72" fmla="*/ 468 w 1086"/>
                  <a:gd name="T73" fmla="*/ 702 h 990"/>
                  <a:gd name="T74" fmla="*/ 480 w 1086"/>
                  <a:gd name="T75" fmla="*/ 672 h 990"/>
                  <a:gd name="T76" fmla="*/ 480 w 1086"/>
                  <a:gd name="T77" fmla="*/ 588 h 990"/>
                  <a:gd name="T78" fmla="*/ 414 w 1086"/>
                  <a:gd name="T79" fmla="*/ 582 h 990"/>
                  <a:gd name="T80" fmla="*/ 342 w 1086"/>
                  <a:gd name="T81" fmla="*/ 570 h 990"/>
                  <a:gd name="T82" fmla="*/ 354 w 1086"/>
                  <a:gd name="T83" fmla="*/ 528 h 990"/>
                  <a:gd name="T84" fmla="*/ 396 w 1086"/>
                  <a:gd name="T85" fmla="*/ 480 h 990"/>
                  <a:gd name="T86" fmla="*/ 342 w 1086"/>
                  <a:gd name="T87" fmla="*/ 444 h 990"/>
                  <a:gd name="T88" fmla="*/ 324 w 1086"/>
                  <a:gd name="T89" fmla="*/ 378 h 990"/>
                  <a:gd name="T90" fmla="*/ 282 w 1086"/>
                  <a:gd name="T91" fmla="*/ 348 h 990"/>
                  <a:gd name="T92" fmla="*/ 216 w 1086"/>
                  <a:gd name="T93" fmla="*/ 366 h 990"/>
                  <a:gd name="T94" fmla="*/ 156 w 1086"/>
                  <a:gd name="T95" fmla="*/ 354 h 990"/>
                  <a:gd name="T96" fmla="*/ 102 w 1086"/>
                  <a:gd name="T97" fmla="*/ 378 h 990"/>
                  <a:gd name="T98" fmla="*/ 60 w 1086"/>
                  <a:gd name="T99" fmla="*/ 432 h 990"/>
                  <a:gd name="T100" fmla="*/ 6 w 1086"/>
                  <a:gd name="T101" fmla="*/ 402 h 990"/>
                  <a:gd name="T102" fmla="*/ 18 w 1086"/>
                  <a:gd name="T103" fmla="*/ 348 h 990"/>
                  <a:gd name="T104" fmla="*/ 12 w 1086"/>
                  <a:gd name="T105" fmla="*/ 282 h 990"/>
                  <a:gd name="T106" fmla="*/ 54 w 1086"/>
                  <a:gd name="T107" fmla="*/ 252 h 990"/>
                  <a:gd name="T108" fmla="*/ 84 w 1086"/>
                  <a:gd name="T109" fmla="*/ 210 h 990"/>
                  <a:gd name="T110" fmla="*/ 138 w 1086"/>
                  <a:gd name="T111" fmla="*/ 198 h 990"/>
                  <a:gd name="T112" fmla="*/ 198 w 1086"/>
                  <a:gd name="T113" fmla="*/ 198 h 990"/>
                  <a:gd name="T114" fmla="*/ 252 w 1086"/>
                  <a:gd name="T115" fmla="*/ 168 h 990"/>
                  <a:gd name="T116" fmla="*/ 270 w 1086"/>
                  <a:gd name="T117" fmla="*/ 108 h 9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86"/>
                  <a:gd name="T178" fmla="*/ 0 h 990"/>
                  <a:gd name="T179" fmla="*/ 1086 w 1086"/>
                  <a:gd name="T180" fmla="*/ 990 h 9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86" h="990">
                    <a:moveTo>
                      <a:pt x="312" y="72"/>
                    </a:moveTo>
                    <a:lnTo>
                      <a:pt x="318" y="78"/>
                    </a:lnTo>
                    <a:lnTo>
                      <a:pt x="330" y="84"/>
                    </a:lnTo>
                    <a:lnTo>
                      <a:pt x="348" y="96"/>
                    </a:lnTo>
                    <a:lnTo>
                      <a:pt x="372" y="96"/>
                    </a:lnTo>
                    <a:lnTo>
                      <a:pt x="378" y="84"/>
                    </a:lnTo>
                    <a:lnTo>
                      <a:pt x="402" y="90"/>
                    </a:lnTo>
                    <a:lnTo>
                      <a:pt x="408" y="108"/>
                    </a:lnTo>
                    <a:lnTo>
                      <a:pt x="426" y="108"/>
                    </a:lnTo>
                    <a:lnTo>
                      <a:pt x="438" y="96"/>
                    </a:lnTo>
                    <a:lnTo>
                      <a:pt x="450" y="78"/>
                    </a:lnTo>
                    <a:lnTo>
                      <a:pt x="474" y="78"/>
                    </a:lnTo>
                    <a:lnTo>
                      <a:pt x="492" y="84"/>
                    </a:lnTo>
                    <a:lnTo>
                      <a:pt x="510" y="78"/>
                    </a:lnTo>
                    <a:lnTo>
                      <a:pt x="546" y="66"/>
                    </a:lnTo>
                    <a:lnTo>
                      <a:pt x="558" y="78"/>
                    </a:lnTo>
                    <a:lnTo>
                      <a:pt x="582" y="84"/>
                    </a:lnTo>
                    <a:lnTo>
                      <a:pt x="612" y="84"/>
                    </a:lnTo>
                    <a:lnTo>
                      <a:pt x="636" y="78"/>
                    </a:lnTo>
                    <a:lnTo>
                      <a:pt x="648" y="66"/>
                    </a:lnTo>
                    <a:lnTo>
                      <a:pt x="654" y="66"/>
                    </a:lnTo>
                    <a:lnTo>
                      <a:pt x="660" y="66"/>
                    </a:lnTo>
                    <a:lnTo>
                      <a:pt x="666" y="66"/>
                    </a:lnTo>
                    <a:lnTo>
                      <a:pt x="672" y="66"/>
                    </a:lnTo>
                    <a:lnTo>
                      <a:pt x="678" y="66"/>
                    </a:lnTo>
                    <a:lnTo>
                      <a:pt x="678" y="60"/>
                    </a:lnTo>
                    <a:lnTo>
                      <a:pt x="684" y="60"/>
                    </a:lnTo>
                    <a:lnTo>
                      <a:pt x="690" y="60"/>
                    </a:lnTo>
                    <a:lnTo>
                      <a:pt x="696" y="54"/>
                    </a:lnTo>
                    <a:lnTo>
                      <a:pt x="702" y="54"/>
                    </a:lnTo>
                    <a:lnTo>
                      <a:pt x="708" y="48"/>
                    </a:lnTo>
                    <a:lnTo>
                      <a:pt x="708" y="42"/>
                    </a:lnTo>
                    <a:lnTo>
                      <a:pt x="714" y="42"/>
                    </a:lnTo>
                    <a:lnTo>
                      <a:pt x="714" y="36"/>
                    </a:lnTo>
                    <a:lnTo>
                      <a:pt x="720" y="36"/>
                    </a:lnTo>
                    <a:lnTo>
                      <a:pt x="726" y="36"/>
                    </a:lnTo>
                    <a:lnTo>
                      <a:pt x="726" y="30"/>
                    </a:lnTo>
                    <a:lnTo>
                      <a:pt x="732" y="30"/>
                    </a:lnTo>
                    <a:lnTo>
                      <a:pt x="732" y="24"/>
                    </a:lnTo>
                    <a:lnTo>
                      <a:pt x="738" y="24"/>
                    </a:lnTo>
                    <a:lnTo>
                      <a:pt x="744" y="18"/>
                    </a:lnTo>
                    <a:lnTo>
                      <a:pt x="750" y="18"/>
                    </a:lnTo>
                    <a:lnTo>
                      <a:pt x="750" y="12"/>
                    </a:lnTo>
                    <a:lnTo>
                      <a:pt x="756" y="12"/>
                    </a:lnTo>
                    <a:lnTo>
                      <a:pt x="762" y="12"/>
                    </a:lnTo>
                    <a:lnTo>
                      <a:pt x="768" y="12"/>
                    </a:lnTo>
                    <a:lnTo>
                      <a:pt x="774" y="12"/>
                    </a:lnTo>
                    <a:lnTo>
                      <a:pt x="780" y="12"/>
                    </a:lnTo>
                    <a:lnTo>
                      <a:pt x="780" y="6"/>
                    </a:lnTo>
                    <a:lnTo>
                      <a:pt x="786" y="6"/>
                    </a:lnTo>
                    <a:lnTo>
                      <a:pt x="792" y="6"/>
                    </a:lnTo>
                    <a:lnTo>
                      <a:pt x="798" y="6"/>
                    </a:lnTo>
                    <a:lnTo>
                      <a:pt x="804" y="6"/>
                    </a:lnTo>
                    <a:lnTo>
                      <a:pt x="804" y="0"/>
                    </a:lnTo>
                    <a:lnTo>
                      <a:pt x="810" y="0"/>
                    </a:lnTo>
                    <a:lnTo>
                      <a:pt x="816" y="0"/>
                    </a:lnTo>
                    <a:lnTo>
                      <a:pt x="822" y="0"/>
                    </a:lnTo>
                    <a:lnTo>
                      <a:pt x="822" y="6"/>
                    </a:lnTo>
                    <a:lnTo>
                      <a:pt x="828" y="12"/>
                    </a:lnTo>
                    <a:lnTo>
                      <a:pt x="828" y="18"/>
                    </a:lnTo>
                    <a:lnTo>
                      <a:pt x="828" y="24"/>
                    </a:lnTo>
                    <a:lnTo>
                      <a:pt x="834" y="24"/>
                    </a:lnTo>
                    <a:lnTo>
                      <a:pt x="834" y="30"/>
                    </a:lnTo>
                    <a:lnTo>
                      <a:pt x="828" y="36"/>
                    </a:lnTo>
                    <a:lnTo>
                      <a:pt x="828" y="42"/>
                    </a:lnTo>
                    <a:lnTo>
                      <a:pt x="822" y="42"/>
                    </a:lnTo>
                    <a:lnTo>
                      <a:pt x="822" y="48"/>
                    </a:lnTo>
                    <a:lnTo>
                      <a:pt x="822" y="54"/>
                    </a:lnTo>
                    <a:lnTo>
                      <a:pt x="828" y="54"/>
                    </a:lnTo>
                    <a:lnTo>
                      <a:pt x="834" y="60"/>
                    </a:lnTo>
                    <a:lnTo>
                      <a:pt x="834" y="66"/>
                    </a:lnTo>
                    <a:lnTo>
                      <a:pt x="840" y="66"/>
                    </a:lnTo>
                    <a:lnTo>
                      <a:pt x="846" y="72"/>
                    </a:lnTo>
                    <a:lnTo>
                      <a:pt x="852" y="72"/>
                    </a:lnTo>
                    <a:lnTo>
                      <a:pt x="852" y="78"/>
                    </a:lnTo>
                    <a:lnTo>
                      <a:pt x="858" y="78"/>
                    </a:lnTo>
                    <a:lnTo>
                      <a:pt x="864" y="78"/>
                    </a:lnTo>
                    <a:lnTo>
                      <a:pt x="870" y="78"/>
                    </a:lnTo>
                    <a:lnTo>
                      <a:pt x="876" y="78"/>
                    </a:lnTo>
                    <a:lnTo>
                      <a:pt x="876" y="84"/>
                    </a:lnTo>
                    <a:lnTo>
                      <a:pt x="876" y="90"/>
                    </a:lnTo>
                    <a:lnTo>
                      <a:pt x="876" y="96"/>
                    </a:lnTo>
                    <a:lnTo>
                      <a:pt x="882" y="96"/>
                    </a:lnTo>
                    <a:lnTo>
                      <a:pt x="888" y="102"/>
                    </a:lnTo>
                    <a:lnTo>
                      <a:pt x="888" y="108"/>
                    </a:lnTo>
                    <a:lnTo>
                      <a:pt x="894" y="108"/>
                    </a:lnTo>
                    <a:lnTo>
                      <a:pt x="894" y="114"/>
                    </a:lnTo>
                    <a:lnTo>
                      <a:pt x="900" y="114"/>
                    </a:lnTo>
                    <a:lnTo>
                      <a:pt x="906" y="114"/>
                    </a:lnTo>
                    <a:lnTo>
                      <a:pt x="912" y="114"/>
                    </a:lnTo>
                    <a:lnTo>
                      <a:pt x="918" y="120"/>
                    </a:lnTo>
                    <a:lnTo>
                      <a:pt x="924" y="120"/>
                    </a:lnTo>
                    <a:lnTo>
                      <a:pt x="930" y="120"/>
                    </a:lnTo>
                    <a:lnTo>
                      <a:pt x="936" y="120"/>
                    </a:lnTo>
                    <a:lnTo>
                      <a:pt x="936" y="126"/>
                    </a:lnTo>
                    <a:lnTo>
                      <a:pt x="942" y="126"/>
                    </a:lnTo>
                    <a:lnTo>
                      <a:pt x="948" y="126"/>
                    </a:lnTo>
                    <a:lnTo>
                      <a:pt x="948" y="132"/>
                    </a:lnTo>
                    <a:lnTo>
                      <a:pt x="954" y="132"/>
                    </a:lnTo>
                    <a:lnTo>
                      <a:pt x="954" y="138"/>
                    </a:lnTo>
                    <a:lnTo>
                      <a:pt x="960" y="138"/>
                    </a:lnTo>
                    <a:lnTo>
                      <a:pt x="966" y="138"/>
                    </a:lnTo>
                    <a:lnTo>
                      <a:pt x="966" y="144"/>
                    </a:lnTo>
                    <a:lnTo>
                      <a:pt x="972" y="144"/>
                    </a:lnTo>
                    <a:lnTo>
                      <a:pt x="972" y="150"/>
                    </a:lnTo>
                    <a:lnTo>
                      <a:pt x="972" y="156"/>
                    </a:lnTo>
                    <a:lnTo>
                      <a:pt x="978" y="156"/>
                    </a:lnTo>
                    <a:lnTo>
                      <a:pt x="978" y="162"/>
                    </a:lnTo>
                    <a:lnTo>
                      <a:pt x="984" y="162"/>
                    </a:lnTo>
                    <a:lnTo>
                      <a:pt x="990" y="168"/>
                    </a:lnTo>
                    <a:lnTo>
                      <a:pt x="996" y="168"/>
                    </a:lnTo>
                    <a:lnTo>
                      <a:pt x="1002" y="174"/>
                    </a:lnTo>
                    <a:lnTo>
                      <a:pt x="1008" y="180"/>
                    </a:lnTo>
                    <a:lnTo>
                      <a:pt x="1008" y="186"/>
                    </a:lnTo>
                    <a:lnTo>
                      <a:pt x="1008" y="192"/>
                    </a:lnTo>
                    <a:lnTo>
                      <a:pt x="1008" y="198"/>
                    </a:lnTo>
                    <a:lnTo>
                      <a:pt x="1008" y="204"/>
                    </a:lnTo>
                    <a:lnTo>
                      <a:pt x="1002" y="210"/>
                    </a:lnTo>
                    <a:lnTo>
                      <a:pt x="1002" y="216"/>
                    </a:lnTo>
                    <a:lnTo>
                      <a:pt x="996" y="216"/>
                    </a:lnTo>
                    <a:lnTo>
                      <a:pt x="996" y="222"/>
                    </a:lnTo>
                    <a:lnTo>
                      <a:pt x="996" y="228"/>
                    </a:lnTo>
                    <a:lnTo>
                      <a:pt x="990" y="228"/>
                    </a:lnTo>
                    <a:lnTo>
                      <a:pt x="990" y="234"/>
                    </a:lnTo>
                    <a:lnTo>
                      <a:pt x="990" y="240"/>
                    </a:lnTo>
                    <a:lnTo>
                      <a:pt x="990" y="246"/>
                    </a:lnTo>
                    <a:lnTo>
                      <a:pt x="990" y="252"/>
                    </a:lnTo>
                    <a:lnTo>
                      <a:pt x="990" y="258"/>
                    </a:lnTo>
                    <a:lnTo>
                      <a:pt x="996" y="264"/>
                    </a:lnTo>
                    <a:lnTo>
                      <a:pt x="990" y="264"/>
                    </a:lnTo>
                    <a:lnTo>
                      <a:pt x="990" y="270"/>
                    </a:lnTo>
                    <a:lnTo>
                      <a:pt x="996" y="276"/>
                    </a:lnTo>
                    <a:lnTo>
                      <a:pt x="996" y="282"/>
                    </a:lnTo>
                    <a:lnTo>
                      <a:pt x="996" y="288"/>
                    </a:lnTo>
                    <a:lnTo>
                      <a:pt x="990" y="288"/>
                    </a:lnTo>
                    <a:lnTo>
                      <a:pt x="990" y="294"/>
                    </a:lnTo>
                    <a:lnTo>
                      <a:pt x="996" y="294"/>
                    </a:lnTo>
                    <a:lnTo>
                      <a:pt x="996" y="300"/>
                    </a:lnTo>
                    <a:lnTo>
                      <a:pt x="996" y="306"/>
                    </a:lnTo>
                    <a:lnTo>
                      <a:pt x="1002" y="306"/>
                    </a:lnTo>
                    <a:lnTo>
                      <a:pt x="1002" y="312"/>
                    </a:lnTo>
                    <a:lnTo>
                      <a:pt x="1002" y="318"/>
                    </a:lnTo>
                    <a:lnTo>
                      <a:pt x="1002" y="324"/>
                    </a:lnTo>
                    <a:lnTo>
                      <a:pt x="996" y="324"/>
                    </a:lnTo>
                    <a:lnTo>
                      <a:pt x="990" y="324"/>
                    </a:lnTo>
                    <a:lnTo>
                      <a:pt x="984" y="324"/>
                    </a:lnTo>
                    <a:lnTo>
                      <a:pt x="978" y="324"/>
                    </a:lnTo>
                    <a:lnTo>
                      <a:pt x="972" y="324"/>
                    </a:lnTo>
                    <a:lnTo>
                      <a:pt x="966" y="324"/>
                    </a:lnTo>
                    <a:lnTo>
                      <a:pt x="966" y="330"/>
                    </a:lnTo>
                    <a:lnTo>
                      <a:pt x="972" y="330"/>
                    </a:lnTo>
                    <a:lnTo>
                      <a:pt x="972" y="336"/>
                    </a:lnTo>
                    <a:lnTo>
                      <a:pt x="972" y="342"/>
                    </a:lnTo>
                    <a:lnTo>
                      <a:pt x="972" y="348"/>
                    </a:lnTo>
                    <a:lnTo>
                      <a:pt x="978" y="348"/>
                    </a:lnTo>
                    <a:lnTo>
                      <a:pt x="978" y="354"/>
                    </a:lnTo>
                    <a:lnTo>
                      <a:pt x="984" y="354"/>
                    </a:lnTo>
                    <a:lnTo>
                      <a:pt x="990" y="354"/>
                    </a:lnTo>
                    <a:lnTo>
                      <a:pt x="996" y="354"/>
                    </a:lnTo>
                    <a:lnTo>
                      <a:pt x="996" y="348"/>
                    </a:lnTo>
                    <a:lnTo>
                      <a:pt x="1002" y="348"/>
                    </a:lnTo>
                    <a:lnTo>
                      <a:pt x="1008" y="348"/>
                    </a:lnTo>
                    <a:lnTo>
                      <a:pt x="1014" y="348"/>
                    </a:lnTo>
                    <a:lnTo>
                      <a:pt x="1014" y="354"/>
                    </a:lnTo>
                    <a:lnTo>
                      <a:pt x="1014" y="360"/>
                    </a:lnTo>
                    <a:lnTo>
                      <a:pt x="1020" y="360"/>
                    </a:lnTo>
                    <a:lnTo>
                      <a:pt x="1020" y="366"/>
                    </a:lnTo>
                    <a:lnTo>
                      <a:pt x="1026" y="372"/>
                    </a:lnTo>
                    <a:lnTo>
                      <a:pt x="1026" y="378"/>
                    </a:lnTo>
                    <a:lnTo>
                      <a:pt x="1032" y="384"/>
                    </a:lnTo>
                    <a:lnTo>
                      <a:pt x="1032" y="390"/>
                    </a:lnTo>
                    <a:lnTo>
                      <a:pt x="1038" y="390"/>
                    </a:lnTo>
                    <a:lnTo>
                      <a:pt x="1038" y="396"/>
                    </a:lnTo>
                    <a:lnTo>
                      <a:pt x="1044" y="396"/>
                    </a:lnTo>
                    <a:lnTo>
                      <a:pt x="1050" y="396"/>
                    </a:lnTo>
                    <a:lnTo>
                      <a:pt x="1050" y="390"/>
                    </a:lnTo>
                    <a:lnTo>
                      <a:pt x="1056" y="390"/>
                    </a:lnTo>
                    <a:lnTo>
                      <a:pt x="1056" y="396"/>
                    </a:lnTo>
                    <a:lnTo>
                      <a:pt x="1056" y="402"/>
                    </a:lnTo>
                    <a:lnTo>
                      <a:pt x="1056" y="408"/>
                    </a:lnTo>
                    <a:lnTo>
                      <a:pt x="1056" y="414"/>
                    </a:lnTo>
                    <a:lnTo>
                      <a:pt x="1056" y="420"/>
                    </a:lnTo>
                    <a:lnTo>
                      <a:pt x="1056" y="426"/>
                    </a:lnTo>
                    <a:lnTo>
                      <a:pt x="1062" y="426"/>
                    </a:lnTo>
                    <a:lnTo>
                      <a:pt x="1068" y="426"/>
                    </a:lnTo>
                    <a:lnTo>
                      <a:pt x="1068" y="432"/>
                    </a:lnTo>
                    <a:lnTo>
                      <a:pt x="1074" y="432"/>
                    </a:lnTo>
                    <a:lnTo>
                      <a:pt x="1080" y="432"/>
                    </a:lnTo>
                    <a:lnTo>
                      <a:pt x="1080" y="438"/>
                    </a:lnTo>
                    <a:lnTo>
                      <a:pt x="1086" y="438"/>
                    </a:lnTo>
                    <a:lnTo>
                      <a:pt x="1086" y="444"/>
                    </a:lnTo>
                    <a:lnTo>
                      <a:pt x="1080" y="444"/>
                    </a:lnTo>
                    <a:lnTo>
                      <a:pt x="1080" y="450"/>
                    </a:lnTo>
                    <a:lnTo>
                      <a:pt x="1080" y="456"/>
                    </a:lnTo>
                    <a:lnTo>
                      <a:pt x="1074" y="456"/>
                    </a:lnTo>
                    <a:lnTo>
                      <a:pt x="1074" y="462"/>
                    </a:lnTo>
                    <a:lnTo>
                      <a:pt x="1074" y="468"/>
                    </a:lnTo>
                    <a:lnTo>
                      <a:pt x="1074" y="474"/>
                    </a:lnTo>
                    <a:lnTo>
                      <a:pt x="1074" y="480"/>
                    </a:lnTo>
                    <a:lnTo>
                      <a:pt x="1068" y="480"/>
                    </a:lnTo>
                    <a:lnTo>
                      <a:pt x="1068" y="486"/>
                    </a:lnTo>
                    <a:lnTo>
                      <a:pt x="1068" y="492"/>
                    </a:lnTo>
                    <a:lnTo>
                      <a:pt x="1062" y="492"/>
                    </a:lnTo>
                    <a:lnTo>
                      <a:pt x="1056" y="498"/>
                    </a:lnTo>
                    <a:lnTo>
                      <a:pt x="1050" y="504"/>
                    </a:lnTo>
                    <a:lnTo>
                      <a:pt x="1044" y="510"/>
                    </a:lnTo>
                    <a:lnTo>
                      <a:pt x="1038" y="516"/>
                    </a:lnTo>
                    <a:lnTo>
                      <a:pt x="1038" y="522"/>
                    </a:lnTo>
                    <a:lnTo>
                      <a:pt x="1032" y="522"/>
                    </a:lnTo>
                    <a:lnTo>
                      <a:pt x="1032" y="528"/>
                    </a:lnTo>
                    <a:lnTo>
                      <a:pt x="1026" y="528"/>
                    </a:lnTo>
                    <a:lnTo>
                      <a:pt x="1026" y="534"/>
                    </a:lnTo>
                    <a:lnTo>
                      <a:pt x="1026" y="540"/>
                    </a:lnTo>
                    <a:lnTo>
                      <a:pt x="1026" y="546"/>
                    </a:lnTo>
                    <a:lnTo>
                      <a:pt x="1026" y="552"/>
                    </a:lnTo>
                    <a:lnTo>
                      <a:pt x="1026" y="558"/>
                    </a:lnTo>
                    <a:lnTo>
                      <a:pt x="1026" y="564"/>
                    </a:lnTo>
                    <a:lnTo>
                      <a:pt x="1026" y="570"/>
                    </a:lnTo>
                    <a:lnTo>
                      <a:pt x="1032" y="570"/>
                    </a:lnTo>
                    <a:lnTo>
                      <a:pt x="1038" y="576"/>
                    </a:lnTo>
                    <a:lnTo>
                      <a:pt x="1038" y="582"/>
                    </a:lnTo>
                    <a:lnTo>
                      <a:pt x="1038" y="588"/>
                    </a:lnTo>
                    <a:lnTo>
                      <a:pt x="1038" y="594"/>
                    </a:lnTo>
                    <a:lnTo>
                      <a:pt x="1038" y="600"/>
                    </a:lnTo>
                    <a:lnTo>
                      <a:pt x="1038" y="606"/>
                    </a:lnTo>
                    <a:lnTo>
                      <a:pt x="1032" y="612"/>
                    </a:lnTo>
                    <a:lnTo>
                      <a:pt x="1032" y="618"/>
                    </a:lnTo>
                    <a:lnTo>
                      <a:pt x="1026" y="624"/>
                    </a:lnTo>
                    <a:lnTo>
                      <a:pt x="1026" y="630"/>
                    </a:lnTo>
                    <a:lnTo>
                      <a:pt x="1020" y="636"/>
                    </a:lnTo>
                    <a:lnTo>
                      <a:pt x="1020" y="642"/>
                    </a:lnTo>
                    <a:lnTo>
                      <a:pt x="1020" y="648"/>
                    </a:lnTo>
                    <a:lnTo>
                      <a:pt x="1020" y="654"/>
                    </a:lnTo>
                    <a:lnTo>
                      <a:pt x="1020" y="660"/>
                    </a:lnTo>
                    <a:lnTo>
                      <a:pt x="1014" y="660"/>
                    </a:lnTo>
                    <a:lnTo>
                      <a:pt x="1014" y="666"/>
                    </a:lnTo>
                    <a:lnTo>
                      <a:pt x="1014" y="672"/>
                    </a:lnTo>
                    <a:lnTo>
                      <a:pt x="1014" y="678"/>
                    </a:lnTo>
                    <a:lnTo>
                      <a:pt x="1014" y="684"/>
                    </a:lnTo>
                    <a:lnTo>
                      <a:pt x="1014" y="690"/>
                    </a:lnTo>
                    <a:lnTo>
                      <a:pt x="1014" y="696"/>
                    </a:lnTo>
                    <a:lnTo>
                      <a:pt x="1020" y="702"/>
                    </a:lnTo>
                    <a:lnTo>
                      <a:pt x="1020" y="708"/>
                    </a:lnTo>
                    <a:lnTo>
                      <a:pt x="1020" y="714"/>
                    </a:lnTo>
                    <a:lnTo>
                      <a:pt x="1020" y="720"/>
                    </a:lnTo>
                    <a:lnTo>
                      <a:pt x="1020" y="726"/>
                    </a:lnTo>
                    <a:lnTo>
                      <a:pt x="1020" y="732"/>
                    </a:lnTo>
                    <a:lnTo>
                      <a:pt x="1020" y="738"/>
                    </a:lnTo>
                    <a:lnTo>
                      <a:pt x="1014" y="738"/>
                    </a:lnTo>
                    <a:lnTo>
                      <a:pt x="1014" y="744"/>
                    </a:lnTo>
                    <a:lnTo>
                      <a:pt x="1008" y="744"/>
                    </a:lnTo>
                    <a:lnTo>
                      <a:pt x="1008" y="750"/>
                    </a:lnTo>
                    <a:lnTo>
                      <a:pt x="1002" y="750"/>
                    </a:lnTo>
                    <a:lnTo>
                      <a:pt x="996" y="750"/>
                    </a:lnTo>
                    <a:lnTo>
                      <a:pt x="996" y="756"/>
                    </a:lnTo>
                    <a:lnTo>
                      <a:pt x="996" y="762"/>
                    </a:lnTo>
                    <a:lnTo>
                      <a:pt x="996" y="768"/>
                    </a:lnTo>
                    <a:lnTo>
                      <a:pt x="996" y="774"/>
                    </a:lnTo>
                    <a:lnTo>
                      <a:pt x="996" y="780"/>
                    </a:lnTo>
                    <a:lnTo>
                      <a:pt x="996" y="786"/>
                    </a:lnTo>
                    <a:lnTo>
                      <a:pt x="1002" y="786"/>
                    </a:lnTo>
                    <a:lnTo>
                      <a:pt x="1002" y="792"/>
                    </a:lnTo>
                    <a:lnTo>
                      <a:pt x="1008" y="798"/>
                    </a:lnTo>
                    <a:lnTo>
                      <a:pt x="1008" y="804"/>
                    </a:lnTo>
                    <a:lnTo>
                      <a:pt x="1014" y="804"/>
                    </a:lnTo>
                    <a:lnTo>
                      <a:pt x="1014" y="810"/>
                    </a:lnTo>
                    <a:lnTo>
                      <a:pt x="1020" y="810"/>
                    </a:lnTo>
                    <a:lnTo>
                      <a:pt x="1020" y="816"/>
                    </a:lnTo>
                    <a:lnTo>
                      <a:pt x="1026" y="822"/>
                    </a:lnTo>
                    <a:lnTo>
                      <a:pt x="1026" y="828"/>
                    </a:lnTo>
                    <a:lnTo>
                      <a:pt x="1032" y="828"/>
                    </a:lnTo>
                    <a:lnTo>
                      <a:pt x="1032" y="834"/>
                    </a:lnTo>
                    <a:lnTo>
                      <a:pt x="1038" y="834"/>
                    </a:lnTo>
                    <a:lnTo>
                      <a:pt x="1038" y="840"/>
                    </a:lnTo>
                    <a:lnTo>
                      <a:pt x="1044" y="840"/>
                    </a:lnTo>
                    <a:lnTo>
                      <a:pt x="1044" y="846"/>
                    </a:lnTo>
                    <a:lnTo>
                      <a:pt x="1050" y="846"/>
                    </a:lnTo>
                    <a:lnTo>
                      <a:pt x="1050" y="852"/>
                    </a:lnTo>
                    <a:lnTo>
                      <a:pt x="1050" y="858"/>
                    </a:lnTo>
                    <a:lnTo>
                      <a:pt x="1050" y="864"/>
                    </a:lnTo>
                    <a:lnTo>
                      <a:pt x="1050" y="870"/>
                    </a:lnTo>
                    <a:lnTo>
                      <a:pt x="1056" y="870"/>
                    </a:lnTo>
                    <a:lnTo>
                      <a:pt x="1056" y="876"/>
                    </a:lnTo>
                    <a:lnTo>
                      <a:pt x="1056" y="882"/>
                    </a:lnTo>
                    <a:lnTo>
                      <a:pt x="1056" y="888"/>
                    </a:lnTo>
                    <a:lnTo>
                      <a:pt x="1056" y="894"/>
                    </a:lnTo>
                    <a:lnTo>
                      <a:pt x="1050" y="900"/>
                    </a:lnTo>
                    <a:lnTo>
                      <a:pt x="1044" y="906"/>
                    </a:lnTo>
                    <a:lnTo>
                      <a:pt x="1044" y="912"/>
                    </a:lnTo>
                    <a:lnTo>
                      <a:pt x="1038" y="912"/>
                    </a:lnTo>
                    <a:lnTo>
                      <a:pt x="1038" y="918"/>
                    </a:lnTo>
                    <a:lnTo>
                      <a:pt x="1038" y="924"/>
                    </a:lnTo>
                    <a:lnTo>
                      <a:pt x="1038" y="930"/>
                    </a:lnTo>
                    <a:lnTo>
                      <a:pt x="1032" y="930"/>
                    </a:lnTo>
                    <a:lnTo>
                      <a:pt x="1032" y="936"/>
                    </a:lnTo>
                    <a:lnTo>
                      <a:pt x="1032" y="942"/>
                    </a:lnTo>
                    <a:lnTo>
                      <a:pt x="1032" y="948"/>
                    </a:lnTo>
                    <a:lnTo>
                      <a:pt x="1026" y="948"/>
                    </a:lnTo>
                    <a:lnTo>
                      <a:pt x="1026" y="954"/>
                    </a:lnTo>
                    <a:lnTo>
                      <a:pt x="1020" y="954"/>
                    </a:lnTo>
                    <a:lnTo>
                      <a:pt x="1020" y="960"/>
                    </a:lnTo>
                    <a:lnTo>
                      <a:pt x="1014" y="960"/>
                    </a:lnTo>
                    <a:lnTo>
                      <a:pt x="1014" y="966"/>
                    </a:lnTo>
                    <a:lnTo>
                      <a:pt x="1020" y="972"/>
                    </a:lnTo>
                    <a:lnTo>
                      <a:pt x="1014" y="972"/>
                    </a:lnTo>
                    <a:lnTo>
                      <a:pt x="1014" y="978"/>
                    </a:lnTo>
                    <a:lnTo>
                      <a:pt x="1008" y="984"/>
                    </a:lnTo>
                    <a:lnTo>
                      <a:pt x="1002" y="984"/>
                    </a:lnTo>
                    <a:lnTo>
                      <a:pt x="1002" y="990"/>
                    </a:lnTo>
                    <a:lnTo>
                      <a:pt x="996" y="990"/>
                    </a:lnTo>
                    <a:lnTo>
                      <a:pt x="990" y="990"/>
                    </a:lnTo>
                    <a:lnTo>
                      <a:pt x="984" y="990"/>
                    </a:lnTo>
                    <a:lnTo>
                      <a:pt x="978" y="990"/>
                    </a:lnTo>
                    <a:lnTo>
                      <a:pt x="978" y="984"/>
                    </a:lnTo>
                    <a:lnTo>
                      <a:pt x="972" y="984"/>
                    </a:lnTo>
                    <a:lnTo>
                      <a:pt x="972" y="978"/>
                    </a:lnTo>
                    <a:lnTo>
                      <a:pt x="972" y="972"/>
                    </a:lnTo>
                    <a:lnTo>
                      <a:pt x="966" y="966"/>
                    </a:lnTo>
                    <a:lnTo>
                      <a:pt x="966" y="960"/>
                    </a:lnTo>
                    <a:lnTo>
                      <a:pt x="960" y="960"/>
                    </a:lnTo>
                    <a:lnTo>
                      <a:pt x="960" y="954"/>
                    </a:lnTo>
                    <a:lnTo>
                      <a:pt x="954" y="954"/>
                    </a:lnTo>
                    <a:lnTo>
                      <a:pt x="954" y="948"/>
                    </a:lnTo>
                    <a:lnTo>
                      <a:pt x="948" y="948"/>
                    </a:lnTo>
                    <a:lnTo>
                      <a:pt x="942" y="942"/>
                    </a:lnTo>
                    <a:lnTo>
                      <a:pt x="936" y="942"/>
                    </a:lnTo>
                    <a:lnTo>
                      <a:pt x="936" y="936"/>
                    </a:lnTo>
                    <a:lnTo>
                      <a:pt x="936" y="930"/>
                    </a:lnTo>
                    <a:lnTo>
                      <a:pt x="930" y="930"/>
                    </a:lnTo>
                    <a:lnTo>
                      <a:pt x="924" y="930"/>
                    </a:lnTo>
                    <a:lnTo>
                      <a:pt x="918" y="930"/>
                    </a:lnTo>
                    <a:lnTo>
                      <a:pt x="912" y="930"/>
                    </a:lnTo>
                    <a:lnTo>
                      <a:pt x="906" y="930"/>
                    </a:lnTo>
                    <a:lnTo>
                      <a:pt x="900" y="930"/>
                    </a:lnTo>
                    <a:lnTo>
                      <a:pt x="900" y="924"/>
                    </a:lnTo>
                    <a:lnTo>
                      <a:pt x="894" y="924"/>
                    </a:lnTo>
                    <a:lnTo>
                      <a:pt x="888" y="924"/>
                    </a:lnTo>
                    <a:lnTo>
                      <a:pt x="888" y="930"/>
                    </a:lnTo>
                    <a:lnTo>
                      <a:pt x="882" y="930"/>
                    </a:lnTo>
                    <a:lnTo>
                      <a:pt x="882" y="936"/>
                    </a:lnTo>
                    <a:lnTo>
                      <a:pt x="882" y="942"/>
                    </a:lnTo>
                    <a:lnTo>
                      <a:pt x="876" y="942"/>
                    </a:lnTo>
                    <a:lnTo>
                      <a:pt x="876" y="948"/>
                    </a:lnTo>
                    <a:lnTo>
                      <a:pt x="870" y="954"/>
                    </a:lnTo>
                    <a:lnTo>
                      <a:pt x="870" y="960"/>
                    </a:lnTo>
                    <a:lnTo>
                      <a:pt x="864" y="960"/>
                    </a:lnTo>
                    <a:lnTo>
                      <a:pt x="864" y="966"/>
                    </a:lnTo>
                    <a:lnTo>
                      <a:pt x="858" y="966"/>
                    </a:lnTo>
                    <a:lnTo>
                      <a:pt x="852" y="972"/>
                    </a:lnTo>
                    <a:lnTo>
                      <a:pt x="846" y="972"/>
                    </a:lnTo>
                    <a:lnTo>
                      <a:pt x="846" y="978"/>
                    </a:lnTo>
                    <a:lnTo>
                      <a:pt x="840" y="978"/>
                    </a:lnTo>
                    <a:lnTo>
                      <a:pt x="840" y="984"/>
                    </a:lnTo>
                    <a:lnTo>
                      <a:pt x="834" y="984"/>
                    </a:lnTo>
                    <a:lnTo>
                      <a:pt x="828" y="984"/>
                    </a:lnTo>
                    <a:lnTo>
                      <a:pt x="822" y="984"/>
                    </a:lnTo>
                    <a:lnTo>
                      <a:pt x="816" y="984"/>
                    </a:lnTo>
                    <a:lnTo>
                      <a:pt x="816" y="978"/>
                    </a:lnTo>
                    <a:lnTo>
                      <a:pt x="810" y="978"/>
                    </a:lnTo>
                    <a:lnTo>
                      <a:pt x="810" y="972"/>
                    </a:lnTo>
                    <a:lnTo>
                      <a:pt x="810" y="966"/>
                    </a:lnTo>
                    <a:lnTo>
                      <a:pt x="810" y="960"/>
                    </a:lnTo>
                    <a:lnTo>
                      <a:pt x="804" y="960"/>
                    </a:lnTo>
                    <a:lnTo>
                      <a:pt x="804" y="954"/>
                    </a:lnTo>
                    <a:lnTo>
                      <a:pt x="804" y="948"/>
                    </a:lnTo>
                    <a:lnTo>
                      <a:pt x="810" y="942"/>
                    </a:lnTo>
                    <a:lnTo>
                      <a:pt x="804" y="942"/>
                    </a:lnTo>
                    <a:lnTo>
                      <a:pt x="804" y="936"/>
                    </a:lnTo>
                    <a:lnTo>
                      <a:pt x="804" y="930"/>
                    </a:lnTo>
                    <a:lnTo>
                      <a:pt x="798" y="924"/>
                    </a:lnTo>
                    <a:lnTo>
                      <a:pt x="798" y="918"/>
                    </a:lnTo>
                    <a:lnTo>
                      <a:pt x="798" y="912"/>
                    </a:lnTo>
                    <a:lnTo>
                      <a:pt x="798" y="906"/>
                    </a:lnTo>
                    <a:lnTo>
                      <a:pt x="792" y="906"/>
                    </a:lnTo>
                    <a:lnTo>
                      <a:pt x="792" y="900"/>
                    </a:lnTo>
                    <a:lnTo>
                      <a:pt x="786" y="900"/>
                    </a:lnTo>
                    <a:lnTo>
                      <a:pt x="786" y="894"/>
                    </a:lnTo>
                    <a:lnTo>
                      <a:pt x="780" y="894"/>
                    </a:lnTo>
                    <a:lnTo>
                      <a:pt x="780" y="888"/>
                    </a:lnTo>
                    <a:lnTo>
                      <a:pt x="774" y="888"/>
                    </a:lnTo>
                    <a:lnTo>
                      <a:pt x="774" y="882"/>
                    </a:lnTo>
                    <a:lnTo>
                      <a:pt x="768" y="882"/>
                    </a:lnTo>
                    <a:lnTo>
                      <a:pt x="768" y="876"/>
                    </a:lnTo>
                    <a:lnTo>
                      <a:pt x="768" y="870"/>
                    </a:lnTo>
                    <a:lnTo>
                      <a:pt x="774" y="864"/>
                    </a:lnTo>
                    <a:lnTo>
                      <a:pt x="768" y="864"/>
                    </a:lnTo>
                    <a:lnTo>
                      <a:pt x="768" y="858"/>
                    </a:lnTo>
                    <a:lnTo>
                      <a:pt x="762" y="858"/>
                    </a:lnTo>
                    <a:lnTo>
                      <a:pt x="762" y="852"/>
                    </a:lnTo>
                    <a:lnTo>
                      <a:pt x="756" y="852"/>
                    </a:lnTo>
                    <a:lnTo>
                      <a:pt x="750" y="852"/>
                    </a:lnTo>
                    <a:lnTo>
                      <a:pt x="744" y="846"/>
                    </a:lnTo>
                    <a:lnTo>
                      <a:pt x="738" y="846"/>
                    </a:lnTo>
                    <a:lnTo>
                      <a:pt x="732" y="846"/>
                    </a:lnTo>
                    <a:lnTo>
                      <a:pt x="732" y="852"/>
                    </a:lnTo>
                    <a:lnTo>
                      <a:pt x="726" y="858"/>
                    </a:lnTo>
                    <a:lnTo>
                      <a:pt x="720" y="864"/>
                    </a:lnTo>
                    <a:lnTo>
                      <a:pt x="714" y="864"/>
                    </a:lnTo>
                    <a:lnTo>
                      <a:pt x="714" y="870"/>
                    </a:lnTo>
                    <a:lnTo>
                      <a:pt x="708" y="870"/>
                    </a:lnTo>
                    <a:lnTo>
                      <a:pt x="708" y="876"/>
                    </a:lnTo>
                    <a:lnTo>
                      <a:pt x="702" y="876"/>
                    </a:lnTo>
                    <a:lnTo>
                      <a:pt x="702" y="882"/>
                    </a:lnTo>
                    <a:lnTo>
                      <a:pt x="696" y="882"/>
                    </a:lnTo>
                    <a:lnTo>
                      <a:pt x="648" y="864"/>
                    </a:lnTo>
                    <a:lnTo>
                      <a:pt x="636" y="858"/>
                    </a:lnTo>
                    <a:lnTo>
                      <a:pt x="618" y="888"/>
                    </a:lnTo>
                    <a:lnTo>
                      <a:pt x="618" y="882"/>
                    </a:lnTo>
                    <a:lnTo>
                      <a:pt x="612" y="882"/>
                    </a:lnTo>
                    <a:lnTo>
                      <a:pt x="612" y="876"/>
                    </a:lnTo>
                    <a:lnTo>
                      <a:pt x="606" y="870"/>
                    </a:lnTo>
                    <a:lnTo>
                      <a:pt x="600" y="864"/>
                    </a:lnTo>
                    <a:lnTo>
                      <a:pt x="600" y="858"/>
                    </a:lnTo>
                    <a:lnTo>
                      <a:pt x="594" y="852"/>
                    </a:lnTo>
                    <a:lnTo>
                      <a:pt x="594" y="846"/>
                    </a:lnTo>
                    <a:lnTo>
                      <a:pt x="588" y="846"/>
                    </a:lnTo>
                    <a:lnTo>
                      <a:pt x="588" y="840"/>
                    </a:lnTo>
                    <a:lnTo>
                      <a:pt x="582" y="840"/>
                    </a:lnTo>
                    <a:lnTo>
                      <a:pt x="576" y="840"/>
                    </a:lnTo>
                    <a:lnTo>
                      <a:pt x="576" y="846"/>
                    </a:lnTo>
                    <a:lnTo>
                      <a:pt x="570" y="846"/>
                    </a:lnTo>
                    <a:lnTo>
                      <a:pt x="570" y="852"/>
                    </a:lnTo>
                    <a:lnTo>
                      <a:pt x="564" y="858"/>
                    </a:lnTo>
                    <a:lnTo>
                      <a:pt x="564" y="864"/>
                    </a:lnTo>
                    <a:lnTo>
                      <a:pt x="558" y="864"/>
                    </a:lnTo>
                    <a:lnTo>
                      <a:pt x="558" y="870"/>
                    </a:lnTo>
                    <a:lnTo>
                      <a:pt x="552" y="870"/>
                    </a:lnTo>
                    <a:lnTo>
                      <a:pt x="546" y="870"/>
                    </a:lnTo>
                    <a:lnTo>
                      <a:pt x="540" y="870"/>
                    </a:lnTo>
                    <a:lnTo>
                      <a:pt x="534" y="870"/>
                    </a:lnTo>
                    <a:lnTo>
                      <a:pt x="528" y="870"/>
                    </a:lnTo>
                    <a:lnTo>
                      <a:pt x="522" y="870"/>
                    </a:lnTo>
                    <a:lnTo>
                      <a:pt x="516" y="864"/>
                    </a:lnTo>
                    <a:lnTo>
                      <a:pt x="510" y="864"/>
                    </a:lnTo>
                    <a:lnTo>
                      <a:pt x="504" y="864"/>
                    </a:lnTo>
                    <a:lnTo>
                      <a:pt x="498" y="864"/>
                    </a:lnTo>
                    <a:lnTo>
                      <a:pt x="492" y="864"/>
                    </a:lnTo>
                    <a:lnTo>
                      <a:pt x="486" y="870"/>
                    </a:lnTo>
                    <a:lnTo>
                      <a:pt x="480" y="870"/>
                    </a:lnTo>
                    <a:lnTo>
                      <a:pt x="474" y="870"/>
                    </a:lnTo>
                    <a:lnTo>
                      <a:pt x="474" y="864"/>
                    </a:lnTo>
                    <a:lnTo>
                      <a:pt x="474" y="858"/>
                    </a:lnTo>
                    <a:lnTo>
                      <a:pt x="480" y="858"/>
                    </a:lnTo>
                    <a:lnTo>
                      <a:pt x="480" y="852"/>
                    </a:lnTo>
                    <a:lnTo>
                      <a:pt x="486" y="846"/>
                    </a:lnTo>
                    <a:lnTo>
                      <a:pt x="486" y="840"/>
                    </a:lnTo>
                    <a:lnTo>
                      <a:pt x="480" y="840"/>
                    </a:lnTo>
                    <a:lnTo>
                      <a:pt x="474" y="834"/>
                    </a:lnTo>
                    <a:lnTo>
                      <a:pt x="468" y="834"/>
                    </a:lnTo>
                    <a:lnTo>
                      <a:pt x="462" y="828"/>
                    </a:lnTo>
                    <a:lnTo>
                      <a:pt x="462" y="822"/>
                    </a:lnTo>
                    <a:lnTo>
                      <a:pt x="456" y="822"/>
                    </a:lnTo>
                    <a:lnTo>
                      <a:pt x="456" y="816"/>
                    </a:lnTo>
                    <a:lnTo>
                      <a:pt x="456" y="810"/>
                    </a:lnTo>
                    <a:lnTo>
                      <a:pt x="462" y="810"/>
                    </a:lnTo>
                    <a:lnTo>
                      <a:pt x="462" y="804"/>
                    </a:lnTo>
                    <a:lnTo>
                      <a:pt x="468" y="798"/>
                    </a:lnTo>
                    <a:lnTo>
                      <a:pt x="474" y="798"/>
                    </a:lnTo>
                    <a:lnTo>
                      <a:pt x="480" y="798"/>
                    </a:lnTo>
                    <a:lnTo>
                      <a:pt x="480" y="792"/>
                    </a:lnTo>
                    <a:lnTo>
                      <a:pt x="486" y="798"/>
                    </a:lnTo>
                    <a:lnTo>
                      <a:pt x="486" y="792"/>
                    </a:lnTo>
                    <a:lnTo>
                      <a:pt x="492" y="792"/>
                    </a:lnTo>
                    <a:lnTo>
                      <a:pt x="486" y="786"/>
                    </a:lnTo>
                    <a:lnTo>
                      <a:pt x="486" y="780"/>
                    </a:lnTo>
                    <a:lnTo>
                      <a:pt x="486" y="774"/>
                    </a:lnTo>
                    <a:lnTo>
                      <a:pt x="486" y="768"/>
                    </a:lnTo>
                    <a:lnTo>
                      <a:pt x="486" y="762"/>
                    </a:lnTo>
                    <a:lnTo>
                      <a:pt x="492" y="756"/>
                    </a:lnTo>
                    <a:lnTo>
                      <a:pt x="492" y="750"/>
                    </a:lnTo>
                    <a:lnTo>
                      <a:pt x="492" y="744"/>
                    </a:lnTo>
                    <a:lnTo>
                      <a:pt x="492" y="738"/>
                    </a:lnTo>
                    <a:lnTo>
                      <a:pt x="492" y="732"/>
                    </a:lnTo>
                    <a:lnTo>
                      <a:pt x="492" y="726"/>
                    </a:lnTo>
                    <a:lnTo>
                      <a:pt x="486" y="726"/>
                    </a:lnTo>
                    <a:lnTo>
                      <a:pt x="480" y="720"/>
                    </a:lnTo>
                    <a:lnTo>
                      <a:pt x="480" y="714"/>
                    </a:lnTo>
                    <a:lnTo>
                      <a:pt x="480" y="708"/>
                    </a:lnTo>
                    <a:lnTo>
                      <a:pt x="480" y="702"/>
                    </a:lnTo>
                    <a:lnTo>
                      <a:pt x="474" y="702"/>
                    </a:lnTo>
                    <a:lnTo>
                      <a:pt x="468" y="702"/>
                    </a:lnTo>
                    <a:lnTo>
                      <a:pt x="462" y="702"/>
                    </a:lnTo>
                    <a:lnTo>
                      <a:pt x="462" y="696"/>
                    </a:lnTo>
                    <a:lnTo>
                      <a:pt x="456" y="696"/>
                    </a:lnTo>
                    <a:lnTo>
                      <a:pt x="450" y="696"/>
                    </a:lnTo>
                    <a:lnTo>
                      <a:pt x="450" y="690"/>
                    </a:lnTo>
                    <a:lnTo>
                      <a:pt x="450" y="684"/>
                    </a:lnTo>
                    <a:lnTo>
                      <a:pt x="456" y="684"/>
                    </a:lnTo>
                    <a:lnTo>
                      <a:pt x="456" y="678"/>
                    </a:lnTo>
                    <a:lnTo>
                      <a:pt x="462" y="678"/>
                    </a:lnTo>
                    <a:lnTo>
                      <a:pt x="468" y="678"/>
                    </a:lnTo>
                    <a:lnTo>
                      <a:pt x="474" y="678"/>
                    </a:lnTo>
                    <a:lnTo>
                      <a:pt x="480" y="678"/>
                    </a:lnTo>
                    <a:lnTo>
                      <a:pt x="480" y="672"/>
                    </a:lnTo>
                    <a:lnTo>
                      <a:pt x="486" y="672"/>
                    </a:lnTo>
                    <a:lnTo>
                      <a:pt x="486" y="666"/>
                    </a:lnTo>
                    <a:lnTo>
                      <a:pt x="486" y="660"/>
                    </a:lnTo>
                    <a:lnTo>
                      <a:pt x="486" y="654"/>
                    </a:lnTo>
                    <a:lnTo>
                      <a:pt x="486" y="642"/>
                    </a:lnTo>
                    <a:lnTo>
                      <a:pt x="480" y="636"/>
                    </a:lnTo>
                    <a:lnTo>
                      <a:pt x="480" y="630"/>
                    </a:lnTo>
                    <a:lnTo>
                      <a:pt x="480" y="624"/>
                    </a:lnTo>
                    <a:lnTo>
                      <a:pt x="480" y="618"/>
                    </a:lnTo>
                    <a:lnTo>
                      <a:pt x="480" y="612"/>
                    </a:lnTo>
                    <a:lnTo>
                      <a:pt x="480" y="600"/>
                    </a:lnTo>
                    <a:lnTo>
                      <a:pt x="480" y="594"/>
                    </a:lnTo>
                    <a:lnTo>
                      <a:pt x="480" y="588"/>
                    </a:lnTo>
                    <a:lnTo>
                      <a:pt x="474" y="588"/>
                    </a:lnTo>
                    <a:lnTo>
                      <a:pt x="474" y="582"/>
                    </a:lnTo>
                    <a:lnTo>
                      <a:pt x="468" y="582"/>
                    </a:lnTo>
                    <a:lnTo>
                      <a:pt x="462" y="582"/>
                    </a:lnTo>
                    <a:lnTo>
                      <a:pt x="456" y="582"/>
                    </a:lnTo>
                    <a:lnTo>
                      <a:pt x="450" y="582"/>
                    </a:lnTo>
                    <a:lnTo>
                      <a:pt x="444" y="582"/>
                    </a:lnTo>
                    <a:lnTo>
                      <a:pt x="438" y="582"/>
                    </a:lnTo>
                    <a:lnTo>
                      <a:pt x="432" y="588"/>
                    </a:lnTo>
                    <a:lnTo>
                      <a:pt x="426" y="588"/>
                    </a:lnTo>
                    <a:lnTo>
                      <a:pt x="426" y="582"/>
                    </a:lnTo>
                    <a:lnTo>
                      <a:pt x="420" y="582"/>
                    </a:lnTo>
                    <a:lnTo>
                      <a:pt x="414" y="582"/>
                    </a:lnTo>
                    <a:lnTo>
                      <a:pt x="414" y="576"/>
                    </a:lnTo>
                    <a:lnTo>
                      <a:pt x="408" y="576"/>
                    </a:lnTo>
                    <a:lnTo>
                      <a:pt x="402" y="576"/>
                    </a:lnTo>
                    <a:lnTo>
                      <a:pt x="396" y="570"/>
                    </a:lnTo>
                    <a:lnTo>
                      <a:pt x="390" y="570"/>
                    </a:lnTo>
                    <a:lnTo>
                      <a:pt x="384" y="570"/>
                    </a:lnTo>
                    <a:lnTo>
                      <a:pt x="378" y="570"/>
                    </a:lnTo>
                    <a:lnTo>
                      <a:pt x="372" y="576"/>
                    </a:lnTo>
                    <a:lnTo>
                      <a:pt x="366" y="576"/>
                    </a:lnTo>
                    <a:lnTo>
                      <a:pt x="360" y="576"/>
                    </a:lnTo>
                    <a:lnTo>
                      <a:pt x="354" y="576"/>
                    </a:lnTo>
                    <a:lnTo>
                      <a:pt x="348" y="570"/>
                    </a:lnTo>
                    <a:lnTo>
                      <a:pt x="342" y="570"/>
                    </a:lnTo>
                    <a:lnTo>
                      <a:pt x="336" y="564"/>
                    </a:lnTo>
                    <a:lnTo>
                      <a:pt x="330" y="558"/>
                    </a:lnTo>
                    <a:lnTo>
                      <a:pt x="324" y="558"/>
                    </a:lnTo>
                    <a:lnTo>
                      <a:pt x="324" y="552"/>
                    </a:lnTo>
                    <a:lnTo>
                      <a:pt x="324" y="546"/>
                    </a:lnTo>
                    <a:lnTo>
                      <a:pt x="330" y="546"/>
                    </a:lnTo>
                    <a:lnTo>
                      <a:pt x="330" y="540"/>
                    </a:lnTo>
                    <a:lnTo>
                      <a:pt x="336" y="540"/>
                    </a:lnTo>
                    <a:lnTo>
                      <a:pt x="336" y="534"/>
                    </a:lnTo>
                    <a:lnTo>
                      <a:pt x="342" y="534"/>
                    </a:lnTo>
                    <a:lnTo>
                      <a:pt x="348" y="534"/>
                    </a:lnTo>
                    <a:lnTo>
                      <a:pt x="354" y="534"/>
                    </a:lnTo>
                    <a:lnTo>
                      <a:pt x="354" y="528"/>
                    </a:lnTo>
                    <a:lnTo>
                      <a:pt x="354" y="522"/>
                    </a:lnTo>
                    <a:lnTo>
                      <a:pt x="360" y="522"/>
                    </a:lnTo>
                    <a:lnTo>
                      <a:pt x="360" y="516"/>
                    </a:lnTo>
                    <a:lnTo>
                      <a:pt x="366" y="516"/>
                    </a:lnTo>
                    <a:lnTo>
                      <a:pt x="366" y="510"/>
                    </a:lnTo>
                    <a:lnTo>
                      <a:pt x="372" y="510"/>
                    </a:lnTo>
                    <a:lnTo>
                      <a:pt x="378" y="510"/>
                    </a:lnTo>
                    <a:lnTo>
                      <a:pt x="378" y="504"/>
                    </a:lnTo>
                    <a:lnTo>
                      <a:pt x="384" y="498"/>
                    </a:lnTo>
                    <a:lnTo>
                      <a:pt x="384" y="492"/>
                    </a:lnTo>
                    <a:lnTo>
                      <a:pt x="390" y="492"/>
                    </a:lnTo>
                    <a:lnTo>
                      <a:pt x="390" y="486"/>
                    </a:lnTo>
                    <a:lnTo>
                      <a:pt x="396" y="480"/>
                    </a:lnTo>
                    <a:lnTo>
                      <a:pt x="396" y="474"/>
                    </a:lnTo>
                    <a:lnTo>
                      <a:pt x="390" y="468"/>
                    </a:lnTo>
                    <a:lnTo>
                      <a:pt x="390" y="462"/>
                    </a:lnTo>
                    <a:lnTo>
                      <a:pt x="384" y="462"/>
                    </a:lnTo>
                    <a:lnTo>
                      <a:pt x="384" y="456"/>
                    </a:lnTo>
                    <a:lnTo>
                      <a:pt x="378" y="456"/>
                    </a:lnTo>
                    <a:lnTo>
                      <a:pt x="372" y="456"/>
                    </a:lnTo>
                    <a:lnTo>
                      <a:pt x="372" y="450"/>
                    </a:lnTo>
                    <a:lnTo>
                      <a:pt x="366" y="450"/>
                    </a:lnTo>
                    <a:lnTo>
                      <a:pt x="360" y="450"/>
                    </a:lnTo>
                    <a:lnTo>
                      <a:pt x="354" y="444"/>
                    </a:lnTo>
                    <a:lnTo>
                      <a:pt x="348" y="444"/>
                    </a:lnTo>
                    <a:lnTo>
                      <a:pt x="342" y="444"/>
                    </a:lnTo>
                    <a:lnTo>
                      <a:pt x="342" y="438"/>
                    </a:lnTo>
                    <a:lnTo>
                      <a:pt x="342" y="432"/>
                    </a:lnTo>
                    <a:lnTo>
                      <a:pt x="342" y="426"/>
                    </a:lnTo>
                    <a:lnTo>
                      <a:pt x="342" y="420"/>
                    </a:lnTo>
                    <a:lnTo>
                      <a:pt x="342" y="414"/>
                    </a:lnTo>
                    <a:lnTo>
                      <a:pt x="336" y="408"/>
                    </a:lnTo>
                    <a:lnTo>
                      <a:pt x="336" y="402"/>
                    </a:lnTo>
                    <a:lnTo>
                      <a:pt x="336" y="396"/>
                    </a:lnTo>
                    <a:lnTo>
                      <a:pt x="336" y="390"/>
                    </a:lnTo>
                    <a:lnTo>
                      <a:pt x="336" y="384"/>
                    </a:lnTo>
                    <a:lnTo>
                      <a:pt x="330" y="384"/>
                    </a:lnTo>
                    <a:lnTo>
                      <a:pt x="330" y="378"/>
                    </a:lnTo>
                    <a:lnTo>
                      <a:pt x="324" y="378"/>
                    </a:lnTo>
                    <a:lnTo>
                      <a:pt x="318" y="378"/>
                    </a:lnTo>
                    <a:lnTo>
                      <a:pt x="318" y="384"/>
                    </a:lnTo>
                    <a:lnTo>
                      <a:pt x="312" y="384"/>
                    </a:lnTo>
                    <a:lnTo>
                      <a:pt x="306" y="384"/>
                    </a:lnTo>
                    <a:lnTo>
                      <a:pt x="300" y="378"/>
                    </a:lnTo>
                    <a:lnTo>
                      <a:pt x="300" y="372"/>
                    </a:lnTo>
                    <a:lnTo>
                      <a:pt x="294" y="372"/>
                    </a:lnTo>
                    <a:lnTo>
                      <a:pt x="294" y="366"/>
                    </a:lnTo>
                    <a:lnTo>
                      <a:pt x="294" y="360"/>
                    </a:lnTo>
                    <a:lnTo>
                      <a:pt x="288" y="360"/>
                    </a:lnTo>
                    <a:lnTo>
                      <a:pt x="288" y="354"/>
                    </a:lnTo>
                    <a:lnTo>
                      <a:pt x="282" y="354"/>
                    </a:lnTo>
                    <a:lnTo>
                      <a:pt x="282" y="348"/>
                    </a:lnTo>
                    <a:lnTo>
                      <a:pt x="276" y="348"/>
                    </a:lnTo>
                    <a:lnTo>
                      <a:pt x="270" y="348"/>
                    </a:lnTo>
                    <a:lnTo>
                      <a:pt x="264" y="348"/>
                    </a:lnTo>
                    <a:lnTo>
                      <a:pt x="258" y="348"/>
                    </a:lnTo>
                    <a:lnTo>
                      <a:pt x="258" y="354"/>
                    </a:lnTo>
                    <a:lnTo>
                      <a:pt x="252" y="354"/>
                    </a:lnTo>
                    <a:lnTo>
                      <a:pt x="252" y="360"/>
                    </a:lnTo>
                    <a:lnTo>
                      <a:pt x="246" y="360"/>
                    </a:lnTo>
                    <a:lnTo>
                      <a:pt x="240" y="360"/>
                    </a:lnTo>
                    <a:lnTo>
                      <a:pt x="234" y="360"/>
                    </a:lnTo>
                    <a:lnTo>
                      <a:pt x="228" y="360"/>
                    </a:lnTo>
                    <a:lnTo>
                      <a:pt x="222" y="360"/>
                    </a:lnTo>
                    <a:lnTo>
                      <a:pt x="216" y="366"/>
                    </a:lnTo>
                    <a:lnTo>
                      <a:pt x="210" y="366"/>
                    </a:lnTo>
                    <a:lnTo>
                      <a:pt x="210" y="372"/>
                    </a:lnTo>
                    <a:lnTo>
                      <a:pt x="204" y="372"/>
                    </a:lnTo>
                    <a:lnTo>
                      <a:pt x="198" y="372"/>
                    </a:lnTo>
                    <a:lnTo>
                      <a:pt x="192" y="372"/>
                    </a:lnTo>
                    <a:lnTo>
                      <a:pt x="186" y="372"/>
                    </a:lnTo>
                    <a:lnTo>
                      <a:pt x="186" y="366"/>
                    </a:lnTo>
                    <a:lnTo>
                      <a:pt x="180" y="366"/>
                    </a:lnTo>
                    <a:lnTo>
                      <a:pt x="174" y="366"/>
                    </a:lnTo>
                    <a:lnTo>
                      <a:pt x="174" y="360"/>
                    </a:lnTo>
                    <a:lnTo>
                      <a:pt x="168" y="360"/>
                    </a:lnTo>
                    <a:lnTo>
                      <a:pt x="162" y="354"/>
                    </a:lnTo>
                    <a:lnTo>
                      <a:pt x="156" y="354"/>
                    </a:lnTo>
                    <a:lnTo>
                      <a:pt x="150" y="354"/>
                    </a:lnTo>
                    <a:lnTo>
                      <a:pt x="150" y="360"/>
                    </a:lnTo>
                    <a:lnTo>
                      <a:pt x="144" y="360"/>
                    </a:lnTo>
                    <a:lnTo>
                      <a:pt x="138" y="360"/>
                    </a:lnTo>
                    <a:lnTo>
                      <a:pt x="132" y="360"/>
                    </a:lnTo>
                    <a:lnTo>
                      <a:pt x="132" y="366"/>
                    </a:lnTo>
                    <a:lnTo>
                      <a:pt x="126" y="366"/>
                    </a:lnTo>
                    <a:lnTo>
                      <a:pt x="120" y="366"/>
                    </a:lnTo>
                    <a:lnTo>
                      <a:pt x="120" y="372"/>
                    </a:lnTo>
                    <a:lnTo>
                      <a:pt x="114" y="372"/>
                    </a:lnTo>
                    <a:lnTo>
                      <a:pt x="108" y="372"/>
                    </a:lnTo>
                    <a:lnTo>
                      <a:pt x="108" y="378"/>
                    </a:lnTo>
                    <a:lnTo>
                      <a:pt x="102" y="378"/>
                    </a:lnTo>
                    <a:lnTo>
                      <a:pt x="102" y="384"/>
                    </a:lnTo>
                    <a:lnTo>
                      <a:pt x="96" y="384"/>
                    </a:lnTo>
                    <a:lnTo>
                      <a:pt x="96" y="390"/>
                    </a:lnTo>
                    <a:lnTo>
                      <a:pt x="90" y="390"/>
                    </a:lnTo>
                    <a:lnTo>
                      <a:pt x="84" y="396"/>
                    </a:lnTo>
                    <a:lnTo>
                      <a:pt x="84" y="402"/>
                    </a:lnTo>
                    <a:lnTo>
                      <a:pt x="78" y="402"/>
                    </a:lnTo>
                    <a:lnTo>
                      <a:pt x="78" y="408"/>
                    </a:lnTo>
                    <a:lnTo>
                      <a:pt x="78" y="414"/>
                    </a:lnTo>
                    <a:lnTo>
                      <a:pt x="72" y="414"/>
                    </a:lnTo>
                    <a:lnTo>
                      <a:pt x="72" y="420"/>
                    </a:lnTo>
                    <a:lnTo>
                      <a:pt x="66" y="426"/>
                    </a:lnTo>
                    <a:lnTo>
                      <a:pt x="60" y="432"/>
                    </a:lnTo>
                    <a:lnTo>
                      <a:pt x="54" y="432"/>
                    </a:lnTo>
                    <a:lnTo>
                      <a:pt x="54" y="438"/>
                    </a:lnTo>
                    <a:lnTo>
                      <a:pt x="48" y="438"/>
                    </a:lnTo>
                    <a:lnTo>
                      <a:pt x="42" y="438"/>
                    </a:lnTo>
                    <a:lnTo>
                      <a:pt x="36" y="432"/>
                    </a:lnTo>
                    <a:lnTo>
                      <a:pt x="30" y="426"/>
                    </a:lnTo>
                    <a:lnTo>
                      <a:pt x="30" y="420"/>
                    </a:lnTo>
                    <a:lnTo>
                      <a:pt x="24" y="420"/>
                    </a:lnTo>
                    <a:lnTo>
                      <a:pt x="24" y="414"/>
                    </a:lnTo>
                    <a:lnTo>
                      <a:pt x="18" y="414"/>
                    </a:lnTo>
                    <a:lnTo>
                      <a:pt x="12" y="408"/>
                    </a:lnTo>
                    <a:lnTo>
                      <a:pt x="6" y="408"/>
                    </a:lnTo>
                    <a:lnTo>
                      <a:pt x="6" y="402"/>
                    </a:lnTo>
                    <a:lnTo>
                      <a:pt x="0" y="402"/>
                    </a:lnTo>
                    <a:lnTo>
                      <a:pt x="0" y="396"/>
                    </a:lnTo>
                    <a:lnTo>
                      <a:pt x="6" y="396"/>
                    </a:lnTo>
                    <a:lnTo>
                      <a:pt x="6" y="390"/>
                    </a:lnTo>
                    <a:lnTo>
                      <a:pt x="12" y="390"/>
                    </a:lnTo>
                    <a:lnTo>
                      <a:pt x="12" y="384"/>
                    </a:lnTo>
                    <a:lnTo>
                      <a:pt x="18" y="384"/>
                    </a:lnTo>
                    <a:lnTo>
                      <a:pt x="18" y="378"/>
                    </a:lnTo>
                    <a:lnTo>
                      <a:pt x="18" y="372"/>
                    </a:lnTo>
                    <a:lnTo>
                      <a:pt x="18" y="366"/>
                    </a:lnTo>
                    <a:lnTo>
                      <a:pt x="18" y="360"/>
                    </a:lnTo>
                    <a:lnTo>
                      <a:pt x="18" y="354"/>
                    </a:lnTo>
                    <a:lnTo>
                      <a:pt x="18" y="348"/>
                    </a:lnTo>
                    <a:lnTo>
                      <a:pt x="18" y="342"/>
                    </a:lnTo>
                    <a:lnTo>
                      <a:pt x="18" y="336"/>
                    </a:lnTo>
                    <a:lnTo>
                      <a:pt x="18" y="330"/>
                    </a:lnTo>
                    <a:lnTo>
                      <a:pt x="12" y="324"/>
                    </a:lnTo>
                    <a:lnTo>
                      <a:pt x="6" y="324"/>
                    </a:lnTo>
                    <a:lnTo>
                      <a:pt x="6" y="318"/>
                    </a:lnTo>
                    <a:lnTo>
                      <a:pt x="12" y="318"/>
                    </a:lnTo>
                    <a:lnTo>
                      <a:pt x="12" y="312"/>
                    </a:lnTo>
                    <a:lnTo>
                      <a:pt x="12" y="306"/>
                    </a:lnTo>
                    <a:lnTo>
                      <a:pt x="12" y="300"/>
                    </a:lnTo>
                    <a:lnTo>
                      <a:pt x="12" y="294"/>
                    </a:lnTo>
                    <a:lnTo>
                      <a:pt x="12" y="288"/>
                    </a:lnTo>
                    <a:lnTo>
                      <a:pt x="12" y="282"/>
                    </a:lnTo>
                    <a:lnTo>
                      <a:pt x="18" y="276"/>
                    </a:lnTo>
                    <a:lnTo>
                      <a:pt x="24" y="276"/>
                    </a:lnTo>
                    <a:lnTo>
                      <a:pt x="24" y="270"/>
                    </a:lnTo>
                    <a:lnTo>
                      <a:pt x="18" y="270"/>
                    </a:lnTo>
                    <a:lnTo>
                      <a:pt x="18" y="264"/>
                    </a:lnTo>
                    <a:lnTo>
                      <a:pt x="24" y="264"/>
                    </a:lnTo>
                    <a:lnTo>
                      <a:pt x="30" y="264"/>
                    </a:lnTo>
                    <a:lnTo>
                      <a:pt x="30" y="258"/>
                    </a:lnTo>
                    <a:lnTo>
                      <a:pt x="36" y="258"/>
                    </a:lnTo>
                    <a:lnTo>
                      <a:pt x="42" y="258"/>
                    </a:lnTo>
                    <a:lnTo>
                      <a:pt x="48" y="258"/>
                    </a:lnTo>
                    <a:lnTo>
                      <a:pt x="54" y="258"/>
                    </a:lnTo>
                    <a:lnTo>
                      <a:pt x="54" y="252"/>
                    </a:lnTo>
                    <a:lnTo>
                      <a:pt x="60" y="252"/>
                    </a:lnTo>
                    <a:lnTo>
                      <a:pt x="60" y="246"/>
                    </a:lnTo>
                    <a:lnTo>
                      <a:pt x="60" y="240"/>
                    </a:lnTo>
                    <a:lnTo>
                      <a:pt x="54" y="240"/>
                    </a:lnTo>
                    <a:lnTo>
                      <a:pt x="54" y="234"/>
                    </a:lnTo>
                    <a:lnTo>
                      <a:pt x="60" y="234"/>
                    </a:lnTo>
                    <a:lnTo>
                      <a:pt x="60" y="228"/>
                    </a:lnTo>
                    <a:lnTo>
                      <a:pt x="66" y="228"/>
                    </a:lnTo>
                    <a:lnTo>
                      <a:pt x="66" y="222"/>
                    </a:lnTo>
                    <a:lnTo>
                      <a:pt x="72" y="222"/>
                    </a:lnTo>
                    <a:lnTo>
                      <a:pt x="78" y="222"/>
                    </a:lnTo>
                    <a:lnTo>
                      <a:pt x="84" y="216"/>
                    </a:lnTo>
                    <a:lnTo>
                      <a:pt x="84" y="210"/>
                    </a:lnTo>
                    <a:lnTo>
                      <a:pt x="84" y="204"/>
                    </a:lnTo>
                    <a:lnTo>
                      <a:pt x="90" y="204"/>
                    </a:lnTo>
                    <a:lnTo>
                      <a:pt x="90" y="198"/>
                    </a:lnTo>
                    <a:lnTo>
                      <a:pt x="96" y="198"/>
                    </a:lnTo>
                    <a:lnTo>
                      <a:pt x="102" y="198"/>
                    </a:lnTo>
                    <a:lnTo>
                      <a:pt x="108" y="198"/>
                    </a:lnTo>
                    <a:lnTo>
                      <a:pt x="114" y="198"/>
                    </a:lnTo>
                    <a:lnTo>
                      <a:pt x="114" y="192"/>
                    </a:lnTo>
                    <a:lnTo>
                      <a:pt x="120" y="192"/>
                    </a:lnTo>
                    <a:lnTo>
                      <a:pt x="126" y="192"/>
                    </a:lnTo>
                    <a:lnTo>
                      <a:pt x="132" y="192"/>
                    </a:lnTo>
                    <a:lnTo>
                      <a:pt x="132" y="198"/>
                    </a:lnTo>
                    <a:lnTo>
                      <a:pt x="138" y="198"/>
                    </a:lnTo>
                    <a:lnTo>
                      <a:pt x="138" y="204"/>
                    </a:lnTo>
                    <a:lnTo>
                      <a:pt x="144" y="204"/>
                    </a:lnTo>
                    <a:lnTo>
                      <a:pt x="150" y="204"/>
                    </a:lnTo>
                    <a:lnTo>
                      <a:pt x="156" y="204"/>
                    </a:lnTo>
                    <a:lnTo>
                      <a:pt x="162" y="204"/>
                    </a:lnTo>
                    <a:lnTo>
                      <a:pt x="162" y="198"/>
                    </a:lnTo>
                    <a:lnTo>
                      <a:pt x="168" y="198"/>
                    </a:lnTo>
                    <a:lnTo>
                      <a:pt x="174" y="198"/>
                    </a:lnTo>
                    <a:lnTo>
                      <a:pt x="180" y="192"/>
                    </a:lnTo>
                    <a:lnTo>
                      <a:pt x="186" y="192"/>
                    </a:lnTo>
                    <a:lnTo>
                      <a:pt x="192" y="192"/>
                    </a:lnTo>
                    <a:lnTo>
                      <a:pt x="192" y="198"/>
                    </a:lnTo>
                    <a:lnTo>
                      <a:pt x="198" y="198"/>
                    </a:lnTo>
                    <a:lnTo>
                      <a:pt x="204" y="192"/>
                    </a:lnTo>
                    <a:lnTo>
                      <a:pt x="210" y="192"/>
                    </a:lnTo>
                    <a:lnTo>
                      <a:pt x="210" y="186"/>
                    </a:lnTo>
                    <a:lnTo>
                      <a:pt x="216" y="186"/>
                    </a:lnTo>
                    <a:lnTo>
                      <a:pt x="222" y="186"/>
                    </a:lnTo>
                    <a:lnTo>
                      <a:pt x="228" y="186"/>
                    </a:lnTo>
                    <a:lnTo>
                      <a:pt x="228" y="180"/>
                    </a:lnTo>
                    <a:lnTo>
                      <a:pt x="234" y="180"/>
                    </a:lnTo>
                    <a:lnTo>
                      <a:pt x="240" y="180"/>
                    </a:lnTo>
                    <a:lnTo>
                      <a:pt x="246" y="180"/>
                    </a:lnTo>
                    <a:lnTo>
                      <a:pt x="246" y="174"/>
                    </a:lnTo>
                    <a:lnTo>
                      <a:pt x="246" y="168"/>
                    </a:lnTo>
                    <a:lnTo>
                      <a:pt x="252" y="168"/>
                    </a:lnTo>
                    <a:lnTo>
                      <a:pt x="258" y="168"/>
                    </a:lnTo>
                    <a:lnTo>
                      <a:pt x="258" y="162"/>
                    </a:lnTo>
                    <a:lnTo>
                      <a:pt x="258" y="156"/>
                    </a:lnTo>
                    <a:lnTo>
                      <a:pt x="258" y="150"/>
                    </a:lnTo>
                    <a:lnTo>
                      <a:pt x="264" y="150"/>
                    </a:lnTo>
                    <a:lnTo>
                      <a:pt x="264" y="144"/>
                    </a:lnTo>
                    <a:lnTo>
                      <a:pt x="264" y="138"/>
                    </a:lnTo>
                    <a:lnTo>
                      <a:pt x="264" y="132"/>
                    </a:lnTo>
                    <a:lnTo>
                      <a:pt x="264" y="126"/>
                    </a:lnTo>
                    <a:lnTo>
                      <a:pt x="264" y="120"/>
                    </a:lnTo>
                    <a:lnTo>
                      <a:pt x="264" y="114"/>
                    </a:lnTo>
                    <a:lnTo>
                      <a:pt x="270" y="114"/>
                    </a:lnTo>
                    <a:lnTo>
                      <a:pt x="270" y="108"/>
                    </a:lnTo>
                    <a:lnTo>
                      <a:pt x="270" y="102"/>
                    </a:lnTo>
                    <a:lnTo>
                      <a:pt x="270" y="96"/>
                    </a:lnTo>
                    <a:lnTo>
                      <a:pt x="276" y="96"/>
                    </a:lnTo>
                    <a:lnTo>
                      <a:pt x="282" y="96"/>
                    </a:lnTo>
                    <a:lnTo>
                      <a:pt x="288" y="90"/>
                    </a:lnTo>
                    <a:lnTo>
                      <a:pt x="294" y="90"/>
                    </a:lnTo>
                    <a:lnTo>
                      <a:pt x="294" y="84"/>
                    </a:lnTo>
                    <a:lnTo>
                      <a:pt x="300" y="84"/>
                    </a:lnTo>
                    <a:lnTo>
                      <a:pt x="300" y="78"/>
                    </a:lnTo>
                    <a:lnTo>
                      <a:pt x="306" y="78"/>
                    </a:lnTo>
                    <a:lnTo>
                      <a:pt x="312" y="78"/>
                    </a:lnTo>
                    <a:lnTo>
                      <a:pt x="312" y="72"/>
                    </a:lnTo>
                    <a:close/>
                  </a:path>
                </a:pathLst>
              </a:custGeom>
              <a:solidFill>
                <a:srgbClr val="76923C"/>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9" name="Freeform 17">
                <a:extLst>
                  <a:ext uri="{FF2B5EF4-FFF2-40B4-BE49-F238E27FC236}">
                    <a16:creationId xmlns:a16="http://schemas.microsoft.com/office/drawing/2014/main" id="{351D9540-A57C-404C-8757-2401E5D5221A}"/>
                  </a:ext>
                </a:extLst>
              </p:cNvPr>
              <p:cNvSpPr>
                <a:spLocks/>
              </p:cNvSpPr>
              <p:nvPr/>
            </p:nvSpPr>
            <p:spPr bwMode="auto">
              <a:xfrm>
                <a:off x="2776855" y="1813560"/>
                <a:ext cx="1185545" cy="1283335"/>
              </a:xfrm>
              <a:custGeom>
                <a:avLst/>
                <a:gdLst>
                  <a:gd name="T0" fmla="*/ 816 w 1104"/>
                  <a:gd name="T1" fmla="*/ 12 h 1224"/>
                  <a:gd name="T2" fmla="*/ 894 w 1104"/>
                  <a:gd name="T3" fmla="*/ 18 h 1224"/>
                  <a:gd name="T4" fmla="*/ 978 w 1104"/>
                  <a:gd name="T5" fmla="*/ 78 h 1224"/>
                  <a:gd name="T6" fmla="*/ 1068 w 1104"/>
                  <a:gd name="T7" fmla="*/ 294 h 1224"/>
                  <a:gd name="T8" fmla="*/ 930 w 1104"/>
                  <a:gd name="T9" fmla="*/ 534 h 1224"/>
                  <a:gd name="T10" fmla="*/ 1026 w 1104"/>
                  <a:gd name="T11" fmla="*/ 690 h 1224"/>
                  <a:gd name="T12" fmla="*/ 1080 w 1104"/>
                  <a:gd name="T13" fmla="*/ 906 h 1224"/>
                  <a:gd name="T14" fmla="*/ 1092 w 1104"/>
                  <a:gd name="T15" fmla="*/ 996 h 1224"/>
                  <a:gd name="T16" fmla="*/ 1026 w 1104"/>
                  <a:gd name="T17" fmla="*/ 1026 h 1224"/>
                  <a:gd name="T18" fmla="*/ 984 w 1104"/>
                  <a:gd name="T19" fmla="*/ 1068 h 1224"/>
                  <a:gd name="T20" fmla="*/ 990 w 1104"/>
                  <a:gd name="T21" fmla="*/ 1122 h 1224"/>
                  <a:gd name="T22" fmla="*/ 966 w 1104"/>
                  <a:gd name="T23" fmla="*/ 1182 h 1224"/>
                  <a:gd name="T24" fmla="*/ 918 w 1104"/>
                  <a:gd name="T25" fmla="*/ 1212 h 1224"/>
                  <a:gd name="T26" fmla="*/ 852 w 1104"/>
                  <a:gd name="T27" fmla="*/ 1218 h 1224"/>
                  <a:gd name="T28" fmla="*/ 798 w 1104"/>
                  <a:gd name="T29" fmla="*/ 1206 h 1224"/>
                  <a:gd name="T30" fmla="*/ 756 w 1104"/>
                  <a:gd name="T31" fmla="*/ 1152 h 1224"/>
                  <a:gd name="T32" fmla="*/ 708 w 1104"/>
                  <a:gd name="T33" fmla="*/ 1110 h 1224"/>
                  <a:gd name="T34" fmla="*/ 684 w 1104"/>
                  <a:gd name="T35" fmla="*/ 1050 h 1224"/>
                  <a:gd name="T36" fmla="*/ 642 w 1104"/>
                  <a:gd name="T37" fmla="*/ 1026 h 1224"/>
                  <a:gd name="T38" fmla="*/ 600 w 1104"/>
                  <a:gd name="T39" fmla="*/ 978 h 1224"/>
                  <a:gd name="T40" fmla="*/ 582 w 1104"/>
                  <a:gd name="T41" fmla="*/ 1026 h 1224"/>
                  <a:gd name="T42" fmla="*/ 528 w 1104"/>
                  <a:gd name="T43" fmla="*/ 1062 h 1224"/>
                  <a:gd name="T44" fmla="*/ 426 w 1104"/>
                  <a:gd name="T45" fmla="*/ 1026 h 1224"/>
                  <a:gd name="T46" fmla="*/ 372 w 1104"/>
                  <a:gd name="T47" fmla="*/ 1050 h 1224"/>
                  <a:gd name="T48" fmla="*/ 306 w 1104"/>
                  <a:gd name="T49" fmla="*/ 1116 h 1224"/>
                  <a:gd name="T50" fmla="*/ 264 w 1104"/>
                  <a:gd name="T51" fmla="*/ 1152 h 1224"/>
                  <a:gd name="T52" fmla="*/ 240 w 1104"/>
                  <a:gd name="T53" fmla="*/ 1224 h 1224"/>
                  <a:gd name="T54" fmla="*/ 222 w 1104"/>
                  <a:gd name="T55" fmla="*/ 1098 h 1224"/>
                  <a:gd name="T56" fmla="*/ 240 w 1104"/>
                  <a:gd name="T57" fmla="*/ 1044 h 1224"/>
                  <a:gd name="T58" fmla="*/ 264 w 1104"/>
                  <a:gd name="T59" fmla="*/ 996 h 1224"/>
                  <a:gd name="T60" fmla="*/ 282 w 1104"/>
                  <a:gd name="T61" fmla="*/ 936 h 1224"/>
                  <a:gd name="T62" fmla="*/ 306 w 1104"/>
                  <a:gd name="T63" fmla="*/ 870 h 1224"/>
                  <a:gd name="T64" fmla="*/ 300 w 1104"/>
                  <a:gd name="T65" fmla="*/ 798 h 1224"/>
                  <a:gd name="T66" fmla="*/ 264 w 1104"/>
                  <a:gd name="T67" fmla="*/ 756 h 1224"/>
                  <a:gd name="T68" fmla="*/ 222 w 1104"/>
                  <a:gd name="T69" fmla="*/ 714 h 1224"/>
                  <a:gd name="T70" fmla="*/ 162 w 1104"/>
                  <a:gd name="T71" fmla="*/ 690 h 1224"/>
                  <a:gd name="T72" fmla="*/ 96 w 1104"/>
                  <a:gd name="T73" fmla="*/ 714 h 1224"/>
                  <a:gd name="T74" fmla="*/ 36 w 1104"/>
                  <a:gd name="T75" fmla="*/ 732 h 1224"/>
                  <a:gd name="T76" fmla="*/ 18 w 1104"/>
                  <a:gd name="T77" fmla="*/ 708 h 1224"/>
                  <a:gd name="T78" fmla="*/ 36 w 1104"/>
                  <a:gd name="T79" fmla="*/ 666 h 1224"/>
                  <a:gd name="T80" fmla="*/ 90 w 1104"/>
                  <a:gd name="T81" fmla="*/ 636 h 1224"/>
                  <a:gd name="T82" fmla="*/ 114 w 1104"/>
                  <a:gd name="T83" fmla="*/ 582 h 1224"/>
                  <a:gd name="T84" fmla="*/ 96 w 1104"/>
                  <a:gd name="T85" fmla="*/ 528 h 1224"/>
                  <a:gd name="T86" fmla="*/ 150 w 1104"/>
                  <a:gd name="T87" fmla="*/ 528 h 1224"/>
                  <a:gd name="T88" fmla="*/ 204 w 1104"/>
                  <a:gd name="T89" fmla="*/ 528 h 1224"/>
                  <a:gd name="T90" fmla="*/ 246 w 1104"/>
                  <a:gd name="T91" fmla="*/ 498 h 1224"/>
                  <a:gd name="T92" fmla="*/ 312 w 1104"/>
                  <a:gd name="T93" fmla="*/ 480 h 1224"/>
                  <a:gd name="T94" fmla="*/ 372 w 1104"/>
                  <a:gd name="T95" fmla="*/ 438 h 1224"/>
                  <a:gd name="T96" fmla="*/ 420 w 1104"/>
                  <a:gd name="T97" fmla="*/ 396 h 1224"/>
                  <a:gd name="T98" fmla="*/ 456 w 1104"/>
                  <a:gd name="T99" fmla="*/ 342 h 1224"/>
                  <a:gd name="T100" fmla="*/ 504 w 1104"/>
                  <a:gd name="T101" fmla="*/ 306 h 1224"/>
                  <a:gd name="T102" fmla="*/ 570 w 1104"/>
                  <a:gd name="T103" fmla="*/ 294 h 1224"/>
                  <a:gd name="T104" fmla="*/ 618 w 1104"/>
                  <a:gd name="T105" fmla="*/ 252 h 1224"/>
                  <a:gd name="T106" fmla="*/ 618 w 1104"/>
                  <a:gd name="T107" fmla="*/ 186 h 1224"/>
                  <a:gd name="T108" fmla="*/ 600 w 1104"/>
                  <a:gd name="T109" fmla="*/ 144 h 1224"/>
                  <a:gd name="T110" fmla="*/ 594 w 1104"/>
                  <a:gd name="T111" fmla="*/ 90 h 1224"/>
                  <a:gd name="T112" fmla="*/ 606 w 1104"/>
                  <a:gd name="T113" fmla="*/ 42 h 1224"/>
                  <a:gd name="T114" fmla="*/ 666 w 1104"/>
                  <a:gd name="T115" fmla="*/ 24 h 1224"/>
                  <a:gd name="T116" fmla="*/ 726 w 1104"/>
                  <a:gd name="T117" fmla="*/ 0 h 12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04"/>
                  <a:gd name="T178" fmla="*/ 0 h 1224"/>
                  <a:gd name="T179" fmla="*/ 1104 w 1104"/>
                  <a:gd name="T180" fmla="*/ 1224 h 12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04" h="1224">
                    <a:moveTo>
                      <a:pt x="750" y="0"/>
                    </a:moveTo>
                    <a:lnTo>
                      <a:pt x="756" y="0"/>
                    </a:lnTo>
                    <a:lnTo>
                      <a:pt x="762" y="0"/>
                    </a:lnTo>
                    <a:lnTo>
                      <a:pt x="768" y="0"/>
                    </a:lnTo>
                    <a:lnTo>
                      <a:pt x="774" y="0"/>
                    </a:lnTo>
                    <a:lnTo>
                      <a:pt x="780" y="0"/>
                    </a:lnTo>
                    <a:lnTo>
                      <a:pt x="786" y="6"/>
                    </a:lnTo>
                    <a:lnTo>
                      <a:pt x="792" y="6"/>
                    </a:lnTo>
                    <a:lnTo>
                      <a:pt x="798" y="6"/>
                    </a:lnTo>
                    <a:lnTo>
                      <a:pt x="804" y="6"/>
                    </a:lnTo>
                    <a:lnTo>
                      <a:pt x="810" y="12"/>
                    </a:lnTo>
                    <a:lnTo>
                      <a:pt x="816" y="12"/>
                    </a:lnTo>
                    <a:lnTo>
                      <a:pt x="822" y="12"/>
                    </a:lnTo>
                    <a:lnTo>
                      <a:pt x="834" y="12"/>
                    </a:lnTo>
                    <a:lnTo>
                      <a:pt x="840" y="12"/>
                    </a:lnTo>
                    <a:lnTo>
                      <a:pt x="846" y="12"/>
                    </a:lnTo>
                    <a:lnTo>
                      <a:pt x="852" y="12"/>
                    </a:lnTo>
                    <a:lnTo>
                      <a:pt x="858" y="18"/>
                    </a:lnTo>
                    <a:lnTo>
                      <a:pt x="864" y="18"/>
                    </a:lnTo>
                    <a:lnTo>
                      <a:pt x="870" y="18"/>
                    </a:lnTo>
                    <a:lnTo>
                      <a:pt x="876" y="18"/>
                    </a:lnTo>
                    <a:lnTo>
                      <a:pt x="882" y="18"/>
                    </a:lnTo>
                    <a:lnTo>
                      <a:pt x="888" y="18"/>
                    </a:lnTo>
                    <a:lnTo>
                      <a:pt x="894" y="18"/>
                    </a:lnTo>
                    <a:lnTo>
                      <a:pt x="900" y="18"/>
                    </a:lnTo>
                    <a:lnTo>
                      <a:pt x="906" y="18"/>
                    </a:lnTo>
                    <a:lnTo>
                      <a:pt x="906" y="24"/>
                    </a:lnTo>
                    <a:lnTo>
                      <a:pt x="912" y="24"/>
                    </a:lnTo>
                    <a:lnTo>
                      <a:pt x="918" y="24"/>
                    </a:lnTo>
                    <a:lnTo>
                      <a:pt x="924" y="18"/>
                    </a:lnTo>
                    <a:lnTo>
                      <a:pt x="930" y="18"/>
                    </a:lnTo>
                    <a:lnTo>
                      <a:pt x="930" y="30"/>
                    </a:lnTo>
                    <a:lnTo>
                      <a:pt x="936" y="42"/>
                    </a:lnTo>
                    <a:lnTo>
                      <a:pt x="942" y="60"/>
                    </a:lnTo>
                    <a:lnTo>
                      <a:pt x="960" y="72"/>
                    </a:lnTo>
                    <a:lnTo>
                      <a:pt x="978" y="78"/>
                    </a:lnTo>
                    <a:lnTo>
                      <a:pt x="990" y="90"/>
                    </a:lnTo>
                    <a:lnTo>
                      <a:pt x="1008" y="108"/>
                    </a:lnTo>
                    <a:lnTo>
                      <a:pt x="1014" y="120"/>
                    </a:lnTo>
                    <a:lnTo>
                      <a:pt x="1014" y="144"/>
                    </a:lnTo>
                    <a:lnTo>
                      <a:pt x="1014" y="168"/>
                    </a:lnTo>
                    <a:lnTo>
                      <a:pt x="1014" y="192"/>
                    </a:lnTo>
                    <a:lnTo>
                      <a:pt x="1032" y="204"/>
                    </a:lnTo>
                    <a:lnTo>
                      <a:pt x="1050" y="216"/>
                    </a:lnTo>
                    <a:lnTo>
                      <a:pt x="1062" y="240"/>
                    </a:lnTo>
                    <a:lnTo>
                      <a:pt x="1068" y="252"/>
                    </a:lnTo>
                    <a:lnTo>
                      <a:pt x="1074" y="276"/>
                    </a:lnTo>
                    <a:lnTo>
                      <a:pt x="1068" y="294"/>
                    </a:lnTo>
                    <a:lnTo>
                      <a:pt x="1056" y="318"/>
                    </a:lnTo>
                    <a:lnTo>
                      <a:pt x="1044" y="336"/>
                    </a:lnTo>
                    <a:lnTo>
                      <a:pt x="1032" y="354"/>
                    </a:lnTo>
                    <a:lnTo>
                      <a:pt x="1026" y="372"/>
                    </a:lnTo>
                    <a:lnTo>
                      <a:pt x="1032" y="396"/>
                    </a:lnTo>
                    <a:lnTo>
                      <a:pt x="1026" y="414"/>
                    </a:lnTo>
                    <a:lnTo>
                      <a:pt x="1008" y="432"/>
                    </a:lnTo>
                    <a:lnTo>
                      <a:pt x="990" y="456"/>
                    </a:lnTo>
                    <a:lnTo>
                      <a:pt x="966" y="474"/>
                    </a:lnTo>
                    <a:lnTo>
                      <a:pt x="942" y="498"/>
                    </a:lnTo>
                    <a:lnTo>
                      <a:pt x="930" y="516"/>
                    </a:lnTo>
                    <a:lnTo>
                      <a:pt x="930" y="534"/>
                    </a:lnTo>
                    <a:lnTo>
                      <a:pt x="900" y="564"/>
                    </a:lnTo>
                    <a:lnTo>
                      <a:pt x="882" y="576"/>
                    </a:lnTo>
                    <a:lnTo>
                      <a:pt x="870" y="600"/>
                    </a:lnTo>
                    <a:lnTo>
                      <a:pt x="882" y="636"/>
                    </a:lnTo>
                    <a:lnTo>
                      <a:pt x="900" y="672"/>
                    </a:lnTo>
                    <a:lnTo>
                      <a:pt x="912" y="696"/>
                    </a:lnTo>
                    <a:lnTo>
                      <a:pt x="924" y="696"/>
                    </a:lnTo>
                    <a:lnTo>
                      <a:pt x="930" y="684"/>
                    </a:lnTo>
                    <a:lnTo>
                      <a:pt x="936" y="672"/>
                    </a:lnTo>
                    <a:lnTo>
                      <a:pt x="966" y="636"/>
                    </a:lnTo>
                    <a:lnTo>
                      <a:pt x="996" y="660"/>
                    </a:lnTo>
                    <a:lnTo>
                      <a:pt x="1026" y="690"/>
                    </a:lnTo>
                    <a:lnTo>
                      <a:pt x="1038" y="720"/>
                    </a:lnTo>
                    <a:lnTo>
                      <a:pt x="1056" y="744"/>
                    </a:lnTo>
                    <a:lnTo>
                      <a:pt x="1056" y="774"/>
                    </a:lnTo>
                    <a:lnTo>
                      <a:pt x="1062" y="798"/>
                    </a:lnTo>
                    <a:lnTo>
                      <a:pt x="1074" y="834"/>
                    </a:lnTo>
                    <a:lnTo>
                      <a:pt x="1086" y="852"/>
                    </a:lnTo>
                    <a:lnTo>
                      <a:pt x="1104" y="870"/>
                    </a:lnTo>
                    <a:lnTo>
                      <a:pt x="1098" y="876"/>
                    </a:lnTo>
                    <a:lnTo>
                      <a:pt x="1092" y="882"/>
                    </a:lnTo>
                    <a:lnTo>
                      <a:pt x="1092" y="888"/>
                    </a:lnTo>
                    <a:lnTo>
                      <a:pt x="1086" y="894"/>
                    </a:lnTo>
                    <a:lnTo>
                      <a:pt x="1080" y="906"/>
                    </a:lnTo>
                    <a:lnTo>
                      <a:pt x="1080" y="918"/>
                    </a:lnTo>
                    <a:lnTo>
                      <a:pt x="1080" y="924"/>
                    </a:lnTo>
                    <a:lnTo>
                      <a:pt x="1080" y="930"/>
                    </a:lnTo>
                    <a:lnTo>
                      <a:pt x="1080" y="936"/>
                    </a:lnTo>
                    <a:lnTo>
                      <a:pt x="1080" y="942"/>
                    </a:lnTo>
                    <a:lnTo>
                      <a:pt x="1080" y="954"/>
                    </a:lnTo>
                    <a:lnTo>
                      <a:pt x="1086" y="966"/>
                    </a:lnTo>
                    <a:lnTo>
                      <a:pt x="1086" y="978"/>
                    </a:lnTo>
                    <a:lnTo>
                      <a:pt x="1092" y="984"/>
                    </a:lnTo>
                    <a:lnTo>
                      <a:pt x="1098" y="990"/>
                    </a:lnTo>
                    <a:lnTo>
                      <a:pt x="1098" y="996"/>
                    </a:lnTo>
                    <a:lnTo>
                      <a:pt x="1092" y="996"/>
                    </a:lnTo>
                    <a:lnTo>
                      <a:pt x="1092" y="1002"/>
                    </a:lnTo>
                    <a:lnTo>
                      <a:pt x="1086" y="1002"/>
                    </a:lnTo>
                    <a:lnTo>
                      <a:pt x="1080" y="1002"/>
                    </a:lnTo>
                    <a:lnTo>
                      <a:pt x="1068" y="1002"/>
                    </a:lnTo>
                    <a:lnTo>
                      <a:pt x="1062" y="1002"/>
                    </a:lnTo>
                    <a:lnTo>
                      <a:pt x="1056" y="1002"/>
                    </a:lnTo>
                    <a:lnTo>
                      <a:pt x="1050" y="1002"/>
                    </a:lnTo>
                    <a:lnTo>
                      <a:pt x="1044" y="1002"/>
                    </a:lnTo>
                    <a:lnTo>
                      <a:pt x="1044" y="1014"/>
                    </a:lnTo>
                    <a:lnTo>
                      <a:pt x="1038" y="1014"/>
                    </a:lnTo>
                    <a:lnTo>
                      <a:pt x="1032" y="1020"/>
                    </a:lnTo>
                    <a:lnTo>
                      <a:pt x="1026" y="1026"/>
                    </a:lnTo>
                    <a:lnTo>
                      <a:pt x="1020" y="1026"/>
                    </a:lnTo>
                    <a:lnTo>
                      <a:pt x="1020" y="1032"/>
                    </a:lnTo>
                    <a:lnTo>
                      <a:pt x="1014" y="1032"/>
                    </a:lnTo>
                    <a:lnTo>
                      <a:pt x="1008" y="1032"/>
                    </a:lnTo>
                    <a:lnTo>
                      <a:pt x="1008" y="1038"/>
                    </a:lnTo>
                    <a:lnTo>
                      <a:pt x="1008" y="1044"/>
                    </a:lnTo>
                    <a:lnTo>
                      <a:pt x="1008" y="1050"/>
                    </a:lnTo>
                    <a:lnTo>
                      <a:pt x="1008" y="1056"/>
                    </a:lnTo>
                    <a:lnTo>
                      <a:pt x="1002" y="1062"/>
                    </a:lnTo>
                    <a:lnTo>
                      <a:pt x="996" y="1062"/>
                    </a:lnTo>
                    <a:lnTo>
                      <a:pt x="990" y="1068"/>
                    </a:lnTo>
                    <a:lnTo>
                      <a:pt x="984" y="1068"/>
                    </a:lnTo>
                    <a:lnTo>
                      <a:pt x="984" y="1074"/>
                    </a:lnTo>
                    <a:lnTo>
                      <a:pt x="984" y="1080"/>
                    </a:lnTo>
                    <a:lnTo>
                      <a:pt x="978" y="1080"/>
                    </a:lnTo>
                    <a:lnTo>
                      <a:pt x="978" y="1086"/>
                    </a:lnTo>
                    <a:lnTo>
                      <a:pt x="990" y="1086"/>
                    </a:lnTo>
                    <a:lnTo>
                      <a:pt x="990" y="1092"/>
                    </a:lnTo>
                    <a:lnTo>
                      <a:pt x="990" y="1098"/>
                    </a:lnTo>
                    <a:lnTo>
                      <a:pt x="996" y="1098"/>
                    </a:lnTo>
                    <a:lnTo>
                      <a:pt x="996" y="1104"/>
                    </a:lnTo>
                    <a:lnTo>
                      <a:pt x="990" y="1110"/>
                    </a:lnTo>
                    <a:lnTo>
                      <a:pt x="990" y="1116"/>
                    </a:lnTo>
                    <a:lnTo>
                      <a:pt x="990" y="1122"/>
                    </a:lnTo>
                    <a:lnTo>
                      <a:pt x="996" y="1128"/>
                    </a:lnTo>
                    <a:lnTo>
                      <a:pt x="990" y="1134"/>
                    </a:lnTo>
                    <a:lnTo>
                      <a:pt x="984" y="1134"/>
                    </a:lnTo>
                    <a:lnTo>
                      <a:pt x="978" y="1140"/>
                    </a:lnTo>
                    <a:lnTo>
                      <a:pt x="978" y="1146"/>
                    </a:lnTo>
                    <a:lnTo>
                      <a:pt x="978" y="1152"/>
                    </a:lnTo>
                    <a:lnTo>
                      <a:pt x="978" y="1158"/>
                    </a:lnTo>
                    <a:lnTo>
                      <a:pt x="978" y="1164"/>
                    </a:lnTo>
                    <a:lnTo>
                      <a:pt x="972" y="1164"/>
                    </a:lnTo>
                    <a:lnTo>
                      <a:pt x="972" y="1170"/>
                    </a:lnTo>
                    <a:lnTo>
                      <a:pt x="966" y="1176"/>
                    </a:lnTo>
                    <a:lnTo>
                      <a:pt x="966" y="1182"/>
                    </a:lnTo>
                    <a:lnTo>
                      <a:pt x="960" y="1182"/>
                    </a:lnTo>
                    <a:lnTo>
                      <a:pt x="960" y="1188"/>
                    </a:lnTo>
                    <a:lnTo>
                      <a:pt x="954" y="1188"/>
                    </a:lnTo>
                    <a:lnTo>
                      <a:pt x="948" y="1188"/>
                    </a:lnTo>
                    <a:lnTo>
                      <a:pt x="942" y="1182"/>
                    </a:lnTo>
                    <a:lnTo>
                      <a:pt x="936" y="1188"/>
                    </a:lnTo>
                    <a:lnTo>
                      <a:pt x="930" y="1188"/>
                    </a:lnTo>
                    <a:lnTo>
                      <a:pt x="930" y="1194"/>
                    </a:lnTo>
                    <a:lnTo>
                      <a:pt x="930" y="1206"/>
                    </a:lnTo>
                    <a:lnTo>
                      <a:pt x="924" y="1212"/>
                    </a:lnTo>
                    <a:lnTo>
                      <a:pt x="930" y="1212"/>
                    </a:lnTo>
                    <a:lnTo>
                      <a:pt x="918" y="1212"/>
                    </a:lnTo>
                    <a:lnTo>
                      <a:pt x="912" y="1218"/>
                    </a:lnTo>
                    <a:lnTo>
                      <a:pt x="906" y="1218"/>
                    </a:lnTo>
                    <a:lnTo>
                      <a:pt x="900" y="1218"/>
                    </a:lnTo>
                    <a:lnTo>
                      <a:pt x="900" y="1224"/>
                    </a:lnTo>
                    <a:lnTo>
                      <a:pt x="888" y="1224"/>
                    </a:lnTo>
                    <a:lnTo>
                      <a:pt x="882" y="1218"/>
                    </a:lnTo>
                    <a:lnTo>
                      <a:pt x="876" y="1212"/>
                    </a:lnTo>
                    <a:lnTo>
                      <a:pt x="870" y="1212"/>
                    </a:lnTo>
                    <a:lnTo>
                      <a:pt x="864" y="1212"/>
                    </a:lnTo>
                    <a:lnTo>
                      <a:pt x="864" y="1218"/>
                    </a:lnTo>
                    <a:lnTo>
                      <a:pt x="858" y="1218"/>
                    </a:lnTo>
                    <a:lnTo>
                      <a:pt x="852" y="1218"/>
                    </a:lnTo>
                    <a:lnTo>
                      <a:pt x="852" y="1212"/>
                    </a:lnTo>
                    <a:lnTo>
                      <a:pt x="846" y="1212"/>
                    </a:lnTo>
                    <a:lnTo>
                      <a:pt x="840" y="1212"/>
                    </a:lnTo>
                    <a:lnTo>
                      <a:pt x="834" y="1212"/>
                    </a:lnTo>
                    <a:lnTo>
                      <a:pt x="828" y="1206"/>
                    </a:lnTo>
                    <a:lnTo>
                      <a:pt x="822" y="1200"/>
                    </a:lnTo>
                    <a:lnTo>
                      <a:pt x="816" y="1200"/>
                    </a:lnTo>
                    <a:lnTo>
                      <a:pt x="816" y="1206"/>
                    </a:lnTo>
                    <a:lnTo>
                      <a:pt x="810" y="1212"/>
                    </a:lnTo>
                    <a:lnTo>
                      <a:pt x="804" y="1212"/>
                    </a:lnTo>
                    <a:lnTo>
                      <a:pt x="798" y="1212"/>
                    </a:lnTo>
                    <a:lnTo>
                      <a:pt x="798" y="1206"/>
                    </a:lnTo>
                    <a:lnTo>
                      <a:pt x="798" y="1194"/>
                    </a:lnTo>
                    <a:lnTo>
                      <a:pt x="798" y="1182"/>
                    </a:lnTo>
                    <a:lnTo>
                      <a:pt x="798" y="1170"/>
                    </a:lnTo>
                    <a:lnTo>
                      <a:pt x="798" y="1158"/>
                    </a:lnTo>
                    <a:lnTo>
                      <a:pt x="798" y="1152"/>
                    </a:lnTo>
                    <a:lnTo>
                      <a:pt x="792" y="1146"/>
                    </a:lnTo>
                    <a:lnTo>
                      <a:pt x="786" y="1140"/>
                    </a:lnTo>
                    <a:lnTo>
                      <a:pt x="780" y="1140"/>
                    </a:lnTo>
                    <a:lnTo>
                      <a:pt x="774" y="1140"/>
                    </a:lnTo>
                    <a:lnTo>
                      <a:pt x="768" y="1146"/>
                    </a:lnTo>
                    <a:lnTo>
                      <a:pt x="762" y="1152"/>
                    </a:lnTo>
                    <a:lnTo>
                      <a:pt x="756" y="1152"/>
                    </a:lnTo>
                    <a:lnTo>
                      <a:pt x="750" y="1152"/>
                    </a:lnTo>
                    <a:lnTo>
                      <a:pt x="744" y="1152"/>
                    </a:lnTo>
                    <a:lnTo>
                      <a:pt x="738" y="1152"/>
                    </a:lnTo>
                    <a:lnTo>
                      <a:pt x="726" y="1146"/>
                    </a:lnTo>
                    <a:lnTo>
                      <a:pt x="720" y="1134"/>
                    </a:lnTo>
                    <a:lnTo>
                      <a:pt x="726" y="1128"/>
                    </a:lnTo>
                    <a:lnTo>
                      <a:pt x="726" y="1122"/>
                    </a:lnTo>
                    <a:lnTo>
                      <a:pt x="720" y="1122"/>
                    </a:lnTo>
                    <a:lnTo>
                      <a:pt x="720" y="1116"/>
                    </a:lnTo>
                    <a:lnTo>
                      <a:pt x="720" y="1122"/>
                    </a:lnTo>
                    <a:lnTo>
                      <a:pt x="714" y="1122"/>
                    </a:lnTo>
                    <a:lnTo>
                      <a:pt x="708" y="1110"/>
                    </a:lnTo>
                    <a:lnTo>
                      <a:pt x="702" y="1104"/>
                    </a:lnTo>
                    <a:lnTo>
                      <a:pt x="696" y="1104"/>
                    </a:lnTo>
                    <a:lnTo>
                      <a:pt x="690" y="1098"/>
                    </a:lnTo>
                    <a:lnTo>
                      <a:pt x="690" y="1092"/>
                    </a:lnTo>
                    <a:lnTo>
                      <a:pt x="684" y="1092"/>
                    </a:lnTo>
                    <a:lnTo>
                      <a:pt x="684" y="1086"/>
                    </a:lnTo>
                    <a:lnTo>
                      <a:pt x="684" y="1080"/>
                    </a:lnTo>
                    <a:lnTo>
                      <a:pt x="690" y="1080"/>
                    </a:lnTo>
                    <a:lnTo>
                      <a:pt x="684" y="1080"/>
                    </a:lnTo>
                    <a:lnTo>
                      <a:pt x="696" y="1056"/>
                    </a:lnTo>
                    <a:lnTo>
                      <a:pt x="696" y="1050"/>
                    </a:lnTo>
                    <a:lnTo>
                      <a:pt x="684" y="1050"/>
                    </a:lnTo>
                    <a:lnTo>
                      <a:pt x="684" y="1044"/>
                    </a:lnTo>
                    <a:lnTo>
                      <a:pt x="678" y="1044"/>
                    </a:lnTo>
                    <a:lnTo>
                      <a:pt x="672" y="1044"/>
                    </a:lnTo>
                    <a:lnTo>
                      <a:pt x="672" y="1038"/>
                    </a:lnTo>
                    <a:lnTo>
                      <a:pt x="666" y="1038"/>
                    </a:lnTo>
                    <a:lnTo>
                      <a:pt x="666" y="1044"/>
                    </a:lnTo>
                    <a:lnTo>
                      <a:pt x="660" y="1044"/>
                    </a:lnTo>
                    <a:lnTo>
                      <a:pt x="660" y="1038"/>
                    </a:lnTo>
                    <a:lnTo>
                      <a:pt x="654" y="1038"/>
                    </a:lnTo>
                    <a:lnTo>
                      <a:pt x="654" y="1032"/>
                    </a:lnTo>
                    <a:lnTo>
                      <a:pt x="648" y="1032"/>
                    </a:lnTo>
                    <a:lnTo>
                      <a:pt x="642" y="1026"/>
                    </a:lnTo>
                    <a:lnTo>
                      <a:pt x="642" y="1020"/>
                    </a:lnTo>
                    <a:lnTo>
                      <a:pt x="636" y="1020"/>
                    </a:lnTo>
                    <a:lnTo>
                      <a:pt x="630" y="1020"/>
                    </a:lnTo>
                    <a:lnTo>
                      <a:pt x="630" y="1014"/>
                    </a:lnTo>
                    <a:lnTo>
                      <a:pt x="630" y="1008"/>
                    </a:lnTo>
                    <a:lnTo>
                      <a:pt x="624" y="1008"/>
                    </a:lnTo>
                    <a:lnTo>
                      <a:pt x="618" y="1008"/>
                    </a:lnTo>
                    <a:lnTo>
                      <a:pt x="612" y="1008"/>
                    </a:lnTo>
                    <a:lnTo>
                      <a:pt x="600" y="996"/>
                    </a:lnTo>
                    <a:lnTo>
                      <a:pt x="600" y="990"/>
                    </a:lnTo>
                    <a:lnTo>
                      <a:pt x="600" y="984"/>
                    </a:lnTo>
                    <a:lnTo>
                      <a:pt x="600" y="978"/>
                    </a:lnTo>
                    <a:lnTo>
                      <a:pt x="600" y="972"/>
                    </a:lnTo>
                    <a:lnTo>
                      <a:pt x="594" y="966"/>
                    </a:lnTo>
                    <a:lnTo>
                      <a:pt x="588" y="966"/>
                    </a:lnTo>
                    <a:lnTo>
                      <a:pt x="588" y="960"/>
                    </a:lnTo>
                    <a:lnTo>
                      <a:pt x="588" y="966"/>
                    </a:lnTo>
                    <a:lnTo>
                      <a:pt x="588" y="972"/>
                    </a:lnTo>
                    <a:lnTo>
                      <a:pt x="582" y="978"/>
                    </a:lnTo>
                    <a:lnTo>
                      <a:pt x="582" y="990"/>
                    </a:lnTo>
                    <a:lnTo>
                      <a:pt x="582" y="1002"/>
                    </a:lnTo>
                    <a:lnTo>
                      <a:pt x="582" y="1008"/>
                    </a:lnTo>
                    <a:lnTo>
                      <a:pt x="582" y="1014"/>
                    </a:lnTo>
                    <a:lnTo>
                      <a:pt x="582" y="1026"/>
                    </a:lnTo>
                    <a:lnTo>
                      <a:pt x="576" y="1032"/>
                    </a:lnTo>
                    <a:lnTo>
                      <a:pt x="576" y="1038"/>
                    </a:lnTo>
                    <a:lnTo>
                      <a:pt x="576" y="1044"/>
                    </a:lnTo>
                    <a:lnTo>
                      <a:pt x="576" y="1050"/>
                    </a:lnTo>
                    <a:lnTo>
                      <a:pt x="570" y="1056"/>
                    </a:lnTo>
                    <a:lnTo>
                      <a:pt x="564" y="1056"/>
                    </a:lnTo>
                    <a:lnTo>
                      <a:pt x="558" y="1062"/>
                    </a:lnTo>
                    <a:lnTo>
                      <a:pt x="558" y="1068"/>
                    </a:lnTo>
                    <a:lnTo>
                      <a:pt x="552" y="1068"/>
                    </a:lnTo>
                    <a:lnTo>
                      <a:pt x="546" y="1062"/>
                    </a:lnTo>
                    <a:lnTo>
                      <a:pt x="534" y="1062"/>
                    </a:lnTo>
                    <a:lnTo>
                      <a:pt x="528" y="1062"/>
                    </a:lnTo>
                    <a:lnTo>
                      <a:pt x="516" y="1062"/>
                    </a:lnTo>
                    <a:lnTo>
                      <a:pt x="504" y="1062"/>
                    </a:lnTo>
                    <a:lnTo>
                      <a:pt x="498" y="1062"/>
                    </a:lnTo>
                    <a:lnTo>
                      <a:pt x="492" y="1068"/>
                    </a:lnTo>
                    <a:lnTo>
                      <a:pt x="468" y="1068"/>
                    </a:lnTo>
                    <a:lnTo>
                      <a:pt x="444" y="1068"/>
                    </a:lnTo>
                    <a:lnTo>
                      <a:pt x="426" y="1050"/>
                    </a:lnTo>
                    <a:lnTo>
                      <a:pt x="426" y="1044"/>
                    </a:lnTo>
                    <a:lnTo>
                      <a:pt x="432" y="1038"/>
                    </a:lnTo>
                    <a:lnTo>
                      <a:pt x="432" y="1032"/>
                    </a:lnTo>
                    <a:lnTo>
                      <a:pt x="426" y="1032"/>
                    </a:lnTo>
                    <a:lnTo>
                      <a:pt x="426" y="1026"/>
                    </a:lnTo>
                    <a:lnTo>
                      <a:pt x="426" y="1020"/>
                    </a:lnTo>
                    <a:lnTo>
                      <a:pt x="426" y="1014"/>
                    </a:lnTo>
                    <a:lnTo>
                      <a:pt x="420" y="1014"/>
                    </a:lnTo>
                    <a:lnTo>
                      <a:pt x="420" y="1008"/>
                    </a:lnTo>
                    <a:lnTo>
                      <a:pt x="414" y="1020"/>
                    </a:lnTo>
                    <a:lnTo>
                      <a:pt x="408" y="1020"/>
                    </a:lnTo>
                    <a:lnTo>
                      <a:pt x="408" y="1026"/>
                    </a:lnTo>
                    <a:lnTo>
                      <a:pt x="402" y="1026"/>
                    </a:lnTo>
                    <a:lnTo>
                      <a:pt x="390" y="1038"/>
                    </a:lnTo>
                    <a:lnTo>
                      <a:pt x="384" y="1044"/>
                    </a:lnTo>
                    <a:lnTo>
                      <a:pt x="378" y="1050"/>
                    </a:lnTo>
                    <a:lnTo>
                      <a:pt x="372" y="1050"/>
                    </a:lnTo>
                    <a:lnTo>
                      <a:pt x="366" y="1056"/>
                    </a:lnTo>
                    <a:lnTo>
                      <a:pt x="360" y="1068"/>
                    </a:lnTo>
                    <a:lnTo>
                      <a:pt x="354" y="1068"/>
                    </a:lnTo>
                    <a:lnTo>
                      <a:pt x="348" y="1074"/>
                    </a:lnTo>
                    <a:lnTo>
                      <a:pt x="342" y="1086"/>
                    </a:lnTo>
                    <a:lnTo>
                      <a:pt x="336" y="1086"/>
                    </a:lnTo>
                    <a:lnTo>
                      <a:pt x="336" y="1092"/>
                    </a:lnTo>
                    <a:lnTo>
                      <a:pt x="324" y="1098"/>
                    </a:lnTo>
                    <a:lnTo>
                      <a:pt x="324" y="1104"/>
                    </a:lnTo>
                    <a:lnTo>
                      <a:pt x="318" y="1110"/>
                    </a:lnTo>
                    <a:lnTo>
                      <a:pt x="312" y="1116"/>
                    </a:lnTo>
                    <a:lnTo>
                      <a:pt x="306" y="1116"/>
                    </a:lnTo>
                    <a:lnTo>
                      <a:pt x="300" y="1116"/>
                    </a:lnTo>
                    <a:lnTo>
                      <a:pt x="288" y="1116"/>
                    </a:lnTo>
                    <a:lnTo>
                      <a:pt x="282" y="1110"/>
                    </a:lnTo>
                    <a:lnTo>
                      <a:pt x="276" y="1110"/>
                    </a:lnTo>
                    <a:lnTo>
                      <a:pt x="270" y="1110"/>
                    </a:lnTo>
                    <a:lnTo>
                      <a:pt x="264" y="1116"/>
                    </a:lnTo>
                    <a:lnTo>
                      <a:pt x="264" y="1122"/>
                    </a:lnTo>
                    <a:lnTo>
                      <a:pt x="264" y="1128"/>
                    </a:lnTo>
                    <a:lnTo>
                      <a:pt x="264" y="1134"/>
                    </a:lnTo>
                    <a:lnTo>
                      <a:pt x="258" y="1140"/>
                    </a:lnTo>
                    <a:lnTo>
                      <a:pt x="258" y="1146"/>
                    </a:lnTo>
                    <a:lnTo>
                      <a:pt x="264" y="1152"/>
                    </a:lnTo>
                    <a:lnTo>
                      <a:pt x="258" y="1152"/>
                    </a:lnTo>
                    <a:lnTo>
                      <a:pt x="264" y="1158"/>
                    </a:lnTo>
                    <a:lnTo>
                      <a:pt x="258" y="1158"/>
                    </a:lnTo>
                    <a:lnTo>
                      <a:pt x="258" y="1164"/>
                    </a:lnTo>
                    <a:lnTo>
                      <a:pt x="258" y="1170"/>
                    </a:lnTo>
                    <a:lnTo>
                      <a:pt x="252" y="1170"/>
                    </a:lnTo>
                    <a:lnTo>
                      <a:pt x="252" y="1176"/>
                    </a:lnTo>
                    <a:lnTo>
                      <a:pt x="252" y="1188"/>
                    </a:lnTo>
                    <a:lnTo>
                      <a:pt x="246" y="1200"/>
                    </a:lnTo>
                    <a:lnTo>
                      <a:pt x="246" y="1206"/>
                    </a:lnTo>
                    <a:lnTo>
                      <a:pt x="240" y="1218"/>
                    </a:lnTo>
                    <a:lnTo>
                      <a:pt x="240" y="1224"/>
                    </a:lnTo>
                    <a:lnTo>
                      <a:pt x="234" y="1224"/>
                    </a:lnTo>
                    <a:lnTo>
                      <a:pt x="234" y="1218"/>
                    </a:lnTo>
                    <a:lnTo>
                      <a:pt x="234" y="1224"/>
                    </a:lnTo>
                    <a:lnTo>
                      <a:pt x="228" y="1224"/>
                    </a:lnTo>
                    <a:lnTo>
                      <a:pt x="222" y="1224"/>
                    </a:lnTo>
                    <a:lnTo>
                      <a:pt x="222" y="1218"/>
                    </a:lnTo>
                    <a:lnTo>
                      <a:pt x="222" y="1128"/>
                    </a:lnTo>
                    <a:lnTo>
                      <a:pt x="222" y="1122"/>
                    </a:lnTo>
                    <a:lnTo>
                      <a:pt x="222" y="1116"/>
                    </a:lnTo>
                    <a:lnTo>
                      <a:pt x="222" y="1110"/>
                    </a:lnTo>
                    <a:lnTo>
                      <a:pt x="222" y="1104"/>
                    </a:lnTo>
                    <a:lnTo>
                      <a:pt x="222" y="1098"/>
                    </a:lnTo>
                    <a:lnTo>
                      <a:pt x="222" y="1092"/>
                    </a:lnTo>
                    <a:lnTo>
                      <a:pt x="222" y="1086"/>
                    </a:lnTo>
                    <a:lnTo>
                      <a:pt x="222" y="1080"/>
                    </a:lnTo>
                    <a:lnTo>
                      <a:pt x="222" y="1074"/>
                    </a:lnTo>
                    <a:lnTo>
                      <a:pt x="228" y="1074"/>
                    </a:lnTo>
                    <a:lnTo>
                      <a:pt x="228" y="1068"/>
                    </a:lnTo>
                    <a:lnTo>
                      <a:pt x="228" y="1062"/>
                    </a:lnTo>
                    <a:lnTo>
                      <a:pt x="228" y="1056"/>
                    </a:lnTo>
                    <a:lnTo>
                      <a:pt x="234" y="1056"/>
                    </a:lnTo>
                    <a:lnTo>
                      <a:pt x="234" y="1050"/>
                    </a:lnTo>
                    <a:lnTo>
                      <a:pt x="234" y="1044"/>
                    </a:lnTo>
                    <a:lnTo>
                      <a:pt x="240" y="1044"/>
                    </a:lnTo>
                    <a:lnTo>
                      <a:pt x="240" y="1038"/>
                    </a:lnTo>
                    <a:lnTo>
                      <a:pt x="240" y="1032"/>
                    </a:lnTo>
                    <a:lnTo>
                      <a:pt x="246" y="1032"/>
                    </a:lnTo>
                    <a:lnTo>
                      <a:pt x="246" y="1026"/>
                    </a:lnTo>
                    <a:lnTo>
                      <a:pt x="246" y="1020"/>
                    </a:lnTo>
                    <a:lnTo>
                      <a:pt x="252" y="1020"/>
                    </a:lnTo>
                    <a:lnTo>
                      <a:pt x="252" y="1014"/>
                    </a:lnTo>
                    <a:lnTo>
                      <a:pt x="252" y="1008"/>
                    </a:lnTo>
                    <a:lnTo>
                      <a:pt x="258" y="1008"/>
                    </a:lnTo>
                    <a:lnTo>
                      <a:pt x="258" y="1002"/>
                    </a:lnTo>
                    <a:lnTo>
                      <a:pt x="264" y="1002"/>
                    </a:lnTo>
                    <a:lnTo>
                      <a:pt x="264" y="996"/>
                    </a:lnTo>
                    <a:lnTo>
                      <a:pt x="264" y="990"/>
                    </a:lnTo>
                    <a:lnTo>
                      <a:pt x="270" y="990"/>
                    </a:lnTo>
                    <a:lnTo>
                      <a:pt x="276" y="984"/>
                    </a:lnTo>
                    <a:lnTo>
                      <a:pt x="276" y="978"/>
                    </a:lnTo>
                    <a:lnTo>
                      <a:pt x="276" y="972"/>
                    </a:lnTo>
                    <a:lnTo>
                      <a:pt x="276" y="966"/>
                    </a:lnTo>
                    <a:lnTo>
                      <a:pt x="276" y="960"/>
                    </a:lnTo>
                    <a:lnTo>
                      <a:pt x="276" y="954"/>
                    </a:lnTo>
                    <a:lnTo>
                      <a:pt x="276" y="948"/>
                    </a:lnTo>
                    <a:lnTo>
                      <a:pt x="276" y="942"/>
                    </a:lnTo>
                    <a:lnTo>
                      <a:pt x="282" y="942"/>
                    </a:lnTo>
                    <a:lnTo>
                      <a:pt x="282" y="936"/>
                    </a:lnTo>
                    <a:lnTo>
                      <a:pt x="282" y="930"/>
                    </a:lnTo>
                    <a:lnTo>
                      <a:pt x="282" y="924"/>
                    </a:lnTo>
                    <a:lnTo>
                      <a:pt x="282" y="918"/>
                    </a:lnTo>
                    <a:lnTo>
                      <a:pt x="282" y="912"/>
                    </a:lnTo>
                    <a:lnTo>
                      <a:pt x="288" y="906"/>
                    </a:lnTo>
                    <a:lnTo>
                      <a:pt x="288" y="900"/>
                    </a:lnTo>
                    <a:lnTo>
                      <a:pt x="288" y="894"/>
                    </a:lnTo>
                    <a:lnTo>
                      <a:pt x="294" y="894"/>
                    </a:lnTo>
                    <a:lnTo>
                      <a:pt x="294" y="888"/>
                    </a:lnTo>
                    <a:lnTo>
                      <a:pt x="300" y="882"/>
                    </a:lnTo>
                    <a:lnTo>
                      <a:pt x="300" y="876"/>
                    </a:lnTo>
                    <a:lnTo>
                      <a:pt x="306" y="870"/>
                    </a:lnTo>
                    <a:lnTo>
                      <a:pt x="306" y="864"/>
                    </a:lnTo>
                    <a:lnTo>
                      <a:pt x="306" y="858"/>
                    </a:lnTo>
                    <a:lnTo>
                      <a:pt x="312" y="852"/>
                    </a:lnTo>
                    <a:lnTo>
                      <a:pt x="312" y="846"/>
                    </a:lnTo>
                    <a:lnTo>
                      <a:pt x="312" y="840"/>
                    </a:lnTo>
                    <a:lnTo>
                      <a:pt x="312" y="834"/>
                    </a:lnTo>
                    <a:lnTo>
                      <a:pt x="312" y="828"/>
                    </a:lnTo>
                    <a:lnTo>
                      <a:pt x="312" y="822"/>
                    </a:lnTo>
                    <a:lnTo>
                      <a:pt x="306" y="816"/>
                    </a:lnTo>
                    <a:lnTo>
                      <a:pt x="306" y="810"/>
                    </a:lnTo>
                    <a:lnTo>
                      <a:pt x="300" y="804"/>
                    </a:lnTo>
                    <a:lnTo>
                      <a:pt x="300" y="798"/>
                    </a:lnTo>
                    <a:lnTo>
                      <a:pt x="294" y="792"/>
                    </a:lnTo>
                    <a:lnTo>
                      <a:pt x="294" y="786"/>
                    </a:lnTo>
                    <a:lnTo>
                      <a:pt x="288" y="786"/>
                    </a:lnTo>
                    <a:lnTo>
                      <a:pt x="288" y="780"/>
                    </a:lnTo>
                    <a:lnTo>
                      <a:pt x="282" y="780"/>
                    </a:lnTo>
                    <a:lnTo>
                      <a:pt x="282" y="774"/>
                    </a:lnTo>
                    <a:lnTo>
                      <a:pt x="276" y="774"/>
                    </a:lnTo>
                    <a:lnTo>
                      <a:pt x="276" y="768"/>
                    </a:lnTo>
                    <a:lnTo>
                      <a:pt x="270" y="768"/>
                    </a:lnTo>
                    <a:lnTo>
                      <a:pt x="270" y="762"/>
                    </a:lnTo>
                    <a:lnTo>
                      <a:pt x="264" y="762"/>
                    </a:lnTo>
                    <a:lnTo>
                      <a:pt x="264" y="756"/>
                    </a:lnTo>
                    <a:lnTo>
                      <a:pt x="258" y="756"/>
                    </a:lnTo>
                    <a:lnTo>
                      <a:pt x="258" y="750"/>
                    </a:lnTo>
                    <a:lnTo>
                      <a:pt x="252" y="750"/>
                    </a:lnTo>
                    <a:lnTo>
                      <a:pt x="246" y="744"/>
                    </a:lnTo>
                    <a:lnTo>
                      <a:pt x="240" y="738"/>
                    </a:lnTo>
                    <a:lnTo>
                      <a:pt x="240" y="732"/>
                    </a:lnTo>
                    <a:lnTo>
                      <a:pt x="234" y="732"/>
                    </a:lnTo>
                    <a:lnTo>
                      <a:pt x="234" y="726"/>
                    </a:lnTo>
                    <a:lnTo>
                      <a:pt x="228" y="726"/>
                    </a:lnTo>
                    <a:lnTo>
                      <a:pt x="228" y="720"/>
                    </a:lnTo>
                    <a:lnTo>
                      <a:pt x="222" y="720"/>
                    </a:lnTo>
                    <a:lnTo>
                      <a:pt x="222" y="714"/>
                    </a:lnTo>
                    <a:lnTo>
                      <a:pt x="216" y="714"/>
                    </a:lnTo>
                    <a:lnTo>
                      <a:pt x="216" y="708"/>
                    </a:lnTo>
                    <a:lnTo>
                      <a:pt x="210" y="708"/>
                    </a:lnTo>
                    <a:lnTo>
                      <a:pt x="204" y="702"/>
                    </a:lnTo>
                    <a:lnTo>
                      <a:pt x="198" y="696"/>
                    </a:lnTo>
                    <a:lnTo>
                      <a:pt x="192" y="696"/>
                    </a:lnTo>
                    <a:lnTo>
                      <a:pt x="192" y="690"/>
                    </a:lnTo>
                    <a:lnTo>
                      <a:pt x="186" y="690"/>
                    </a:lnTo>
                    <a:lnTo>
                      <a:pt x="180" y="690"/>
                    </a:lnTo>
                    <a:lnTo>
                      <a:pt x="174" y="690"/>
                    </a:lnTo>
                    <a:lnTo>
                      <a:pt x="168" y="690"/>
                    </a:lnTo>
                    <a:lnTo>
                      <a:pt x="162" y="690"/>
                    </a:lnTo>
                    <a:lnTo>
                      <a:pt x="156" y="690"/>
                    </a:lnTo>
                    <a:lnTo>
                      <a:pt x="156" y="696"/>
                    </a:lnTo>
                    <a:lnTo>
                      <a:pt x="150" y="696"/>
                    </a:lnTo>
                    <a:lnTo>
                      <a:pt x="144" y="696"/>
                    </a:lnTo>
                    <a:lnTo>
                      <a:pt x="138" y="696"/>
                    </a:lnTo>
                    <a:lnTo>
                      <a:pt x="132" y="696"/>
                    </a:lnTo>
                    <a:lnTo>
                      <a:pt x="126" y="696"/>
                    </a:lnTo>
                    <a:lnTo>
                      <a:pt x="120" y="702"/>
                    </a:lnTo>
                    <a:lnTo>
                      <a:pt x="114" y="702"/>
                    </a:lnTo>
                    <a:lnTo>
                      <a:pt x="108" y="708"/>
                    </a:lnTo>
                    <a:lnTo>
                      <a:pt x="102" y="708"/>
                    </a:lnTo>
                    <a:lnTo>
                      <a:pt x="96" y="714"/>
                    </a:lnTo>
                    <a:lnTo>
                      <a:pt x="90" y="714"/>
                    </a:lnTo>
                    <a:lnTo>
                      <a:pt x="84" y="714"/>
                    </a:lnTo>
                    <a:lnTo>
                      <a:pt x="78" y="714"/>
                    </a:lnTo>
                    <a:lnTo>
                      <a:pt x="72" y="714"/>
                    </a:lnTo>
                    <a:lnTo>
                      <a:pt x="66" y="714"/>
                    </a:lnTo>
                    <a:lnTo>
                      <a:pt x="60" y="714"/>
                    </a:lnTo>
                    <a:lnTo>
                      <a:pt x="54" y="720"/>
                    </a:lnTo>
                    <a:lnTo>
                      <a:pt x="48" y="720"/>
                    </a:lnTo>
                    <a:lnTo>
                      <a:pt x="48" y="726"/>
                    </a:lnTo>
                    <a:lnTo>
                      <a:pt x="42" y="726"/>
                    </a:lnTo>
                    <a:lnTo>
                      <a:pt x="36" y="726"/>
                    </a:lnTo>
                    <a:lnTo>
                      <a:pt x="36" y="732"/>
                    </a:lnTo>
                    <a:lnTo>
                      <a:pt x="30" y="732"/>
                    </a:lnTo>
                    <a:lnTo>
                      <a:pt x="24" y="732"/>
                    </a:lnTo>
                    <a:lnTo>
                      <a:pt x="18" y="738"/>
                    </a:lnTo>
                    <a:lnTo>
                      <a:pt x="12" y="738"/>
                    </a:lnTo>
                    <a:lnTo>
                      <a:pt x="6" y="738"/>
                    </a:lnTo>
                    <a:lnTo>
                      <a:pt x="0" y="738"/>
                    </a:lnTo>
                    <a:lnTo>
                      <a:pt x="0" y="732"/>
                    </a:lnTo>
                    <a:lnTo>
                      <a:pt x="0" y="726"/>
                    </a:lnTo>
                    <a:lnTo>
                      <a:pt x="6" y="726"/>
                    </a:lnTo>
                    <a:lnTo>
                      <a:pt x="6" y="720"/>
                    </a:lnTo>
                    <a:lnTo>
                      <a:pt x="12" y="714"/>
                    </a:lnTo>
                    <a:lnTo>
                      <a:pt x="18" y="708"/>
                    </a:lnTo>
                    <a:lnTo>
                      <a:pt x="18" y="702"/>
                    </a:lnTo>
                    <a:lnTo>
                      <a:pt x="24" y="702"/>
                    </a:lnTo>
                    <a:lnTo>
                      <a:pt x="24" y="696"/>
                    </a:lnTo>
                    <a:lnTo>
                      <a:pt x="24" y="690"/>
                    </a:lnTo>
                    <a:lnTo>
                      <a:pt x="30" y="690"/>
                    </a:lnTo>
                    <a:lnTo>
                      <a:pt x="30" y="684"/>
                    </a:lnTo>
                    <a:lnTo>
                      <a:pt x="30" y="678"/>
                    </a:lnTo>
                    <a:lnTo>
                      <a:pt x="30" y="672"/>
                    </a:lnTo>
                    <a:lnTo>
                      <a:pt x="24" y="672"/>
                    </a:lnTo>
                    <a:lnTo>
                      <a:pt x="24" y="666"/>
                    </a:lnTo>
                    <a:lnTo>
                      <a:pt x="30" y="666"/>
                    </a:lnTo>
                    <a:lnTo>
                      <a:pt x="36" y="666"/>
                    </a:lnTo>
                    <a:lnTo>
                      <a:pt x="42" y="660"/>
                    </a:lnTo>
                    <a:lnTo>
                      <a:pt x="48" y="660"/>
                    </a:lnTo>
                    <a:lnTo>
                      <a:pt x="54" y="660"/>
                    </a:lnTo>
                    <a:lnTo>
                      <a:pt x="54" y="654"/>
                    </a:lnTo>
                    <a:lnTo>
                      <a:pt x="60" y="654"/>
                    </a:lnTo>
                    <a:lnTo>
                      <a:pt x="66" y="654"/>
                    </a:lnTo>
                    <a:lnTo>
                      <a:pt x="72" y="654"/>
                    </a:lnTo>
                    <a:lnTo>
                      <a:pt x="78" y="654"/>
                    </a:lnTo>
                    <a:lnTo>
                      <a:pt x="78" y="648"/>
                    </a:lnTo>
                    <a:lnTo>
                      <a:pt x="84" y="648"/>
                    </a:lnTo>
                    <a:lnTo>
                      <a:pt x="84" y="642"/>
                    </a:lnTo>
                    <a:lnTo>
                      <a:pt x="90" y="636"/>
                    </a:lnTo>
                    <a:lnTo>
                      <a:pt x="96" y="630"/>
                    </a:lnTo>
                    <a:lnTo>
                      <a:pt x="102" y="630"/>
                    </a:lnTo>
                    <a:lnTo>
                      <a:pt x="108" y="624"/>
                    </a:lnTo>
                    <a:lnTo>
                      <a:pt x="108" y="618"/>
                    </a:lnTo>
                    <a:lnTo>
                      <a:pt x="108" y="612"/>
                    </a:lnTo>
                    <a:lnTo>
                      <a:pt x="114" y="612"/>
                    </a:lnTo>
                    <a:lnTo>
                      <a:pt x="114" y="606"/>
                    </a:lnTo>
                    <a:lnTo>
                      <a:pt x="120" y="606"/>
                    </a:lnTo>
                    <a:lnTo>
                      <a:pt x="120" y="600"/>
                    </a:lnTo>
                    <a:lnTo>
                      <a:pt x="120" y="594"/>
                    </a:lnTo>
                    <a:lnTo>
                      <a:pt x="114" y="588"/>
                    </a:lnTo>
                    <a:lnTo>
                      <a:pt x="114" y="582"/>
                    </a:lnTo>
                    <a:lnTo>
                      <a:pt x="114" y="576"/>
                    </a:lnTo>
                    <a:lnTo>
                      <a:pt x="114" y="570"/>
                    </a:lnTo>
                    <a:lnTo>
                      <a:pt x="114" y="564"/>
                    </a:lnTo>
                    <a:lnTo>
                      <a:pt x="114" y="558"/>
                    </a:lnTo>
                    <a:lnTo>
                      <a:pt x="108" y="552"/>
                    </a:lnTo>
                    <a:lnTo>
                      <a:pt x="108" y="546"/>
                    </a:lnTo>
                    <a:lnTo>
                      <a:pt x="102" y="546"/>
                    </a:lnTo>
                    <a:lnTo>
                      <a:pt x="102" y="540"/>
                    </a:lnTo>
                    <a:lnTo>
                      <a:pt x="96" y="540"/>
                    </a:lnTo>
                    <a:lnTo>
                      <a:pt x="96" y="534"/>
                    </a:lnTo>
                    <a:lnTo>
                      <a:pt x="90" y="528"/>
                    </a:lnTo>
                    <a:lnTo>
                      <a:pt x="96" y="528"/>
                    </a:lnTo>
                    <a:lnTo>
                      <a:pt x="96" y="522"/>
                    </a:lnTo>
                    <a:lnTo>
                      <a:pt x="102" y="516"/>
                    </a:lnTo>
                    <a:lnTo>
                      <a:pt x="108" y="510"/>
                    </a:lnTo>
                    <a:lnTo>
                      <a:pt x="114" y="510"/>
                    </a:lnTo>
                    <a:lnTo>
                      <a:pt x="114" y="504"/>
                    </a:lnTo>
                    <a:lnTo>
                      <a:pt x="120" y="510"/>
                    </a:lnTo>
                    <a:lnTo>
                      <a:pt x="126" y="510"/>
                    </a:lnTo>
                    <a:lnTo>
                      <a:pt x="126" y="516"/>
                    </a:lnTo>
                    <a:lnTo>
                      <a:pt x="132" y="516"/>
                    </a:lnTo>
                    <a:lnTo>
                      <a:pt x="138" y="522"/>
                    </a:lnTo>
                    <a:lnTo>
                      <a:pt x="144" y="528"/>
                    </a:lnTo>
                    <a:lnTo>
                      <a:pt x="150" y="528"/>
                    </a:lnTo>
                    <a:lnTo>
                      <a:pt x="150" y="534"/>
                    </a:lnTo>
                    <a:lnTo>
                      <a:pt x="156" y="534"/>
                    </a:lnTo>
                    <a:lnTo>
                      <a:pt x="162" y="540"/>
                    </a:lnTo>
                    <a:lnTo>
                      <a:pt x="168" y="540"/>
                    </a:lnTo>
                    <a:lnTo>
                      <a:pt x="174" y="540"/>
                    </a:lnTo>
                    <a:lnTo>
                      <a:pt x="180" y="546"/>
                    </a:lnTo>
                    <a:lnTo>
                      <a:pt x="186" y="546"/>
                    </a:lnTo>
                    <a:lnTo>
                      <a:pt x="192" y="546"/>
                    </a:lnTo>
                    <a:lnTo>
                      <a:pt x="198" y="540"/>
                    </a:lnTo>
                    <a:lnTo>
                      <a:pt x="204" y="540"/>
                    </a:lnTo>
                    <a:lnTo>
                      <a:pt x="204" y="534"/>
                    </a:lnTo>
                    <a:lnTo>
                      <a:pt x="204" y="528"/>
                    </a:lnTo>
                    <a:lnTo>
                      <a:pt x="210" y="528"/>
                    </a:lnTo>
                    <a:lnTo>
                      <a:pt x="210" y="522"/>
                    </a:lnTo>
                    <a:lnTo>
                      <a:pt x="210" y="516"/>
                    </a:lnTo>
                    <a:lnTo>
                      <a:pt x="210" y="510"/>
                    </a:lnTo>
                    <a:lnTo>
                      <a:pt x="210" y="504"/>
                    </a:lnTo>
                    <a:lnTo>
                      <a:pt x="216" y="504"/>
                    </a:lnTo>
                    <a:lnTo>
                      <a:pt x="216" y="498"/>
                    </a:lnTo>
                    <a:lnTo>
                      <a:pt x="222" y="498"/>
                    </a:lnTo>
                    <a:lnTo>
                      <a:pt x="228" y="498"/>
                    </a:lnTo>
                    <a:lnTo>
                      <a:pt x="234" y="498"/>
                    </a:lnTo>
                    <a:lnTo>
                      <a:pt x="240" y="498"/>
                    </a:lnTo>
                    <a:lnTo>
                      <a:pt x="246" y="498"/>
                    </a:lnTo>
                    <a:lnTo>
                      <a:pt x="252" y="498"/>
                    </a:lnTo>
                    <a:lnTo>
                      <a:pt x="258" y="498"/>
                    </a:lnTo>
                    <a:lnTo>
                      <a:pt x="264" y="498"/>
                    </a:lnTo>
                    <a:lnTo>
                      <a:pt x="270" y="498"/>
                    </a:lnTo>
                    <a:lnTo>
                      <a:pt x="276" y="498"/>
                    </a:lnTo>
                    <a:lnTo>
                      <a:pt x="276" y="492"/>
                    </a:lnTo>
                    <a:lnTo>
                      <a:pt x="282" y="492"/>
                    </a:lnTo>
                    <a:lnTo>
                      <a:pt x="288" y="492"/>
                    </a:lnTo>
                    <a:lnTo>
                      <a:pt x="294" y="486"/>
                    </a:lnTo>
                    <a:lnTo>
                      <a:pt x="300" y="486"/>
                    </a:lnTo>
                    <a:lnTo>
                      <a:pt x="306" y="480"/>
                    </a:lnTo>
                    <a:lnTo>
                      <a:pt x="312" y="480"/>
                    </a:lnTo>
                    <a:lnTo>
                      <a:pt x="312" y="474"/>
                    </a:lnTo>
                    <a:lnTo>
                      <a:pt x="318" y="474"/>
                    </a:lnTo>
                    <a:lnTo>
                      <a:pt x="324" y="468"/>
                    </a:lnTo>
                    <a:lnTo>
                      <a:pt x="330" y="468"/>
                    </a:lnTo>
                    <a:lnTo>
                      <a:pt x="330" y="462"/>
                    </a:lnTo>
                    <a:lnTo>
                      <a:pt x="336" y="462"/>
                    </a:lnTo>
                    <a:lnTo>
                      <a:pt x="342" y="456"/>
                    </a:lnTo>
                    <a:lnTo>
                      <a:pt x="348" y="456"/>
                    </a:lnTo>
                    <a:lnTo>
                      <a:pt x="354" y="450"/>
                    </a:lnTo>
                    <a:lnTo>
                      <a:pt x="360" y="444"/>
                    </a:lnTo>
                    <a:lnTo>
                      <a:pt x="366" y="438"/>
                    </a:lnTo>
                    <a:lnTo>
                      <a:pt x="372" y="438"/>
                    </a:lnTo>
                    <a:lnTo>
                      <a:pt x="372" y="432"/>
                    </a:lnTo>
                    <a:lnTo>
                      <a:pt x="378" y="432"/>
                    </a:lnTo>
                    <a:lnTo>
                      <a:pt x="384" y="426"/>
                    </a:lnTo>
                    <a:lnTo>
                      <a:pt x="390" y="426"/>
                    </a:lnTo>
                    <a:lnTo>
                      <a:pt x="390" y="420"/>
                    </a:lnTo>
                    <a:lnTo>
                      <a:pt x="396" y="414"/>
                    </a:lnTo>
                    <a:lnTo>
                      <a:pt x="402" y="408"/>
                    </a:lnTo>
                    <a:lnTo>
                      <a:pt x="408" y="408"/>
                    </a:lnTo>
                    <a:lnTo>
                      <a:pt x="408" y="402"/>
                    </a:lnTo>
                    <a:lnTo>
                      <a:pt x="414" y="402"/>
                    </a:lnTo>
                    <a:lnTo>
                      <a:pt x="414" y="396"/>
                    </a:lnTo>
                    <a:lnTo>
                      <a:pt x="420" y="396"/>
                    </a:lnTo>
                    <a:lnTo>
                      <a:pt x="420" y="390"/>
                    </a:lnTo>
                    <a:lnTo>
                      <a:pt x="426" y="390"/>
                    </a:lnTo>
                    <a:lnTo>
                      <a:pt x="426" y="384"/>
                    </a:lnTo>
                    <a:lnTo>
                      <a:pt x="432" y="384"/>
                    </a:lnTo>
                    <a:lnTo>
                      <a:pt x="438" y="378"/>
                    </a:lnTo>
                    <a:lnTo>
                      <a:pt x="444" y="372"/>
                    </a:lnTo>
                    <a:lnTo>
                      <a:pt x="450" y="366"/>
                    </a:lnTo>
                    <a:lnTo>
                      <a:pt x="450" y="360"/>
                    </a:lnTo>
                    <a:lnTo>
                      <a:pt x="450" y="354"/>
                    </a:lnTo>
                    <a:lnTo>
                      <a:pt x="456" y="354"/>
                    </a:lnTo>
                    <a:lnTo>
                      <a:pt x="456" y="348"/>
                    </a:lnTo>
                    <a:lnTo>
                      <a:pt x="456" y="342"/>
                    </a:lnTo>
                    <a:lnTo>
                      <a:pt x="462" y="342"/>
                    </a:lnTo>
                    <a:lnTo>
                      <a:pt x="462" y="336"/>
                    </a:lnTo>
                    <a:lnTo>
                      <a:pt x="468" y="336"/>
                    </a:lnTo>
                    <a:lnTo>
                      <a:pt x="468" y="330"/>
                    </a:lnTo>
                    <a:lnTo>
                      <a:pt x="474" y="324"/>
                    </a:lnTo>
                    <a:lnTo>
                      <a:pt x="480" y="318"/>
                    </a:lnTo>
                    <a:lnTo>
                      <a:pt x="486" y="318"/>
                    </a:lnTo>
                    <a:lnTo>
                      <a:pt x="486" y="312"/>
                    </a:lnTo>
                    <a:lnTo>
                      <a:pt x="492" y="312"/>
                    </a:lnTo>
                    <a:lnTo>
                      <a:pt x="492" y="306"/>
                    </a:lnTo>
                    <a:lnTo>
                      <a:pt x="498" y="306"/>
                    </a:lnTo>
                    <a:lnTo>
                      <a:pt x="504" y="306"/>
                    </a:lnTo>
                    <a:lnTo>
                      <a:pt x="504" y="300"/>
                    </a:lnTo>
                    <a:lnTo>
                      <a:pt x="510" y="300"/>
                    </a:lnTo>
                    <a:lnTo>
                      <a:pt x="516" y="300"/>
                    </a:lnTo>
                    <a:lnTo>
                      <a:pt x="522" y="300"/>
                    </a:lnTo>
                    <a:lnTo>
                      <a:pt x="528" y="294"/>
                    </a:lnTo>
                    <a:lnTo>
                      <a:pt x="534" y="294"/>
                    </a:lnTo>
                    <a:lnTo>
                      <a:pt x="540" y="294"/>
                    </a:lnTo>
                    <a:lnTo>
                      <a:pt x="546" y="294"/>
                    </a:lnTo>
                    <a:lnTo>
                      <a:pt x="552" y="294"/>
                    </a:lnTo>
                    <a:lnTo>
                      <a:pt x="558" y="294"/>
                    </a:lnTo>
                    <a:lnTo>
                      <a:pt x="564" y="294"/>
                    </a:lnTo>
                    <a:lnTo>
                      <a:pt x="570" y="294"/>
                    </a:lnTo>
                    <a:lnTo>
                      <a:pt x="576" y="294"/>
                    </a:lnTo>
                    <a:lnTo>
                      <a:pt x="582" y="294"/>
                    </a:lnTo>
                    <a:lnTo>
                      <a:pt x="582" y="288"/>
                    </a:lnTo>
                    <a:lnTo>
                      <a:pt x="588" y="288"/>
                    </a:lnTo>
                    <a:lnTo>
                      <a:pt x="594" y="288"/>
                    </a:lnTo>
                    <a:lnTo>
                      <a:pt x="594" y="282"/>
                    </a:lnTo>
                    <a:lnTo>
                      <a:pt x="600" y="282"/>
                    </a:lnTo>
                    <a:lnTo>
                      <a:pt x="606" y="276"/>
                    </a:lnTo>
                    <a:lnTo>
                      <a:pt x="612" y="270"/>
                    </a:lnTo>
                    <a:lnTo>
                      <a:pt x="612" y="264"/>
                    </a:lnTo>
                    <a:lnTo>
                      <a:pt x="618" y="258"/>
                    </a:lnTo>
                    <a:lnTo>
                      <a:pt x="618" y="252"/>
                    </a:lnTo>
                    <a:lnTo>
                      <a:pt x="618" y="246"/>
                    </a:lnTo>
                    <a:lnTo>
                      <a:pt x="618" y="240"/>
                    </a:lnTo>
                    <a:lnTo>
                      <a:pt x="624" y="240"/>
                    </a:lnTo>
                    <a:lnTo>
                      <a:pt x="624" y="234"/>
                    </a:lnTo>
                    <a:lnTo>
                      <a:pt x="624" y="228"/>
                    </a:lnTo>
                    <a:lnTo>
                      <a:pt x="624" y="222"/>
                    </a:lnTo>
                    <a:lnTo>
                      <a:pt x="630" y="216"/>
                    </a:lnTo>
                    <a:lnTo>
                      <a:pt x="630" y="210"/>
                    </a:lnTo>
                    <a:lnTo>
                      <a:pt x="624" y="204"/>
                    </a:lnTo>
                    <a:lnTo>
                      <a:pt x="618" y="198"/>
                    </a:lnTo>
                    <a:lnTo>
                      <a:pt x="618" y="192"/>
                    </a:lnTo>
                    <a:lnTo>
                      <a:pt x="618" y="186"/>
                    </a:lnTo>
                    <a:lnTo>
                      <a:pt x="618" y="180"/>
                    </a:lnTo>
                    <a:lnTo>
                      <a:pt x="624" y="180"/>
                    </a:lnTo>
                    <a:lnTo>
                      <a:pt x="624" y="174"/>
                    </a:lnTo>
                    <a:lnTo>
                      <a:pt x="618" y="168"/>
                    </a:lnTo>
                    <a:lnTo>
                      <a:pt x="612" y="162"/>
                    </a:lnTo>
                    <a:lnTo>
                      <a:pt x="618" y="162"/>
                    </a:lnTo>
                    <a:lnTo>
                      <a:pt x="618" y="156"/>
                    </a:lnTo>
                    <a:lnTo>
                      <a:pt x="612" y="156"/>
                    </a:lnTo>
                    <a:lnTo>
                      <a:pt x="606" y="156"/>
                    </a:lnTo>
                    <a:lnTo>
                      <a:pt x="606" y="150"/>
                    </a:lnTo>
                    <a:lnTo>
                      <a:pt x="600" y="150"/>
                    </a:lnTo>
                    <a:lnTo>
                      <a:pt x="600" y="144"/>
                    </a:lnTo>
                    <a:lnTo>
                      <a:pt x="606" y="144"/>
                    </a:lnTo>
                    <a:lnTo>
                      <a:pt x="606" y="138"/>
                    </a:lnTo>
                    <a:lnTo>
                      <a:pt x="606" y="132"/>
                    </a:lnTo>
                    <a:lnTo>
                      <a:pt x="600" y="132"/>
                    </a:lnTo>
                    <a:lnTo>
                      <a:pt x="600" y="126"/>
                    </a:lnTo>
                    <a:lnTo>
                      <a:pt x="600" y="120"/>
                    </a:lnTo>
                    <a:lnTo>
                      <a:pt x="600" y="114"/>
                    </a:lnTo>
                    <a:lnTo>
                      <a:pt x="600" y="108"/>
                    </a:lnTo>
                    <a:lnTo>
                      <a:pt x="600" y="102"/>
                    </a:lnTo>
                    <a:lnTo>
                      <a:pt x="600" y="96"/>
                    </a:lnTo>
                    <a:lnTo>
                      <a:pt x="600" y="90"/>
                    </a:lnTo>
                    <a:lnTo>
                      <a:pt x="594" y="90"/>
                    </a:lnTo>
                    <a:lnTo>
                      <a:pt x="594" y="84"/>
                    </a:lnTo>
                    <a:lnTo>
                      <a:pt x="594" y="78"/>
                    </a:lnTo>
                    <a:lnTo>
                      <a:pt x="594" y="72"/>
                    </a:lnTo>
                    <a:lnTo>
                      <a:pt x="600" y="72"/>
                    </a:lnTo>
                    <a:lnTo>
                      <a:pt x="600" y="66"/>
                    </a:lnTo>
                    <a:lnTo>
                      <a:pt x="600" y="60"/>
                    </a:lnTo>
                    <a:lnTo>
                      <a:pt x="606" y="60"/>
                    </a:lnTo>
                    <a:lnTo>
                      <a:pt x="600" y="54"/>
                    </a:lnTo>
                    <a:lnTo>
                      <a:pt x="600" y="48"/>
                    </a:lnTo>
                    <a:lnTo>
                      <a:pt x="594" y="48"/>
                    </a:lnTo>
                    <a:lnTo>
                      <a:pt x="600" y="42"/>
                    </a:lnTo>
                    <a:lnTo>
                      <a:pt x="606" y="42"/>
                    </a:lnTo>
                    <a:lnTo>
                      <a:pt x="612" y="36"/>
                    </a:lnTo>
                    <a:lnTo>
                      <a:pt x="618" y="36"/>
                    </a:lnTo>
                    <a:lnTo>
                      <a:pt x="624" y="36"/>
                    </a:lnTo>
                    <a:lnTo>
                      <a:pt x="630" y="36"/>
                    </a:lnTo>
                    <a:lnTo>
                      <a:pt x="636" y="36"/>
                    </a:lnTo>
                    <a:lnTo>
                      <a:pt x="642" y="36"/>
                    </a:lnTo>
                    <a:lnTo>
                      <a:pt x="648" y="36"/>
                    </a:lnTo>
                    <a:lnTo>
                      <a:pt x="648" y="30"/>
                    </a:lnTo>
                    <a:lnTo>
                      <a:pt x="654" y="30"/>
                    </a:lnTo>
                    <a:lnTo>
                      <a:pt x="660" y="30"/>
                    </a:lnTo>
                    <a:lnTo>
                      <a:pt x="660" y="24"/>
                    </a:lnTo>
                    <a:lnTo>
                      <a:pt x="666" y="24"/>
                    </a:lnTo>
                    <a:lnTo>
                      <a:pt x="666" y="18"/>
                    </a:lnTo>
                    <a:lnTo>
                      <a:pt x="672" y="12"/>
                    </a:lnTo>
                    <a:lnTo>
                      <a:pt x="678" y="6"/>
                    </a:lnTo>
                    <a:lnTo>
                      <a:pt x="678" y="0"/>
                    </a:lnTo>
                    <a:lnTo>
                      <a:pt x="684" y="0"/>
                    </a:lnTo>
                    <a:lnTo>
                      <a:pt x="690" y="0"/>
                    </a:lnTo>
                    <a:lnTo>
                      <a:pt x="696" y="0"/>
                    </a:lnTo>
                    <a:lnTo>
                      <a:pt x="702" y="0"/>
                    </a:lnTo>
                    <a:lnTo>
                      <a:pt x="708" y="0"/>
                    </a:lnTo>
                    <a:lnTo>
                      <a:pt x="714" y="0"/>
                    </a:lnTo>
                    <a:lnTo>
                      <a:pt x="720" y="0"/>
                    </a:lnTo>
                    <a:lnTo>
                      <a:pt x="726" y="0"/>
                    </a:lnTo>
                    <a:lnTo>
                      <a:pt x="732" y="0"/>
                    </a:lnTo>
                    <a:lnTo>
                      <a:pt x="738" y="0"/>
                    </a:lnTo>
                    <a:lnTo>
                      <a:pt x="744" y="0"/>
                    </a:lnTo>
                    <a:lnTo>
                      <a:pt x="750" y="0"/>
                    </a:lnTo>
                    <a:close/>
                  </a:path>
                </a:pathLst>
              </a:custGeom>
              <a:solidFill>
                <a:srgbClr val="272727"/>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0" name="Freeform 18">
                <a:extLst>
                  <a:ext uri="{FF2B5EF4-FFF2-40B4-BE49-F238E27FC236}">
                    <a16:creationId xmlns:a16="http://schemas.microsoft.com/office/drawing/2014/main" id="{91910BDE-82B6-436F-9768-4D51651991F8}"/>
                  </a:ext>
                </a:extLst>
              </p:cNvPr>
              <p:cNvSpPr>
                <a:spLocks/>
              </p:cNvSpPr>
              <p:nvPr/>
            </p:nvSpPr>
            <p:spPr bwMode="auto">
              <a:xfrm>
                <a:off x="1779270" y="1878330"/>
                <a:ext cx="360045" cy="412750"/>
              </a:xfrm>
              <a:custGeom>
                <a:avLst/>
                <a:gdLst>
                  <a:gd name="T0" fmla="*/ 312 w 336"/>
                  <a:gd name="T1" fmla="*/ 6 h 396"/>
                  <a:gd name="T2" fmla="*/ 324 w 336"/>
                  <a:gd name="T3" fmla="*/ 30 h 396"/>
                  <a:gd name="T4" fmla="*/ 336 w 336"/>
                  <a:gd name="T5" fmla="*/ 48 h 396"/>
                  <a:gd name="T6" fmla="*/ 318 w 336"/>
                  <a:gd name="T7" fmla="*/ 114 h 396"/>
                  <a:gd name="T8" fmla="*/ 318 w 336"/>
                  <a:gd name="T9" fmla="*/ 138 h 396"/>
                  <a:gd name="T10" fmla="*/ 324 w 336"/>
                  <a:gd name="T11" fmla="*/ 162 h 396"/>
                  <a:gd name="T12" fmla="*/ 324 w 336"/>
                  <a:gd name="T13" fmla="*/ 186 h 396"/>
                  <a:gd name="T14" fmla="*/ 318 w 336"/>
                  <a:gd name="T15" fmla="*/ 204 h 396"/>
                  <a:gd name="T16" fmla="*/ 312 w 336"/>
                  <a:gd name="T17" fmla="*/ 222 h 396"/>
                  <a:gd name="T18" fmla="*/ 306 w 336"/>
                  <a:gd name="T19" fmla="*/ 246 h 396"/>
                  <a:gd name="T20" fmla="*/ 294 w 336"/>
                  <a:gd name="T21" fmla="*/ 258 h 396"/>
                  <a:gd name="T22" fmla="*/ 288 w 336"/>
                  <a:gd name="T23" fmla="*/ 276 h 396"/>
                  <a:gd name="T24" fmla="*/ 282 w 336"/>
                  <a:gd name="T25" fmla="*/ 294 h 396"/>
                  <a:gd name="T26" fmla="*/ 270 w 336"/>
                  <a:gd name="T27" fmla="*/ 318 h 396"/>
                  <a:gd name="T28" fmla="*/ 258 w 336"/>
                  <a:gd name="T29" fmla="*/ 336 h 396"/>
                  <a:gd name="T30" fmla="*/ 240 w 336"/>
                  <a:gd name="T31" fmla="*/ 354 h 396"/>
                  <a:gd name="T32" fmla="*/ 228 w 336"/>
                  <a:gd name="T33" fmla="*/ 366 h 396"/>
                  <a:gd name="T34" fmla="*/ 210 w 336"/>
                  <a:gd name="T35" fmla="*/ 378 h 396"/>
                  <a:gd name="T36" fmla="*/ 186 w 336"/>
                  <a:gd name="T37" fmla="*/ 384 h 396"/>
                  <a:gd name="T38" fmla="*/ 162 w 336"/>
                  <a:gd name="T39" fmla="*/ 390 h 396"/>
                  <a:gd name="T40" fmla="*/ 138 w 336"/>
                  <a:gd name="T41" fmla="*/ 390 h 396"/>
                  <a:gd name="T42" fmla="*/ 120 w 336"/>
                  <a:gd name="T43" fmla="*/ 396 h 396"/>
                  <a:gd name="T44" fmla="*/ 96 w 336"/>
                  <a:gd name="T45" fmla="*/ 396 h 396"/>
                  <a:gd name="T46" fmla="*/ 84 w 336"/>
                  <a:gd name="T47" fmla="*/ 390 h 396"/>
                  <a:gd name="T48" fmla="*/ 60 w 336"/>
                  <a:gd name="T49" fmla="*/ 390 h 396"/>
                  <a:gd name="T50" fmla="*/ 36 w 336"/>
                  <a:gd name="T51" fmla="*/ 390 h 396"/>
                  <a:gd name="T52" fmla="*/ 18 w 336"/>
                  <a:gd name="T53" fmla="*/ 396 h 396"/>
                  <a:gd name="T54" fmla="*/ 6 w 336"/>
                  <a:gd name="T55" fmla="*/ 384 h 396"/>
                  <a:gd name="T56" fmla="*/ 6 w 336"/>
                  <a:gd name="T57" fmla="*/ 360 h 396"/>
                  <a:gd name="T58" fmla="*/ 6 w 336"/>
                  <a:gd name="T59" fmla="*/ 336 h 396"/>
                  <a:gd name="T60" fmla="*/ 6 w 336"/>
                  <a:gd name="T61" fmla="*/ 312 h 396"/>
                  <a:gd name="T62" fmla="*/ 6 w 336"/>
                  <a:gd name="T63" fmla="*/ 288 h 396"/>
                  <a:gd name="T64" fmla="*/ 6 w 336"/>
                  <a:gd name="T65" fmla="*/ 264 h 396"/>
                  <a:gd name="T66" fmla="*/ 6 w 336"/>
                  <a:gd name="T67" fmla="*/ 240 h 396"/>
                  <a:gd name="T68" fmla="*/ 6 w 336"/>
                  <a:gd name="T69" fmla="*/ 216 h 396"/>
                  <a:gd name="T70" fmla="*/ 6 w 336"/>
                  <a:gd name="T71" fmla="*/ 192 h 396"/>
                  <a:gd name="T72" fmla="*/ 6 w 336"/>
                  <a:gd name="T73" fmla="*/ 168 h 396"/>
                  <a:gd name="T74" fmla="*/ 0 w 336"/>
                  <a:gd name="T75" fmla="*/ 150 h 396"/>
                  <a:gd name="T76" fmla="*/ 0 w 336"/>
                  <a:gd name="T77" fmla="*/ 126 h 396"/>
                  <a:gd name="T78" fmla="*/ 6 w 336"/>
                  <a:gd name="T79" fmla="*/ 102 h 396"/>
                  <a:gd name="T80" fmla="*/ 12 w 336"/>
                  <a:gd name="T81" fmla="*/ 84 h 396"/>
                  <a:gd name="T82" fmla="*/ 36 w 336"/>
                  <a:gd name="T83" fmla="*/ 84 h 396"/>
                  <a:gd name="T84" fmla="*/ 60 w 336"/>
                  <a:gd name="T85" fmla="*/ 84 h 396"/>
                  <a:gd name="T86" fmla="*/ 84 w 336"/>
                  <a:gd name="T87" fmla="*/ 84 h 396"/>
                  <a:gd name="T88" fmla="*/ 108 w 336"/>
                  <a:gd name="T89" fmla="*/ 96 h 396"/>
                  <a:gd name="T90" fmla="*/ 132 w 336"/>
                  <a:gd name="T91" fmla="*/ 108 h 396"/>
                  <a:gd name="T92" fmla="*/ 150 w 336"/>
                  <a:gd name="T93" fmla="*/ 120 h 396"/>
                  <a:gd name="T94" fmla="*/ 168 w 336"/>
                  <a:gd name="T95" fmla="*/ 126 h 396"/>
                  <a:gd name="T96" fmla="*/ 180 w 336"/>
                  <a:gd name="T97" fmla="*/ 126 h 396"/>
                  <a:gd name="T98" fmla="*/ 192 w 336"/>
                  <a:gd name="T99" fmla="*/ 114 h 396"/>
                  <a:gd name="T100" fmla="*/ 210 w 336"/>
                  <a:gd name="T101" fmla="*/ 90 h 396"/>
                  <a:gd name="T102" fmla="*/ 246 w 336"/>
                  <a:gd name="T103" fmla="*/ 30 h 396"/>
                  <a:gd name="T104" fmla="*/ 270 w 336"/>
                  <a:gd name="T105" fmla="*/ 30 h 396"/>
                  <a:gd name="T106" fmla="*/ 282 w 336"/>
                  <a:gd name="T107" fmla="*/ 18 h 396"/>
                  <a:gd name="T108" fmla="*/ 294 w 336"/>
                  <a:gd name="T109" fmla="*/ 0 h 3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6"/>
                  <a:gd name="T166" fmla="*/ 0 h 396"/>
                  <a:gd name="T167" fmla="*/ 336 w 336"/>
                  <a:gd name="T168" fmla="*/ 396 h 3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6" h="396">
                    <a:moveTo>
                      <a:pt x="300" y="0"/>
                    </a:moveTo>
                    <a:lnTo>
                      <a:pt x="306" y="0"/>
                    </a:lnTo>
                    <a:lnTo>
                      <a:pt x="306" y="6"/>
                    </a:lnTo>
                    <a:lnTo>
                      <a:pt x="312" y="6"/>
                    </a:lnTo>
                    <a:lnTo>
                      <a:pt x="312" y="12"/>
                    </a:lnTo>
                    <a:lnTo>
                      <a:pt x="318" y="18"/>
                    </a:lnTo>
                    <a:lnTo>
                      <a:pt x="318" y="24"/>
                    </a:lnTo>
                    <a:lnTo>
                      <a:pt x="324" y="30"/>
                    </a:lnTo>
                    <a:lnTo>
                      <a:pt x="330" y="36"/>
                    </a:lnTo>
                    <a:lnTo>
                      <a:pt x="330" y="42"/>
                    </a:lnTo>
                    <a:lnTo>
                      <a:pt x="336" y="42"/>
                    </a:lnTo>
                    <a:lnTo>
                      <a:pt x="336" y="48"/>
                    </a:lnTo>
                    <a:lnTo>
                      <a:pt x="312" y="96"/>
                    </a:lnTo>
                    <a:lnTo>
                      <a:pt x="312" y="102"/>
                    </a:lnTo>
                    <a:lnTo>
                      <a:pt x="312" y="108"/>
                    </a:lnTo>
                    <a:lnTo>
                      <a:pt x="318" y="114"/>
                    </a:lnTo>
                    <a:lnTo>
                      <a:pt x="318" y="120"/>
                    </a:lnTo>
                    <a:lnTo>
                      <a:pt x="318" y="126"/>
                    </a:lnTo>
                    <a:lnTo>
                      <a:pt x="318" y="132"/>
                    </a:lnTo>
                    <a:lnTo>
                      <a:pt x="318" y="138"/>
                    </a:lnTo>
                    <a:lnTo>
                      <a:pt x="318" y="144"/>
                    </a:lnTo>
                    <a:lnTo>
                      <a:pt x="318" y="150"/>
                    </a:lnTo>
                    <a:lnTo>
                      <a:pt x="324" y="156"/>
                    </a:lnTo>
                    <a:lnTo>
                      <a:pt x="324" y="162"/>
                    </a:lnTo>
                    <a:lnTo>
                      <a:pt x="324" y="168"/>
                    </a:lnTo>
                    <a:lnTo>
                      <a:pt x="324" y="174"/>
                    </a:lnTo>
                    <a:lnTo>
                      <a:pt x="324" y="180"/>
                    </a:lnTo>
                    <a:lnTo>
                      <a:pt x="324" y="186"/>
                    </a:lnTo>
                    <a:lnTo>
                      <a:pt x="324" y="192"/>
                    </a:lnTo>
                    <a:lnTo>
                      <a:pt x="318" y="192"/>
                    </a:lnTo>
                    <a:lnTo>
                      <a:pt x="318" y="198"/>
                    </a:lnTo>
                    <a:lnTo>
                      <a:pt x="318" y="204"/>
                    </a:lnTo>
                    <a:lnTo>
                      <a:pt x="318" y="210"/>
                    </a:lnTo>
                    <a:lnTo>
                      <a:pt x="318" y="216"/>
                    </a:lnTo>
                    <a:lnTo>
                      <a:pt x="312" y="216"/>
                    </a:lnTo>
                    <a:lnTo>
                      <a:pt x="312" y="222"/>
                    </a:lnTo>
                    <a:lnTo>
                      <a:pt x="312" y="228"/>
                    </a:lnTo>
                    <a:lnTo>
                      <a:pt x="306" y="234"/>
                    </a:lnTo>
                    <a:lnTo>
                      <a:pt x="306" y="240"/>
                    </a:lnTo>
                    <a:lnTo>
                      <a:pt x="306" y="246"/>
                    </a:lnTo>
                    <a:lnTo>
                      <a:pt x="300" y="246"/>
                    </a:lnTo>
                    <a:lnTo>
                      <a:pt x="300" y="252"/>
                    </a:lnTo>
                    <a:lnTo>
                      <a:pt x="300" y="258"/>
                    </a:lnTo>
                    <a:lnTo>
                      <a:pt x="294" y="258"/>
                    </a:lnTo>
                    <a:lnTo>
                      <a:pt x="294" y="264"/>
                    </a:lnTo>
                    <a:lnTo>
                      <a:pt x="294" y="270"/>
                    </a:lnTo>
                    <a:lnTo>
                      <a:pt x="288" y="270"/>
                    </a:lnTo>
                    <a:lnTo>
                      <a:pt x="288" y="276"/>
                    </a:lnTo>
                    <a:lnTo>
                      <a:pt x="288" y="282"/>
                    </a:lnTo>
                    <a:lnTo>
                      <a:pt x="288" y="288"/>
                    </a:lnTo>
                    <a:lnTo>
                      <a:pt x="282" y="288"/>
                    </a:lnTo>
                    <a:lnTo>
                      <a:pt x="282" y="294"/>
                    </a:lnTo>
                    <a:lnTo>
                      <a:pt x="282" y="300"/>
                    </a:lnTo>
                    <a:lnTo>
                      <a:pt x="276" y="306"/>
                    </a:lnTo>
                    <a:lnTo>
                      <a:pt x="276" y="312"/>
                    </a:lnTo>
                    <a:lnTo>
                      <a:pt x="270" y="318"/>
                    </a:lnTo>
                    <a:lnTo>
                      <a:pt x="270" y="324"/>
                    </a:lnTo>
                    <a:lnTo>
                      <a:pt x="264" y="330"/>
                    </a:lnTo>
                    <a:lnTo>
                      <a:pt x="264" y="336"/>
                    </a:lnTo>
                    <a:lnTo>
                      <a:pt x="258" y="336"/>
                    </a:lnTo>
                    <a:lnTo>
                      <a:pt x="258" y="342"/>
                    </a:lnTo>
                    <a:lnTo>
                      <a:pt x="252" y="348"/>
                    </a:lnTo>
                    <a:lnTo>
                      <a:pt x="246" y="354"/>
                    </a:lnTo>
                    <a:lnTo>
                      <a:pt x="240" y="354"/>
                    </a:lnTo>
                    <a:lnTo>
                      <a:pt x="240" y="360"/>
                    </a:lnTo>
                    <a:lnTo>
                      <a:pt x="234" y="360"/>
                    </a:lnTo>
                    <a:lnTo>
                      <a:pt x="234" y="366"/>
                    </a:lnTo>
                    <a:lnTo>
                      <a:pt x="228" y="366"/>
                    </a:lnTo>
                    <a:lnTo>
                      <a:pt x="228" y="372"/>
                    </a:lnTo>
                    <a:lnTo>
                      <a:pt x="222" y="372"/>
                    </a:lnTo>
                    <a:lnTo>
                      <a:pt x="216" y="378"/>
                    </a:lnTo>
                    <a:lnTo>
                      <a:pt x="210" y="378"/>
                    </a:lnTo>
                    <a:lnTo>
                      <a:pt x="204" y="378"/>
                    </a:lnTo>
                    <a:lnTo>
                      <a:pt x="198" y="378"/>
                    </a:lnTo>
                    <a:lnTo>
                      <a:pt x="192" y="384"/>
                    </a:lnTo>
                    <a:lnTo>
                      <a:pt x="186" y="384"/>
                    </a:lnTo>
                    <a:lnTo>
                      <a:pt x="180" y="384"/>
                    </a:lnTo>
                    <a:lnTo>
                      <a:pt x="174" y="384"/>
                    </a:lnTo>
                    <a:lnTo>
                      <a:pt x="168" y="390"/>
                    </a:lnTo>
                    <a:lnTo>
                      <a:pt x="162" y="390"/>
                    </a:lnTo>
                    <a:lnTo>
                      <a:pt x="156" y="390"/>
                    </a:lnTo>
                    <a:lnTo>
                      <a:pt x="150" y="390"/>
                    </a:lnTo>
                    <a:lnTo>
                      <a:pt x="144" y="390"/>
                    </a:lnTo>
                    <a:lnTo>
                      <a:pt x="138" y="390"/>
                    </a:lnTo>
                    <a:lnTo>
                      <a:pt x="132" y="390"/>
                    </a:lnTo>
                    <a:lnTo>
                      <a:pt x="126" y="390"/>
                    </a:lnTo>
                    <a:lnTo>
                      <a:pt x="126" y="396"/>
                    </a:lnTo>
                    <a:lnTo>
                      <a:pt x="120" y="396"/>
                    </a:lnTo>
                    <a:lnTo>
                      <a:pt x="114" y="396"/>
                    </a:lnTo>
                    <a:lnTo>
                      <a:pt x="108" y="396"/>
                    </a:lnTo>
                    <a:lnTo>
                      <a:pt x="102" y="396"/>
                    </a:lnTo>
                    <a:lnTo>
                      <a:pt x="96" y="396"/>
                    </a:lnTo>
                    <a:lnTo>
                      <a:pt x="90" y="390"/>
                    </a:lnTo>
                    <a:lnTo>
                      <a:pt x="90" y="396"/>
                    </a:lnTo>
                    <a:lnTo>
                      <a:pt x="84" y="396"/>
                    </a:lnTo>
                    <a:lnTo>
                      <a:pt x="84" y="390"/>
                    </a:lnTo>
                    <a:lnTo>
                      <a:pt x="78" y="390"/>
                    </a:lnTo>
                    <a:lnTo>
                      <a:pt x="72" y="390"/>
                    </a:lnTo>
                    <a:lnTo>
                      <a:pt x="66" y="390"/>
                    </a:lnTo>
                    <a:lnTo>
                      <a:pt x="60" y="390"/>
                    </a:lnTo>
                    <a:lnTo>
                      <a:pt x="54" y="390"/>
                    </a:lnTo>
                    <a:lnTo>
                      <a:pt x="48" y="390"/>
                    </a:lnTo>
                    <a:lnTo>
                      <a:pt x="42" y="390"/>
                    </a:lnTo>
                    <a:lnTo>
                      <a:pt x="36" y="390"/>
                    </a:lnTo>
                    <a:lnTo>
                      <a:pt x="30" y="390"/>
                    </a:lnTo>
                    <a:lnTo>
                      <a:pt x="30" y="396"/>
                    </a:lnTo>
                    <a:lnTo>
                      <a:pt x="24" y="396"/>
                    </a:lnTo>
                    <a:lnTo>
                      <a:pt x="18" y="396"/>
                    </a:lnTo>
                    <a:lnTo>
                      <a:pt x="12" y="396"/>
                    </a:lnTo>
                    <a:lnTo>
                      <a:pt x="6" y="396"/>
                    </a:lnTo>
                    <a:lnTo>
                      <a:pt x="6" y="390"/>
                    </a:lnTo>
                    <a:lnTo>
                      <a:pt x="6" y="384"/>
                    </a:lnTo>
                    <a:lnTo>
                      <a:pt x="6" y="378"/>
                    </a:lnTo>
                    <a:lnTo>
                      <a:pt x="6" y="372"/>
                    </a:lnTo>
                    <a:lnTo>
                      <a:pt x="6" y="366"/>
                    </a:lnTo>
                    <a:lnTo>
                      <a:pt x="6" y="360"/>
                    </a:lnTo>
                    <a:lnTo>
                      <a:pt x="6" y="354"/>
                    </a:lnTo>
                    <a:lnTo>
                      <a:pt x="6" y="348"/>
                    </a:lnTo>
                    <a:lnTo>
                      <a:pt x="6" y="342"/>
                    </a:lnTo>
                    <a:lnTo>
                      <a:pt x="6" y="336"/>
                    </a:lnTo>
                    <a:lnTo>
                      <a:pt x="6" y="330"/>
                    </a:lnTo>
                    <a:lnTo>
                      <a:pt x="6" y="324"/>
                    </a:lnTo>
                    <a:lnTo>
                      <a:pt x="6" y="318"/>
                    </a:lnTo>
                    <a:lnTo>
                      <a:pt x="6" y="312"/>
                    </a:lnTo>
                    <a:lnTo>
                      <a:pt x="6" y="306"/>
                    </a:lnTo>
                    <a:lnTo>
                      <a:pt x="6" y="300"/>
                    </a:lnTo>
                    <a:lnTo>
                      <a:pt x="6" y="294"/>
                    </a:lnTo>
                    <a:lnTo>
                      <a:pt x="6" y="288"/>
                    </a:lnTo>
                    <a:lnTo>
                      <a:pt x="6" y="282"/>
                    </a:lnTo>
                    <a:lnTo>
                      <a:pt x="6" y="276"/>
                    </a:lnTo>
                    <a:lnTo>
                      <a:pt x="6" y="270"/>
                    </a:lnTo>
                    <a:lnTo>
                      <a:pt x="6" y="264"/>
                    </a:lnTo>
                    <a:lnTo>
                      <a:pt x="6" y="258"/>
                    </a:lnTo>
                    <a:lnTo>
                      <a:pt x="6" y="252"/>
                    </a:lnTo>
                    <a:lnTo>
                      <a:pt x="6" y="246"/>
                    </a:lnTo>
                    <a:lnTo>
                      <a:pt x="6" y="240"/>
                    </a:lnTo>
                    <a:lnTo>
                      <a:pt x="6" y="234"/>
                    </a:lnTo>
                    <a:lnTo>
                      <a:pt x="6" y="228"/>
                    </a:lnTo>
                    <a:lnTo>
                      <a:pt x="6" y="222"/>
                    </a:lnTo>
                    <a:lnTo>
                      <a:pt x="6" y="216"/>
                    </a:lnTo>
                    <a:lnTo>
                      <a:pt x="6" y="210"/>
                    </a:lnTo>
                    <a:lnTo>
                      <a:pt x="6" y="204"/>
                    </a:lnTo>
                    <a:lnTo>
                      <a:pt x="6" y="198"/>
                    </a:lnTo>
                    <a:lnTo>
                      <a:pt x="6" y="192"/>
                    </a:lnTo>
                    <a:lnTo>
                      <a:pt x="6" y="186"/>
                    </a:lnTo>
                    <a:lnTo>
                      <a:pt x="6" y="180"/>
                    </a:lnTo>
                    <a:lnTo>
                      <a:pt x="6" y="174"/>
                    </a:lnTo>
                    <a:lnTo>
                      <a:pt x="6" y="168"/>
                    </a:lnTo>
                    <a:lnTo>
                      <a:pt x="6" y="162"/>
                    </a:lnTo>
                    <a:lnTo>
                      <a:pt x="6" y="156"/>
                    </a:lnTo>
                    <a:lnTo>
                      <a:pt x="0" y="156"/>
                    </a:lnTo>
                    <a:lnTo>
                      <a:pt x="0" y="150"/>
                    </a:lnTo>
                    <a:lnTo>
                      <a:pt x="0" y="144"/>
                    </a:lnTo>
                    <a:lnTo>
                      <a:pt x="0" y="138"/>
                    </a:lnTo>
                    <a:lnTo>
                      <a:pt x="0" y="132"/>
                    </a:lnTo>
                    <a:lnTo>
                      <a:pt x="0" y="126"/>
                    </a:lnTo>
                    <a:lnTo>
                      <a:pt x="0" y="120"/>
                    </a:lnTo>
                    <a:lnTo>
                      <a:pt x="6" y="114"/>
                    </a:lnTo>
                    <a:lnTo>
                      <a:pt x="6" y="108"/>
                    </a:lnTo>
                    <a:lnTo>
                      <a:pt x="6" y="102"/>
                    </a:lnTo>
                    <a:lnTo>
                      <a:pt x="6" y="96"/>
                    </a:lnTo>
                    <a:lnTo>
                      <a:pt x="6" y="90"/>
                    </a:lnTo>
                    <a:lnTo>
                      <a:pt x="6" y="84"/>
                    </a:lnTo>
                    <a:lnTo>
                      <a:pt x="12" y="84"/>
                    </a:lnTo>
                    <a:lnTo>
                      <a:pt x="18" y="84"/>
                    </a:lnTo>
                    <a:lnTo>
                      <a:pt x="24" y="84"/>
                    </a:lnTo>
                    <a:lnTo>
                      <a:pt x="30" y="84"/>
                    </a:lnTo>
                    <a:lnTo>
                      <a:pt x="36" y="84"/>
                    </a:lnTo>
                    <a:lnTo>
                      <a:pt x="42" y="84"/>
                    </a:lnTo>
                    <a:lnTo>
                      <a:pt x="48" y="84"/>
                    </a:lnTo>
                    <a:lnTo>
                      <a:pt x="54" y="84"/>
                    </a:lnTo>
                    <a:lnTo>
                      <a:pt x="60" y="84"/>
                    </a:lnTo>
                    <a:lnTo>
                      <a:pt x="66" y="84"/>
                    </a:lnTo>
                    <a:lnTo>
                      <a:pt x="72" y="84"/>
                    </a:lnTo>
                    <a:lnTo>
                      <a:pt x="78" y="84"/>
                    </a:lnTo>
                    <a:lnTo>
                      <a:pt x="84" y="84"/>
                    </a:lnTo>
                    <a:lnTo>
                      <a:pt x="90" y="84"/>
                    </a:lnTo>
                    <a:lnTo>
                      <a:pt x="96" y="84"/>
                    </a:lnTo>
                    <a:lnTo>
                      <a:pt x="102" y="90"/>
                    </a:lnTo>
                    <a:lnTo>
                      <a:pt x="108" y="96"/>
                    </a:lnTo>
                    <a:lnTo>
                      <a:pt x="114" y="102"/>
                    </a:lnTo>
                    <a:lnTo>
                      <a:pt x="120" y="102"/>
                    </a:lnTo>
                    <a:lnTo>
                      <a:pt x="126" y="108"/>
                    </a:lnTo>
                    <a:lnTo>
                      <a:pt x="132" y="108"/>
                    </a:lnTo>
                    <a:lnTo>
                      <a:pt x="138" y="114"/>
                    </a:lnTo>
                    <a:lnTo>
                      <a:pt x="144" y="114"/>
                    </a:lnTo>
                    <a:lnTo>
                      <a:pt x="144" y="120"/>
                    </a:lnTo>
                    <a:lnTo>
                      <a:pt x="150" y="120"/>
                    </a:lnTo>
                    <a:lnTo>
                      <a:pt x="156" y="120"/>
                    </a:lnTo>
                    <a:lnTo>
                      <a:pt x="156" y="126"/>
                    </a:lnTo>
                    <a:lnTo>
                      <a:pt x="162" y="126"/>
                    </a:lnTo>
                    <a:lnTo>
                      <a:pt x="168" y="126"/>
                    </a:lnTo>
                    <a:lnTo>
                      <a:pt x="168" y="132"/>
                    </a:lnTo>
                    <a:lnTo>
                      <a:pt x="174" y="132"/>
                    </a:lnTo>
                    <a:lnTo>
                      <a:pt x="180" y="132"/>
                    </a:lnTo>
                    <a:lnTo>
                      <a:pt x="180" y="126"/>
                    </a:lnTo>
                    <a:lnTo>
                      <a:pt x="186" y="126"/>
                    </a:lnTo>
                    <a:lnTo>
                      <a:pt x="186" y="120"/>
                    </a:lnTo>
                    <a:lnTo>
                      <a:pt x="192" y="120"/>
                    </a:lnTo>
                    <a:lnTo>
                      <a:pt x="192" y="114"/>
                    </a:lnTo>
                    <a:lnTo>
                      <a:pt x="198" y="108"/>
                    </a:lnTo>
                    <a:lnTo>
                      <a:pt x="204" y="102"/>
                    </a:lnTo>
                    <a:lnTo>
                      <a:pt x="204" y="96"/>
                    </a:lnTo>
                    <a:lnTo>
                      <a:pt x="210" y="90"/>
                    </a:lnTo>
                    <a:lnTo>
                      <a:pt x="216" y="84"/>
                    </a:lnTo>
                    <a:lnTo>
                      <a:pt x="216" y="78"/>
                    </a:lnTo>
                    <a:lnTo>
                      <a:pt x="222" y="72"/>
                    </a:lnTo>
                    <a:lnTo>
                      <a:pt x="246" y="30"/>
                    </a:lnTo>
                    <a:lnTo>
                      <a:pt x="252" y="30"/>
                    </a:lnTo>
                    <a:lnTo>
                      <a:pt x="258" y="30"/>
                    </a:lnTo>
                    <a:lnTo>
                      <a:pt x="264" y="30"/>
                    </a:lnTo>
                    <a:lnTo>
                      <a:pt x="270" y="30"/>
                    </a:lnTo>
                    <a:lnTo>
                      <a:pt x="276" y="30"/>
                    </a:lnTo>
                    <a:lnTo>
                      <a:pt x="276" y="24"/>
                    </a:lnTo>
                    <a:lnTo>
                      <a:pt x="282" y="24"/>
                    </a:lnTo>
                    <a:lnTo>
                      <a:pt x="282" y="18"/>
                    </a:lnTo>
                    <a:lnTo>
                      <a:pt x="288" y="12"/>
                    </a:lnTo>
                    <a:lnTo>
                      <a:pt x="288" y="6"/>
                    </a:lnTo>
                    <a:lnTo>
                      <a:pt x="294" y="6"/>
                    </a:lnTo>
                    <a:lnTo>
                      <a:pt x="294" y="0"/>
                    </a:lnTo>
                    <a:lnTo>
                      <a:pt x="300" y="0"/>
                    </a:lnTo>
                    <a:close/>
                  </a:path>
                </a:pathLst>
              </a:custGeom>
              <a:solidFill>
                <a:srgbClr val="165D5D"/>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1" name="Freeform 19">
                <a:extLst>
                  <a:ext uri="{FF2B5EF4-FFF2-40B4-BE49-F238E27FC236}">
                    <a16:creationId xmlns:a16="http://schemas.microsoft.com/office/drawing/2014/main" id="{DDEF48EB-BA7F-4743-BB4E-4A97EACAB995}"/>
                  </a:ext>
                </a:extLst>
              </p:cNvPr>
              <p:cNvSpPr>
                <a:spLocks/>
              </p:cNvSpPr>
              <p:nvPr/>
            </p:nvSpPr>
            <p:spPr bwMode="auto">
              <a:xfrm>
                <a:off x="603250" y="2437765"/>
                <a:ext cx="459740" cy="469265"/>
              </a:xfrm>
              <a:custGeom>
                <a:avLst/>
                <a:gdLst>
                  <a:gd name="T0" fmla="*/ 192 w 426"/>
                  <a:gd name="T1" fmla="*/ 6 h 450"/>
                  <a:gd name="T2" fmla="*/ 216 w 426"/>
                  <a:gd name="T3" fmla="*/ 6 h 450"/>
                  <a:gd name="T4" fmla="*/ 234 w 426"/>
                  <a:gd name="T5" fmla="*/ 12 h 450"/>
                  <a:gd name="T6" fmla="*/ 252 w 426"/>
                  <a:gd name="T7" fmla="*/ 18 h 450"/>
                  <a:gd name="T8" fmla="*/ 276 w 426"/>
                  <a:gd name="T9" fmla="*/ 12 h 450"/>
                  <a:gd name="T10" fmla="*/ 294 w 426"/>
                  <a:gd name="T11" fmla="*/ 6 h 450"/>
                  <a:gd name="T12" fmla="*/ 312 w 426"/>
                  <a:gd name="T13" fmla="*/ 12 h 450"/>
                  <a:gd name="T14" fmla="*/ 330 w 426"/>
                  <a:gd name="T15" fmla="*/ 6 h 450"/>
                  <a:gd name="T16" fmla="*/ 354 w 426"/>
                  <a:gd name="T17" fmla="*/ 12 h 450"/>
                  <a:gd name="T18" fmla="*/ 378 w 426"/>
                  <a:gd name="T19" fmla="*/ 12 h 450"/>
                  <a:gd name="T20" fmla="*/ 390 w 426"/>
                  <a:gd name="T21" fmla="*/ 24 h 450"/>
                  <a:gd name="T22" fmla="*/ 408 w 426"/>
                  <a:gd name="T23" fmla="*/ 30 h 450"/>
                  <a:gd name="T24" fmla="*/ 426 w 426"/>
                  <a:gd name="T25" fmla="*/ 36 h 450"/>
                  <a:gd name="T26" fmla="*/ 414 w 426"/>
                  <a:gd name="T27" fmla="*/ 54 h 450"/>
                  <a:gd name="T28" fmla="*/ 396 w 426"/>
                  <a:gd name="T29" fmla="*/ 72 h 450"/>
                  <a:gd name="T30" fmla="*/ 372 w 426"/>
                  <a:gd name="T31" fmla="*/ 84 h 450"/>
                  <a:gd name="T32" fmla="*/ 354 w 426"/>
                  <a:gd name="T33" fmla="*/ 96 h 450"/>
                  <a:gd name="T34" fmla="*/ 336 w 426"/>
                  <a:gd name="T35" fmla="*/ 108 h 450"/>
                  <a:gd name="T36" fmla="*/ 342 w 426"/>
                  <a:gd name="T37" fmla="*/ 126 h 450"/>
                  <a:gd name="T38" fmla="*/ 342 w 426"/>
                  <a:gd name="T39" fmla="*/ 150 h 450"/>
                  <a:gd name="T40" fmla="*/ 336 w 426"/>
                  <a:gd name="T41" fmla="*/ 174 h 450"/>
                  <a:gd name="T42" fmla="*/ 336 w 426"/>
                  <a:gd name="T43" fmla="*/ 198 h 450"/>
                  <a:gd name="T44" fmla="*/ 330 w 426"/>
                  <a:gd name="T45" fmla="*/ 216 h 450"/>
                  <a:gd name="T46" fmla="*/ 342 w 426"/>
                  <a:gd name="T47" fmla="*/ 234 h 450"/>
                  <a:gd name="T48" fmla="*/ 354 w 426"/>
                  <a:gd name="T49" fmla="*/ 252 h 450"/>
                  <a:gd name="T50" fmla="*/ 348 w 426"/>
                  <a:gd name="T51" fmla="*/ 270 h 450"/>
                  <a:gd name="T52" fmla="*/ 336 w 426"/>
                  <a:gd name="T53" fmla="*/ 288 h 450"/>
                  <a:gd name="T54" fmla="*/ 318 w 426"/>
                  <a:gd name="T55" fmla="*/ 294 h 450"/>
                  <a:gd name="T56" fmla="*/ 306 w 426"/>
                  <a:gd name="T57" fmla="*/ 306 h 450"/>
                  <a:gd name="T58" fmla="*/ 312 w 426"/>
                  <a:gd name="T59" fmla="*/ 324 h 450"/>
                  <a:gd name="T60" fmla="*/ 312 w 426"/>
                  <a:gd name="T61" fmla="*/ 348 h 450"/>
                  <a:gd name="T62" fmla="*/ 306 w 426"/>
                  <a:gd name="T63" fmla="*/ 366 h 450"/>
                  <a:gd name="T64" fmla="*/ 282 w 426"/>
                  <a:gd name="T65" fmla="*/ 354 h 450"/>
                  <a:gd name="T66" fmla="*/ 270 w 426"/>
                  <a:gd name="T67" fmla="*/ 366 h 450"/>
                  <a:gd name="T68" fmla="*/ 252 w 426"/>
                  <a:gd name="T69" fmla="*/ 372 h 450"/>
                  <a:gd name="T70" fmla="*/ 240 w 426"/>
                  <a:gd name="T71" fmla="*/ 384 h 450"/>
                  <a:gd name="T72" fmla="*/ 228 w 426"/>
                  <a:gd name="T73" fmla="*/ 396 h 450"/>
                  <a:gd name="T74" fmla="*/ 222 w 426"/>
                  <a:gd name="T75" fmla="*/ 414 h 450"/>
                  <a:gd name="T76" fmla="*/ 216 w 426"/>
                  <a:gd name="T77" fmla="*/ 432 h 450"/>
                  <a:gd name="T78" fmla="*/ 204 w 426"/>
                  <a:gd name="T79" fmla="*/ 444 h 450"/>
                  <a:gd name="T80" fmla="*/ 132 w 426"/>
                  <a:gd name="T81" fmla="*/ 450 h 450"/>
                  <a:gd name="T82" fmla="*/ 108 w 426"/>
                  <a:gd name="T83" fmla="*/ 438 h 450"/>
                  <a:gd name="T84" fmla="*/ 102 w 426"/>
                  <a:gd name="T85" fmla="*/ 420 h 450"/>
                  <a:gd name="T86" fmla="*/ 84 w 426"/>
                  <a:gd name="T87" fmla="*/ 414 h 450"/>
                  <a:gd name="T88" fmla="*/ 72 w 426"/>
                  <a:gd name="T89" fmla="*/ 426 h 450"/>
                  <a:gd name="T90" fmla="*/ 54 w 426"/>
                  <a:gd name="T91" fmla="*/ 432 h 450"/>
                  <a:gd name="T92" fmla="*/ 42 w 426"/>
                  <a:gd name="T93" fmla="*/ 420 h 450"/>
                  <a:gd name="T94" fmla="*/ 30 w 426"/>
                  <a:gd name="T95" fmla="*/ 396 h 450"/>
                  <a:gd name="T96" fmla="*/ 30 w 426"/>
                  <a:gd name="T97" fmla="*/ 282 h 450"/>
                  <a:gd name="T98" fmla="*/ 6 w 426"/>
                  <a:gd name="T99" fmla="*/ 162 h 450"/>
                  <a:gd name="T100" fmla="*/ 66 w 426"/>
                  <a:gd name="T101" fmla="*/ 114 h 450"/>
                  <a:gd name="T102" fmla="*/ 114 w 426"/>
                  <a:gd name="T103" fmla="*/ 102 h 450"/>
                  <a:gd name="T104" fmla="*/ 198 w 426"/>
                  <a:gd name="T105" fmla="*/ 66 h 4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6"/>
                  <a:gd name="T160" fmla="*/ 0 h 450"/>
                  <a:gd name="T161" fmla="*/ 426 w 426"/>
                  <a:gd name="T162" fmla="*/ 450 h 4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6" h="450">
                    <a:moveTo>
                      <a:pt x="174" y="6"/>
                    </a:moveTo>
                    <a:lnTo>
                      <a:pt x="180" y="6"/>
                    </a:lnTo>
                    <a:lnTo>
                      <a:pt x="186" y="6"/>
                    </a:lnTo>
                    <a:lnTo>
                      <a:pt x="192" y="6"/>
                    </a:lnTo>
                    <a:lnTo>
                      <a:pt x="198" y="6"/>
                    </a:lnTo>
                    <a:lnTo>
                      <a:pt x="204" y="6"/>
                    </a:lnTo>
                    <a:lnTo>
                      <a:pt x="210" y="6"/>
                    </a:lnTo>
                    <a:lnTo>
                      <a:pt x="216" y="6"/>
                    </a:lnTo>
                    <a:lnTo>
                      <a:pt x="222" y="6"/>
                    </a:lnTo>
                    <a:lnTo>
                      <a:pt x="228" y="6"/>
                    </a:lnTo>
                    <a:lnTo>
                      <a:pt x="234" y="6"/>
                    </a:lnTo>
                    <a:lnTo>
                      <a:pt x="234" y="12"/>
                    </a:lnTo>
                    <a:lnTo>
                      <a:pt x="240" y="12"/>
                    </a:lnTo>
                    <a:lnTo>
                      <a:pt x="246" y="12"/>
                    </a:lnTo>
                    <a:lnTo>
                      <a:pt x="246" y="18"/>
                    </a:lnTo>
                    <a:lnTo>
                      <a:pt x="252" y="18"/>
                    </a:lnTo>
                    <a:lnTo>
                      <a:pt x="258" y="18"/>
                    </a:lnTo>
                    <a:lnTo>
                      <a:pt x="264" y="18"/>
                    </a:lnTo>
                    <a:lnTo>
                      <a:pt x="270" y="18"/>
                    </a:lnTo>
                    <a:lnTo>
                      <a:pt x="276" y="12"/>
                    </a:lnTo>
                    <a:lnTo>
                      <a:pt x="282" y="12"/>
                    </a:lnTo>
                    <a:lnTo>
                      <a:pt x="282" y="6"/>
                    </a:lnTo>
                    <a:lnTo>
                      <a:pt x="288" y="6"/>
                    </a:lnTo>
                    <a:lnTo>
                      <a:pt x="294" y="6"/>
                    </a:lnTo>
                    <a:lnTo>
                      <a:pt x="300" y="6"/>
                    </a:lnTo>
                    <a:lnTo>
                      <a:pt x="306" y="6"/>
                    </a:lnTo>
                    <a:lnTo>
                      <a:pt x="312" y="6"/>
                    </a:lnTo>
                    <a:lnTo>
                      <a:pt x="312" y="12"/>
                    </a:lnTo>
                    <a:lnTo>
                      <a:pt x="318" y="12"/>
                    </a:lnTo>
                    <a:lnTo>
                      <a:pt x="324" y="12"/>
                    </a:lnTo>
                    <a:lnTo>
                      <a:pt x="324" y="6"/>
                    </a:lnTo>
                    <a:lnTo>
                      <a:pt x="330" y="6"/>
                    </a:lnTo>
                    <a:lnTo>
                      <a:pt x="336" y="0"/>
                    </a:lnTo>
                    <a:lnTo>
                      <a:pt x="342" y="6"/>
                    </a:lnTo>
                    <a:lnTo>
                      <a:pt x="348" y="6"/>
                    </a:lnTo>
                    <a:lnTo>
                      <a:pt x="354" y="12"/>
                    </a:lnTo>
                    <a:lnTo>
                      <a:pt x="360" y="12"/>
                    </a:lnTo>
                    <a:lnTo>
                      <a:pt x="366" y="12"/>
                    </a:lnTo>
                    <a:lnTo>
                      <a:pt x="372" y="12"/>
                    </a:lnTo>
                    <a:lnTo>
                      <a:pt x="378" y="12"/>
                    </a:lnTo>
                    <a:lnTo>
                      <a:pt x="384" y="12"/>
                    </a:lnTo>
                    <a:lnTo>
                      <a:pt x="390" y="12"/>
                    </a:lnTo>
                    <a:lnTo>
                      <a:pt x="390" y="18"/>
                    </a:lnTo>
                    <a:lnTo>
                      <a:pt x="390" y="24"/>
                    </a:lnTo>
                    <a:lnTo>
                      <a:pt x="396" y="24"/>
                    </a:lnTo>
                    <a:lnTo>
                      <a:pt x="396" y="30"/>
                    </a:lnTo>
                    <a:lnTo>
                      <a:pt x="402" y="30"/>
                    </a:lnTo>
                    <a:lnTo>
                      <a:pt x="408" y="30"/>
                    </a:lnTo>
                    <a:lnTo>
                      <a:pt x="414" y="30"/>
                    </a:lnTo>
                    <a:lnTo>
                      <a:pt x="420" y="30"/>
                    </a:lnTo>
                    <a:lnTo>
                      <a:pt x="426" y="30"/>
                    </a:lnTo>
                    <a:lnTo>
                      <a:pt x="426" y="36"/>
                    </a:lnTo>
                    <a:lnTo>
                      <a:pt x="420" y="36"/>
                    </a:lnTo>
                    <a:lnTo>
                      <a:pt x="420" y="42"/>
                    </a:lnTo>
                    <a:lnTo>
                      <a:pt x="414" y="48"/>
                    </a:lnTo>
                    <a:lnTo>
                      <a:pt x="414" y="54"/>
                    </a:lnTo>
                    <a:lnTo>
                      <a:pt x="408" y="60"/>
                    </a:lnTo>
                    <a:lnTo>
                      <a:pt x="408" y="66"/>
                    </a:lnTo>
                    <a:lnTo>
                      <a:pt x="402" y="66"/>
                    </a:lnTo>
                    <a:lnTo>
                      <a:pt x="396" y="72"/>
                    </a:lnTo>
                    <a:lnTo>
                      <a:pt x="390" y="78"/>
                    </a:lnTo>
                    <a:lnTo>
                      <a:pt x="384" y="78"/>
                    </a:lnTo>
                    <a:lnTo>
                      <a:pt x="378" y="84"/>
                    </a:lnTo>
                    <a:lnTo>
                      <a:pt x="372" y="84"/>
                    </a:lnTo>
                    <a:lnTo>
                      <a:pt x="366" y="90"/>
                    </a:lnTo>
                    <a:lnTo>
                      <a:pt x="360" y="90"/>
                    </a:lnTo>
                    <a:lnTo>
                      <a:pt x="360" y="96"/>
                    </a:lnTo>
                    <a:lnTo>
                      <a:pt x="354" y="96"/>
                    </a:lnTo>
                    <a:lnTo>
                      <a:pt x="348" y="102"/>
                    </a:lnTo>
                    <a:lnTo>
                      <a:pt x="342" y="102"/>
                    </a:lnTo>
                    <a:lnTo>
                      <a:pt x="342" y="108"/>
                    </a:lnTo>
                    <a:lnTo>
                      <a:pt x="336" y="108"/>
                    </a:lnTo>
                    <a:lnTo>
                      <a:pt x="336" y="114"/>
                    </a:lnTo>
                    <a:lnTo>
                      <a:pt x="342" y="114"/>
                    </a:lnTo>
                    <a:lnTo>
                      <a:pt x="342" y="120"/>
                    </a:lnTo>
                    <a:lnTo>
                      <a:pt x="342" y="126"/>
                    </a:lnTo>
                    <a:lnTo>
                      <a:pt x="342" y="132"/>
                    </a:lnTo>
                    <a:lnTo>
                      <a:pt x="342" y="138"/>
                    </a:lnTo>
                    <a:lnTo>
                      <a:pt x="342" y="144"/>
                    </a:lnTo>
                    <a:lnTo>
                      <a:pt x="342" y="150"/>
                    </a:lnTo>
                    <a:lnTo>
                      <a:pt x="342" y="156"/>
                    </a:lnTo>
                    <a:lnTo>
                      <a:pt x="342" y="162"/>
                    </a:lnTo>
                    <a:lnTo>
                      <a:pt x="342" y="168"/>
                    </a:lnTo>
                    <a:lnTo>
                      <a:pt x="336" y="174"/>
                    </a:lnTo>
                    <a:lnTo>
                      <a:pt x="336" y="180"/>
                    </a:lnTo>
                    <a:lnTo>
                      <a:pt x="336" y="186"/>
                    </a:lnTo>
                    <a:lnTo>
                      <a:pt x="336" y="192"/>
                    </a:lnTo>
                    <a:lnTo>
                      <a:pt x="336" y="198"/>
                    </a:lnTo>
                    <a:lnTo>
                      <a:pt x="336" y="204"/>
                    </a:lnTo>
                    <a:lnTo>
                      <a:pt x="330" y="204"/>
                    </a:lnTo>
                    <a:lnTo>
                      <a:pt x="330" y="210"/>
                    </a:lnTo>
                    <a:lnTo>
                      <a:pt x="330" y="216"/>
                    </a:lnTo>
                    <a:lnTo>
                      <a:pt x="330" y="222"/>
                    </a:lnTo>
                    <a:lnTo>
                      <a:pt x="336" y="228"/>
                    </a:lnTo>
                    <a:lnTo>
                      <a:pt x="336" y="234"/>
                    </a:lnTo>
                    <a:lnTo>
                      <a:pt x="342" y="234"/>
                    </a:lnTo>
                    <a:lnTo>
                      <a:pt x="342" y="240"/>
                    </a:lnTo>
                    <a:lnTo>
                      <a:pt x="348" y="240"/>
                    </a:lnTo>
                    <a:lnTo>
                      <a:pt x="348" y="246"/>
                    </a:lnTo>
                    <a:lnTo>
                      <a:pt x="354" y="252"/>
                    </a:lnTo>
                    <a:lnTo>
                      <a:pt x="354" y="258"/>
                    </a:lnTo>
                    <a:lnTo>
                      <a:pt x="354" y="264"/>
                    </a:lnTo>
                    <a:lnTo>
                      <a:pt x="354" y="270"/>
                    </a:lnTo>
                    <a:lnTo>
                      <a:pt x="348" y="270"/>
                    </a:lnTo>
                    <a:lnTo>
                      <a:pt x="348" y="276"/>
                    </a:lnTo>
                    <a:lnTo>
                      <a:pt x="348" y="282"/>
                    </a:lnTo>
                    <a:lnTo>
                      <a:pt x="342" y="288"/>
                    </a:lnTo>
                    <a:lnTo>
                      <a:pt x="336" y="288"/>
                    </a:lnTo>
                    <a:lnTo>
                      <a:pt x="330" y="288"/>
                    </a:lnTo>
                    <a:lnTo>
                      <a:pt x="330" y="294"/>
                    </a:lnTo>
                    <a:lnTo>
                      <a:pt x="324" y="294"/>
                    </a:lnTo>
                    <a:lnTo>
                      <a:pt x="318" y="294"/>
                    </a:lnTo>
                    <a:lnTo>
                      <a:pt x="318" y="300"/>
                    </a:lnTo>
                    <a:lnTo>
                      <a:pt x="312" y="300"/>
                    </a:lnTo>
                    <a:lnTo>
                      <a:pt x="312" y="306"/>
                    </a:lnTo>
                    <a:lnTo>
                      <a:pt x="306" y="306"/>
                    </a:lnTo>
                    <a:lnTo>
                      <a:pt x="306" y="312"/>
                    </a:lnTo>
                    <a:lnTo>
                      <a:pt x="306" y="318"/>
                    </a:lnTo>
                    <a:lnTo>
                      <a:pt x="306" y="324"/>
                    </a:lnTo>
                    <a:lnTo>
                      <a:pt x="312" y="324"/>
                    </a:lnTo>
                    <a:lnTo>
                      <a:pt x="312" y="330"/>
                    </a:lnTo>
                    <a:lnTo>
                      <a:pt x="312" y="336"/>
                    </a:lnTo>
                    <a:lnTo>
                      <a:pt x="312" y="342"/>
                    </a:lnTo>
                    <a:lnTo>
                      <a:pt x="312" y="348"/>
                    </a:lnTo>
                    <a:lnTo>
                      <a:pt x="312" y="354"/>
                    </a:lnTo>
                    <a:lnTo>
                      <a:pt x="318" y="360"/>
                    </a:lnTo>
                    <a:lnTo>
                      <a:pt x="312" y="366"/>
                    </a:lnTo>
                    <a:lnTo>
                      <a:pt x="306" y="366"/>
                    </a:lnTo>
                    <a:lnTo>
                      <a:pt x="300" y="366"/>
                    </a:lnTo>
                    <a:lnTo>
                      <a:pt x="294" y="360"/>
                    </a:lnTo>
                    <a:lnTo>
                      <a:pt x="288" y="360"/>
                    </a:lnTo>
                    <a:lnTo>
                      <a:pt x="282" y="354"/>
                    </a:lnTo>
                    <a:lnTo>
                      <a:pt x="276" y="348"/>
                    </a:lnTo>
                    <a:lnTo>
                      <a:pt x="270" y="354"/>
                    </a:lnTo>
                    <a:lnTo>
                      <a:pt x="270" y="360"/>
                    </a:lnTo>
                    <a:lnTo>
                      <a:pt x="270" y="366"/>
                    </a:lnTo>
                    <a:lnTo>
                      <a:pt x="264" y="366"/>
                    </a:lnTo>
                    <a:lnTo>
                      <a:pt x="264" y="372"/>
                    </a:lnTo>
                    <a:lnTo>
                      <a:pt x="258" y="372"/>
                    </a:lnTo>
                    <a:lnTo>
                      <a:pt x="252" y="372"/>
                    </a:lnTo>
                    <a:lnTo>
                      <a:pt x="246" y="372"/>
                    </a:lnTo>
                    <a:lnTo>
                      <a:pt x="246" y="378"/>
                    </a:lnTo>
                    <a:lnTo>
                      <a:pt x="240" y="378"/>
                    </a:lnTo>
                    <a:lnTo>
                      <a:pt x="240" y="384"/>
                    </a:lnTo>
                    <a:lnTo>
                      <a:pt x="240" y="390"/>
                    </a:lnTo>
                    <a:lnTo>
                      <a:pt x="234" y="390"/>
                    </a:lnTo>
                    <a:lnTo>
                      <a:pt x="234" y="396"/>
                    </a:lnTo>
                    <a:lnTo>
                      <a:pt x="228" y="396"/>
                    </a:lnTo>
                    <a:lnTo>
                      <a:pt x="222" y="396"/>
                    </a:lnTo>
                    <a:lnTo>
                      <a:pt x="222" y="402"/>
                    </a:lnTo>
                    <a:lnTo>
                      <a:pt x="222" y="408"/>
                    </a:lnTo>
                    <a:lnTo>
                      <a:pt x="222" y="414"/>
                    </a:lnTo>
                    <a:lnTo>
                      <a:pt x="222" y="420"/>
                    </a:lnTo>
                    <a:lnTo>
                      <a:pt x="222" y="426"/>
                    </a:lnTo>
                    <a:lnTo>
                      <a:pt x="216" y="426"/>
                    </a:lnTo>
                    <a:lnTo>
                      <a:pt x="216" y="432"/>
                    </a:lnTo>
                    <a:lnTo>
                      <a:pt x="210" y="432"/>
                    </a:lnTo>
                    <a:lnTo>
                      <a:pt x="210" y="438"/>
                    </a:lnTo>
                    <a:lnTo>
                      <a:pt x="204" y="438"/>
                    </a:lnTo>
                    <a:lnTo>
                      <a:pt x="204" y="444"/>
                    </a:lnTo>
                    <a:lnTo>
                      <a:pt x="150" y="450"/>
                    </a:lnTo>
                    <a:lnTo>
                      <a:pt x="144" y="450"/>
                    </a:lnTo>
                    <a:lnTo>
                      <a:pt x="138" y="450"/>
                    </a:lnTo>
                    <a:lnTo>
                      <a:pt x="132" y="450"/>
                    </a:lnTo>
                    <a:lnTo>
                      <a:pt x="126" y="450"/>
                    </a:lnTo>
                    <a:lnTo>
                      <a:pt x="120" y="450"/>
                    </a:lnTo>
                    <a:lnTo>
                      <a:pt x="114" y="444"/>
                    </a:lnTo>
                    <a:lnTo>
                      <a:pt x="108" y="438"/>
                    </a:lnTo>
                    <a:lnTo>
                      <a:pt x="108" y="432"/>
                    </a:lnTo>
                    <a:lnTo>
                      <a:pt x="108" y="426"/>
                    </a:lnTo>
                    <a:lnTo>
                      <a:pt x="108" y="420"/>
                    </a:lnTo>
                    <a:lnTo>
                      <a:pt x="102" y="420"/>
                    </a:lnTo>
                    <a:lnTo>
                      <a:pt x="102" y="414"/>
                    </a:lnTo>
                    <a:lnTo>
                      <a:pt x="96" y="414"/>
                    </a:lnTo>
                    <a:lnTo>
                      <a:pt x="90" y="414"/>
                    </a:lnTo>
                    <a:lnTo>
                      <a:pt x="84" y="414"/>
                    </a:lnTo>
                    <a:lnTo>
                      <a:pt x="78" y="414"/>
                    </a:lnTo>
                    <a:lnTo>
                      <a:pt x="78" y="420"/>
                    </a:lnTo>
                    <a:lnTo>
                      <a:pt x="72" y="420"/>
                    </a:lnTo>
                    <a:lnTo>
                      <a:pt x="72" y="426"/>
                    </a:lnTo>
                    <a:lnTo>
                      <a:pt x="66" y="426"/>
                    </a:lnTo>
                    <a:lnTo>
                      <a:pt x="66" y="432"/>
                    </a:lnTo>
                    <a:lnTo>
                      <a:pt x="60" y="432"/>
                    </a:lnTo>
                    <a:lnTo>
                      <a:pt x="54" y="432"/>
                    </a:lnTo>
                    <a:lnTo>
                      <a:pt x="48" y="432"/>
                    </a:lnTo>
                    <a:lnTo>
                      <a:pt x="48" y="426"/>
                    </a:lnTo>
                    <a:lnTo>
                      <a:pt x="42" y="426"/>
                    </a:lnTo>
                    <a:lnTo>
                      <a:pt x="42" y="420"/>
                    </a:lnTo>
                    <a:lnTo>
                      <a:pt x="36" y="414"/>
                    </a:lnTo>
                    <a:lnTo>
                      <a:pt x="36" y="408"/>
                    </a:lnTo>
                    <a:lnTo>
                      <a:pt x="30" y="402"/>
                    </a:lnTo>
                    <a:lnTo>
                      <a:pt x="30" y="396"/>
                    </a:lnTo>
                    <a:lnTo>
                      <a:pt x="42" y="372"/>
                    </a:lnTo>
                    <a:lnTo>
                      <a:pt x="30" y="354"/>
                    </a:lnTo>
                    <a:lnTo>
                      <a:pt x="18" y="312"/>
                    </a:lnTo>
                    <a:lnTo>
                      <a:pt x="30" y="282"/>
                    </a:lnTo>
                    <a:lnTo>
                      <a:pt x="36" y="252"/>
                    </a:lnTo>
                    <a:lnTo>
                      <a:pt x="24" y="228"/>
                    </a:lnTo>
                    <a:lnTo>
                      <a:pt x="0" y="204"/>
                    </a:lnTo>
                    <a:lnTo>
                      <a:pt x="6" y="162"/>
                    </a:lnTo>
                    <a:lnTo>
                      <a:pt x="0" y="132"/>
                    </a:lnTo>
                    <a:lnTo>
                      <a:pt x="24" y="114"/>
                    </a:lnTo>
                    <a:lnTo>
                      <a:pt x="54" y="126"/>
                    </a:lnTo>
                    <a:lnTo>
                      <a:pt x="66" y="114"/>
                    </a:lnTo>
                    <a:lnTo>
                      <a:pt x="72" y="84"/>
                    </a:lnTo>
                    <a:lnTo>
                      <a:pt x="84" y="72"/>
                    </a:lnTo>
                    <a:lnTo>
                      <a:pt x="102" y="78"/>
                    </a:lnTo>
                    <a:lnTo>
                      <a:pt x="114" y="102"/>
                    </a:lnTo>
                    <a:lnTo>
                      <a:pt x="126" y="114"/>
                    </a:lnTo>
                    <a:lnTo>
                      <a:pt x="144" y="108"/>
                    </a:lnTo>
                    <a:lnTo>
                      <a:pt x="168" y="78"/>
                    </a:lnTo>
                    <a:lnTo>
                      <a:pt x="198" y="66"/>
                    </a:lnTo>
                    <a:lnTo>
                      <a:pt x="204" y="48"/>
                    </a:lnTo>
                    <a:lnTo>
                      <a:pt x="192" y="30"/>
                    </a:lnTo>
                    <a:lnTo>
                      <a:pt x="174" y="6"/>
                    </a:lnTo>
                    <a:close/>
                  </a:path>
                </a:pathLst>
              </a:custGeom>
              <a:solidFill>
                <a:srgbClr val="5F497A"/>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2" name="Freeform 20">
                <a:extLst>
                  <a:ext uri="{FF2B5EF4-FFF2-40B4-BE49-F238E27FC236}">
                    <a16:creationId xmlns:a16="http://schemas.microsoft.com/office/drawing/2014/main" id="{E2E084F2-6372-4315-9AEC-6AD6FA735893}"/>
                  </a:ext>
                </a:extLst>
              </p:cNvPr>
              <p:cNvSpPr>
                <a:spLocks/>
              </p:cNvSpPr>
              <p:nvPr/>
            </p:nvSpPr>
            <p:spPr bwMode="auto">
              <a:xfrm>
                <a:off x="16510" y="2498725"/>
                <a:ext cx="826770" cy="640080"/>
              </a:xfrm>
              <a:custGeom>
                <a:avLst/>
                <a:gdLst>
                  <a:gd name="T0" fmla="*/ 42 w 768"/>
                  <a:gd name="T1" fmla="*/ 0 h 612"/>
                  <a:gd name="T2" fmla="*/ 84 w 768"/>
                  <a:gd name="T3" fmla="*/ 36 h 612"/>
                  <a:gd name="T4" fmla="*/ 96 w 768"/>
                  <a:gd name="T5" fmla="*/ 84 h 612"/>
                  <a:gd name="T6" fmla="*/ 114 w 768"/>
                  <a:gd name="T7" fmla="*/ 60 h 612"/>
                  <a:gd name="T8" fmla="*/ 132 w 768"/>
                  <a:gd name="T9" fmla="*/ 60 h 612"/>
                  <a:gd name="T10" fmla="*/ 120 w 768"/>
                  <a:gd name="T11" fmla="*/ 102 h 612"/>
                  <a:gd name="T12" fmla="*/ 120 w 768"/>
                  <a:gd name="T13" fmla="*/ 138 h 612"/>
                  <a:gd name="T14" fmla="*/ 150 w 768"/>
                  <a:gd name="T15" fmla="*/ 168 h 612"/>
                  <a:gd name="T16" fmla="*/ 168 w 768"/>
                  <a:gd name="T17" fmla="*/ 210 h 612"/>
                  <a:gd name="T18" fmla="*/ 204 w 768"/>
                  <a:gd name="T19" fmla="*/ 234 h 612"/>
                  <a:gd name="T20" fmla="*/ 246 w 768"/>
                  <a:gd name="T21" fmla="*/ 246 h 612"/>
                  <a:gd name="T22" fmla="*/ 276 w 768"/>
                  <a:gd name="T23" fmla="*/ 216 h 612"/>
                  <a:gd name="T24" fmla="*/ 294 w 768"/>
                  <a:gd name="T25" fmla="*/ 186 h 612"/>
                  <a:gd name="T26" fmla="*/ 336 w 768"/>
                  <a:gd name="T27" fmla="*/ 216 h 612"/>
                  <a:gd name="T28" fmla="*/ 384 w 768"/>
                  <a:gd name="T29" fmla="*/ 222 h 612"/>
                  <a:gd name="T30" fmla="*/ 408 w 768"/>
                  <a:gd name="T31" fmla="*/ 270 h 612"/>
                  <a:gd name="T32" fmla="*/ 426 w 768"/>
                  <a:gd name="T33" fmla="*/ 306 h 612"/>
                  <a:gd name="T34" fmla="*/ 426 w 768"/>
                  <a:gd name="T35" fmla="*/ 348 h 612"/>
                  <a:gd name="T36" fmla="*/ 450 w 768"/>
                  <a:gd name="T37" fmla="*/ 366 h 612"/>
                  <a:gd name="T38" fmla="*/ 492 w 768"/>
                  <a:gd name="T39" fmla="*/ 354 h 612"/>
                  <a:gd name="T40" fmla="*/ 534 w 768"/>
                  <a:gd name="T41" fmla="*/ 324 h 612"/>
                  <a:gd name="T42" fmla="*/ 570 w 768"/>
                  <a:gd name="T43" fmla="*/ 330 h 612"/>
                  <a:gd name="T44" fmla="*/ 594 w 768"/>
                  <a:gd name="T45" fmla="*/ 372 h 612"/>
                  <a:gd name="T46" fmla="*/ 630 w 768"/>
                  <a:gd name="T47" fmla="*/ 354 h 612"/>
                  <a:gd name="T48" fmla="*/ 660 w 768"/>
                  <a:gd name="T49" fmla="*/ 384 h 612"/>
                  <a:gd name="T50" fmla="*/ 750 w 768"/>
                  <a:gd name="T51" fmla="*/ 396 h 612"/>
                  <a:gd name="T52" fmla="*/ 744 w 768"/>
                  <a:gd name="T53" fmla="*/ 444 h 612"/>
                  <a:gd name="T54" fmla="*/ 702 w 768"/>
                  <a:gd name="T55" fmla="*/ 462 h 612"/>
                  <a:gd name="T56" fmla="*/ 684 w 768"/>
                  <a:gd name="T57" fmla="*/ 492 h 612"/>
                  <a:gd name="T58" fmla="*/ 708 w 768"/>
                  <a:gd name="T59" fmla="*/ 540 h 612"/>
                  <a:gd name="T60" fmla="*/ 744 w 768"/>
                  <a:gd name="T61" fmla="*/ 522 h 612"/>
                  <a:gd name="T62" fmla="*/ 768 w 768"/>
                  <a:gd name="T63" fmla="*/ 558 h 612"/>
                  <a:gd name="T64" fmla="*/ 738 w 768"/>
                  <a:gd name="T65" fmla="*/ 600 h 612"/>
                  <a:gd name="T66" fmla="*/ 630 w 768"/>
                  <a:gd name="T67" fmla="*/ 600 h 612"/>
                  <a:gd name="T68" fmla="*/ 486 w 768"/>
                  <a:gd name="T69" fmla="*/ 558 h 612"/>
                  <a:gd name="T70" fmla="*/ 582 w 768"/>
                  <a:gd name="T71" fmla="*/ 546 h 612"/>
                  <a:gd name="T72" fmla="*/ 546 w 768"/>
                  <a:gd name="T73" fmla="*/ 534 h 612"/>
                  <a:gd name="T74" fmla="*/ 558 w 768"/>
                  <a:gd name="T75" fmla="*/ 504 h 612"/>
                  <a:gd name="T76" fmla="*/ 504 w 768"/>
                  <a:gd name="T77" fmla="*/ 498 h 612"/>
                  <a:gd name="T78" fmla="*/ 444 w 768"/>
                  <a:gd name="T79" fmla="*/ 498 h 612"/>
                  <a:gd name="T80" fmla="*/ 402 w 768"/>
                  <a:gd name="T81" fmla="*/ 498 h 612"/>
                  <a:gd name="T82" fmla="*/ 348 w 768"/>
                  <a:gd name="T83" fmla="*/ 498 h 612"/>
                  <a:gd name="T84" fmla="*/ 300 w 768"/>
                  <a:gd name="T85" fmla="*/ 504 h 612"/>
                  <a:gd name="T86" fmla="*/ 246 w 768"/>
                  <a:gd name="T87" fmla="*/ 504 h 612"/>
                  <a:gd name="T88" fmla="*/ 210 w 768"/>
                  <a:gd name="T89" fmla="*/ 528 h 612"/>
                  <a:gd name="T90" fmla="*/ 186 w 768"/>
                  <a:gd name="T91" fmla="*/ 570 h 612"/>
                  <a:gd name="T92" fmla="*/ 132 w 768"/>
                  <a:gd name="T93" fmla="*/ 570 h 612"/>
                  <a:gd name="T94" fmla="*/ 78 w 768"/>
                  <a:gd name="T95" fmla="*/ 576 h 612"/>
                  <a:gd name="T96" fmla="*/ 42 w 768"/>
                  <a:gd name="T97" fmla="*/ 594 h 612"/>
                  <a:gd name="T98" fmla="*/ 12 w 768"/>
                  <a:gd name="T99" fmla="*/ 564 h 612"/>
                  <a:gd name="T100" fmla="*/ 24 w 768"/>
                  <a:gd name="T101" fmla="*/ 504 h 612"/>
                  <a:gd name="T102" fmla="*/ 24 w 768"/>
                  <a:gd name="T103" fmla="*/ 468 h 612"/>
                  <a:gd name="T104" fmla="*/ 24 w 768"/>
                  <a:gd name="T105" fmla="*/ 408 h 612"/>
                  <a:gd name="T106" fmla="*/ 36 w 768"/>
                  <a:gd name="T107" fmla="*/ 360 h 612"/>
                  <a:gd name="T108" fmla="*/ 36 w 768"/>
                  <a:gd name="T109" fmla="*/ 306 h 612"/>
                  <a:gd name="T110" fmla="*/ 24 w 768"/>
                  <a:gd name="T111" fmla="*/ 204 h 612"/>
                  <a:gd name="T112" fmla="*/ 24 w 768"/>
                  <a:gd name="T113" fmla="*/ 162 h 612"/>
                  <a:gd name="T114" fmla="*/ 12 w 768"/>
                  <a:gd name="T115" fmla="*/ 90 h 612"/>
                  <a:gd name="T116" fmla="*/ 0 w 768"/>
                  <a:gd name="T117" fmla="*/ 30 h 6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8"/>
                  <a:gd name="T178" fmla="*/ 0 h 612"/>
                  <a:gd name="T179" fmla="*/ 768 w 768"/>
                  <a:gd name="T180" fmla="*/ 612 h 6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8" h="612">
                    <a:moveTo>
                      <a:pt x="0" y="30"/>
                    </a:moveTo>
                    <a:lnTo>
                      <a:pt x="6" y="24"/>
                    </a:lnTo>
                    <a:lnTo>
                      <a:pt x="12" y="18"/>
                    </a:lnTo>
                    <a:lnTo>
                      <a:pt x="18" y="18"/>
                    </a:lnTo>
                    <a:lnTo>
                      <a:pt x="18" y="12"/>
                    </a:lnTo>
                    <a:lnTo>
                      <a:pt x="24" y="12"/>
                    </a:lnTo>
                    <a:lnTo>
                      <a:pt x="30" y="6"/>
                    </a:lnTo>
                    <a:lnTo>
                      <a:pt x="36" y="0"/>
                    </a:lnTo>
                    <a:lnTo>
                      <a:pt x="42" y="0"/>
                    </a:lnTo>
                    <a:lnTo>
                      <a:pt x="48" y="0"/>
                    </a:lnTo>
                    <a:lnTo>
                      <a:pt x="54" y="0"/>
                    </a:lnTo>
                    <a:lnTo>
                      <a:pt x="60" y="6"/>
                    </a:lnTo>
                    <a:lnTo>
                      <a:pt x="66" y="12"/>
                    </a:lnTo>
                    <a:lnTo>
                      <a:pt x="72" y="18"/>
                    </a:lnTo>
                    <a:lnTo>
                      <a:pt x="78" y="24"/>
                    </a:lnTo>
                    <a:lnTo>
                      <a:pt x="78" y="30"/>
                    </a:lnTo>
                    <a:lnTo>
                      <a:pt x="84" y="30"/>
                    </a:lnTo>
                    <a:lnTo>
                      <a:pt x="84" y="36"/>
                    </a:lnTo>
                    <a:lnTo>
                      <a:pt x="84" y="42"/>
                    </a:lnTo>
                    <a:lnTo>
                      <a:pt x="84" y="48"/>
                    </a:lnTo>
                    <a:lnTo>
                      <a:pt x="90" y="54"/>
                    </a:lnTo>
                    <a:lnTo>
                      <a:pt x="90" y="60"/>
                    </a:lnTo>
                    <a:lnTo>
                      <a:pt x="90" y="66"/>
                    </a:lnTo>
                    <a:lnTo>
                      <a:pt x="90" y="72"/>
                    </a:lnTo>
                    <a:lnTo>
                      <a:pt x="90" y="78"/>
                    </a:lnTo>
                    <a:lnTo>
                      <a:pt x="90" y="84"/>
                    </a:lnTo>
                    <a:lnTo>
                      <a:pt x="96" y="84"/>
                    </a:lnTo>
                    <a:lnTo>
                      <a:pt x="96" y="90"/>
                    </a:lnTo>
                    <a:lnTo>
                      <a:pt x="102" y="90"/>
                    </a:lnTo>
                    <a:lnTo>
                      <a:pt x="108" y="90"/>
                    </a:lnTo>
                    <a:lnTo>
                      <a:pt x="114" y="90"/>
                    </a:lnTo>
                    <a:lnTo>
                      <a:pt x="114" y="84"/>
                    </a:lnTo>
                    <a:lnTo>
                      <a:pt x="114" y="78"/>
                    </a:lnTo>
                    <a:lnTo>
                      <a:pt x="114" y="72"/>
                    </a:lnTo>
                    <a:lnTo>
                      <a:pt x="114" y="66"/>
                    </a:lnTo>
                    <a:lnTo>
                      <a:pt x="114" y="60"/>
                    </a:lnTo>
                    <a:lnTo>
                      <a:pt x="114" y="54"/>
                    </a:lnTo>
                    <a:lnTo>
                      <a:pt x="114" y="48"/>
                    </a:lnTo>
                    <a:lnTo>
                      <a:pt x="114" y="42"/>
                    </a:lnTo>
                    <a:lnTo>
                      <a:pt x="120" y="42"/>
                    </a:lnTo>
                    <a:lnTo>
                      <a:pt x="120" y="48"/>
                    </a:lnTo>
                    <a:lnTo>
                      <a:pt x="126" y="48"/>
                    </a:lnTo>
                    <a:lnTo>
                      <a:pt x="126" y="54"/>
                    </a:lnTo>
                    <a:lnTo>
                      <a:pt x="132" y="54"/>
                    </a:lnTo>
                    <a:lnTo>
                      <a:pt x="132" y="60"/>
                    </a:lnTo>
                    <a:lnTo>
                      <a:pt x="132" y="66"/>
                    </a:lnTo>
                    <a:lnTo>
                      <a:pt x="132" y="72"/>
                    </a:lnTo>
                    <a:lnTo>
                      <a:pt x="132" y="78"/>
                    </a:lnTo>
                    <a:lnTo>
                      <a:pt x="132" y="84"/>
                    </a:lnTo>
                    <a:lnTo>
                      <a:pt x="126" y="84"/>
                    </a:lnTo>
                    <a:lnTo>
                      <a:pt x="126" y="90"/>
                    </a:lnTo>
                    <a:lnTo>
                      <a:pt x="126" y="96"/>
                    </a:lnTo>
                    <a:lnTo>
                      <a:pt x="126" y="102"/>
                    </a:lnTo>
                    <a:lnTo>
                      <a:pt x="120" y="102"/>
                    </a:lnTo>
                    <a:lnTo>
                      <a:pt x="114" y="102"/>
                    </a:lnTo>
                    <a:lnTo>
                      <a:pt x="120" y="108"/>
                    </a:lnTo>
                    <a:lnTo>
                      <a:pt x="120" y="114"/>
                    </a:lnTo>
                    <a:lnTo>
                      <a:pt x="120" y="120"/>
                    </a:lnTo>
                    <a:lnTo>
                      <a:pt x="114" y="120"/>
                    </a:lnTo>
                    <a:lnTo>
                      <a:pt x="108" y="126"/>
                    </a:lnTo>
                    <a:lnTo>
                      <a:pt x="114" y="132"/>
                    </a:lnTo>
                    <a:lnTo>
                      <a:pt x="114" y="138"/>
                    </a:lnTo>
                    <a:lnTo>
                      <a:pt x="120" y="138"/>
                    </a:lnTo>
                    <a:lnTo>
                      <a:pt x="120" y="144"/>
                    </a:lnTo>
                    <a:lnTo>
                      <a:pt x="120" y="150"/>
                    </a:lnTo>
                    <a:lnTo>
                      <a:pt x="126" y="150"/>
                    </a:lnTo>
                    <a:lnTo>
                      <a:pt x="126" y="156"/>
                    </a:lnTo>
                    <a:lnTo>
                      <a:pt x="132" y="156"/>
                    </a:lnTo>
                    <a:lnTo>
                      <a:pt x="138" y="156"/>
                    </a:lnTo>
                    <a:lnTo>
                      <a:pt x="144" y="162"/>
                    </a:lnTo>
                    <a:lnTo>
                      <a:pt x="144" y="168"/>
                    </a:lnTo>
                    <a:lnTo>
                      <a:pt x="150" y="168"/>
                    </a:lnTo>
                    <a:lnTo>
                      <a:pt x="156" y="174"/>
                    </a:lnTo>
                    <a:lnTo>
                      <a:pt x="156" y="180"/>
                    </a:lnTo>
                    <a:lnTo>
                      <a:pt x="156" y="186"/>
                    </a:lnTo>
                    <a:lnTo>
                      <a:pt x="156" y="192"/>
                    </a:lnTo>
                    <a:lnTo>
                      <a:pt x="162" y="192"/>
                    </a:lnTo>
                    <a:lnTo>
                      <a:pt x="168" y="198"/>
                    </a:lnTo>
                    <a:lnTo>
                      <a:pt x="162" y="204"/>
                    </a:lnTo>
                    <a:lnTo>
                      <a:pt x="168" y="204"/>
                    </a:lnTo>
                    <a:lnTo>
                      <a:pt x="168" y="210"/>
                    </a:lnTo>
                    <a:lnTo>
                      <a:pt x="174" y="216"/>
                    </a:lnTo>
                    <a:lnTo>
                      <a:pt x="180" y="216"/>
                    </a:lnTo>
                    <a:lnTo>
                      <a:pt x="180" y="222"/>
                    </a:lnTo>
                    <a:lnTo>
                      <a:pt x="186" y="222"/>
                    </a:lnTo>
                    <a:lnTo>
                      <a:pt x="186" y="228"/>
                    </a:lnTo>
                    <a:lnTo>
                      <a:pt x="192" y="228"/>
                    </a:lnTo>
                    <a:lnTo>
                      <a:pt x="192" y="234"/>
                    </a:lnTo>
                    <a:lnTo>
                      <a:pt x="198" y="234"/>
                    </a:lnTo>
                    <a:lnTo>
                      <a:pt x="204" y="234"/>
                    </a:lnTo>
                    <a:lnTo>
                      <a:pt x="204" y="240"/>
                    </a:lnTo>
                    <a:lnTo>
                      <a:pt x="210" y="240"/>
                    </a:lnTo>
                    <a:lnTo>
                      <a:pt x="210" y="246"/>
                    </a:lnTo>
                    <a:lnTo>
                      <a:pt x="216" y="246"/>
                    </a:lnTo>
                    <a:lnTo>
                      <a:pt x="222" y="246"/>
                    </a:lnTo>
                    <a:lnTo>
                      <a:pt x="228" y="246"/>
                    </a:lnTo>
                    <a:lnTo>
                      <a:pt x="234" y="246"/>
                    </a:lnTo>
                    <a:lnTo>
                      <a:pt x="240" y="246"/>
                    </a:lnTo>
                    <a:lnTo>
                      <a:pt x="246" y="246"/>
                    </a:lnTo>
                    <a:lnTo>
                      <a:pt x="252" y="246"/>
                    </a:lnTo>
                    <a:lnTo>
                      <a:pt x="258" y="246"/>
                    </a:lnTo>
                    <a:lnTo>
                      <a:pt x="264" y="246"/>
                    </a:lnTo>
                    <a:lnTo>
                      <a:pt x="270" y="246"/>
                    </a:lnTo>
                    <a:lnTo>
                      <a:pt x="270" y="240"/>
                    </a:lnTo>
                    <a:lnTo>
                      <a:pt x="276" y="234"/>
                    </a:lnTo>
                    <a:lnTo>
                      <a:pt x="276" y="228"/>
                    </a:lnTo>
                    <a:lnTo>
                      <a:pt x="276" y="222"/>
                    </a:lnTo>
                    <a:lnTo>
                      <a:pt x="276" y="216"/>
                    </a:lnTo>
                    <a:lnTo>
                      <a:pt x="276" y="210"/>
                    </a:lnTo>
                    <a:lnTo>
                      <a:pt x="276" y="204"/>
                    </a:lnTo>
                    <a:lnTo>
                      <a:pt x="276" y="198"/>
                    </a:lnTo>
                    <a:lnTo>
                      <a:pt x="276" y="192"/>
                    </a:lnTo>
                    <a:lnTo>
                      <a:pt x="282" y="192"/>
                    </a:lnTo>
                    <a:lnTo>
                      <a:pt x="282" y="186"/>
                    </a:lnTo>
                    <a:lnTo>
                      <a:pt x="288" y="180"/>
                    </a:lnTo>
                    <a:lnTo>
                      <a:pt x="288" y="186"/>
                    </a:lnTo>
                    <a:lnTo>
                      <a:pt x="294" y="186"/>
                    </a:lnTo>
                    <a:lnTo>
                      <a:pt x="294" y="192"/>
                    </a:lnTo>
                    <a:lnTo>
                      <a:pt x="300" y="198"/>
                    </a:lnTo>
                    <a:lnTo>
                      <a:pt x="306" y="204"/>
                    </a:lnTo>
                    <a:lnTo>
                      <a:pt x="312" y="210"/>
                    </a:lnTo>
                    <a:lnTo>
                      <a:pt x="318" y="210"/>
                    </a:lnTo>
                    <a:lnTo>
                      <a:pt x="318" y="216"/>
                    </a:lnTo>
                    <a:lnTo>
                      <a:pt x="324" y="216"/>
                    </a:lnTo>
                    <a:lnTo>
                      <a:pt x="330" y="216"/>
                    </a:lnTo>
                    <a:lnTo>
                      <a:pt x="336" y="216"/>
                    </a:lnTo>
                    <a:lnTo>
                      <a:pt x="342" y="216"/>
                    </a:lnTo>
                    <a:lnTo>
                      <a:pt x="348" y="216"/>
                    </a:lnTo>
                    <a:lnTo>
                      <a:pt x="354" y="216"/>
                    </a:lnTo>
                    <a:lnTo>
                      <a:pt x="360" y="216"/>
                    </a:lnTo>
                    <a:lnTo>
                      <a:pt x="366" y="216"/>
                    </a:lnTo>
                    <a:lnTo>
                      <a:pt x="372" y="216"/>
                    </a:lnTo>
                    <a:lnTo>
                      <a:pt x="378" y="216"/>
                    </a:lnTo>
                    <a:lnTo>
                      <a:pt x="384" y="216"/>
                    </a:lnTo>
                    <a:lnTo>
                      <a:pt x="384" y="222"/>
                    </a:lnTo>
                    <a:lnTo>
                      <a:pt x="390" y="222"/>
                    </a:lnTo>
                    <a:lnTo>
                      <a:pt x="390" y="228"/>
                    </a:lnTo>
                    <a:lnTo>
                      <a:pt x="396" y="234"/>
                    </a:lnTo>
                    <a:lnTo>
                      <a:pt x="396" y="240"/>
                    </a:lnTo>
                    <a:lnTo>
                      <a:pt x="396" y="246"/>
                    </a:lnTo>
                    <a:lnTo>
                      <a:pt x="402" y="252"/>
                    </a:lnTo>
                    <a:lnTo>
                      <a:pt x="402" y="258"/>
                    </a:lnTo>
                    <a:lnTo>
                      <a:pt x="408" y="264"/>
                    </a:lnTo>
                    <a:lnTo>
                      <a:pt x="408" y="270"/>
                    </a:lnTo>
                    <a:lnTo>
                      <a:pt x="414" y="270"/>
                    </a:lnTo>
                    <a:lnTo>
                      <a:pt x="414" y="276"/>
                    </a:lnTo>
                    <a:lnTo>
                      <a:pt x="420" y="276"/>
                    </a:lnTo>
                    <a:lnTo>
                      <a:pt x="420" y="282"/>
                    </a:lnTo>
                    <a:lnTo>
                      <a:pt x="426" y="282"/>
                    </a:lnTo>
                    <a:lnTo>
                      <a:pt x="426" y="288"/>
                    </a:lnTo>
                    <a:lnTo>
                      <a:pt x="426" y="294"/>
                    </a:lnTo>
                    <a:lnTo>
                      <a:pt x="426" y="300"/>
                    </a:lnTo>
                    <a:lnTo>
                      <a:pt x="426" y="306"/>
                    </a:lnTo>
                    <a:lnTo>
                      <a:pt x="426" y="312"/>
                    </a:lnTo>
                    <a:lnTo>
                      <a:pt x="426" y="318"/>
                    </a:lnTo>
                    <a:lnTo>
                      <a:pt x="432" y="318"/>
                    </a:lnTo>
                    <a:lnTo>
                      <a:pt x="432" y="324"/>
                    </a:lnTo>
                    <a:lnTo>
                      <a:pt x="432" y="330"/>
                    </a:lnTo>
                    <a:lnTo>
                      <a:pt x="438" y="330"/>
                    </a:lnTo>
                    <a:lnTo>
                      <a:pt x="432" y="336"/>
                    </a:lnTo>
                    <a:lnTo>
                      <a:pt x="432" y="342"/>
                    </a:lnTo>
                    <a:lnTo>
                      <a:pt x="426" y="348"/>
                    </a:lnTo>
                    <a:lnTo>
                      <a:pt x="420" y="354"/>
                    </a:lnTo>
                    <a:lnTo>
                      <a:pt x="414" y="360"/>
                    </a:lnTo>
                    <a:lnTo>
                      <a:pt x="414" y="366"/>
                    </a:lnTo>
                    <a:lnTo>
                      <a:pt x="420" y="366"/>
                    </a:lnTo>
                    <a:lnTo>
                      <a:pt x="426" y="366"/>
                    </a:lnTo>
                    <a:lnTo>
                      <a:pt x="432" y="366"/>
                    </a:lnTo>
                    <a:lnTo>
                      <a:pt x="438" y="366"/>
                    </a:lnTo>
                    <a:lnTo>
                      <a:pt x="444" y="366"/>
                    </a:lnTo>
                    <a:lnTo>
                      <a:pt x="450" y="366"/>
                    </a:lnTo>
                    <a:lnTo>
                      <a:pt x="456" y="366"/>
                    </a:lnTo>
                    <a:lnTo>
                      <a:pt x="462" y="366"/>
                    </a:lnTo>
                    <a:lnTo>
                      <a:pt x="468" y="366"/>
                    </a:lnTo>
                    <a:lnTo>
                      <a:pt x="474" y="366"/>
                    </a:lnTo>
                    <a:lnTo>
                      <a:pt x="480" y="366"/>
                    </a:lnTo>
                    <a:lnTo>
                      <a:pt x="480" y="360"/>
                    </a:lnTo>
                    <a:lnTo>
                      <a:pt x="486" y="360"/>
                    </a:lnTo>
                    <a:lnTo>
                      <a:pt x="492" y="360"/>
                    </a:lnTo>
                    <a:lnTo>
                      <a:pt x="492" y="354"/>
                    </a:lnTo>
                    <a:lnTo>
                      <a:pt x="498" y="354"/>
                    </a:lnTo>
                    <a:lnTo>
                      <a:pt x="504" y="348"/>
                    </a:lnTo>
                    <a:lnTo>
                      <a:pt x="510" y="342"/>
                    </a:lnTo>
                    <a:lnTo>
                      <a:pt x="516" y="342"/>
                    </a:lnTo>
                    <a:lnTo>
                      <a:pt x="516" y="336"/>
                    </a:lnTo>
                    <a:lnTo>
                      <a:pt x="522" y="336"/>
                    </a:lnTo>
                    <a:lnTo>
                      <a:pt x="528" y="330"/>
                    </a:lnTo>
                    <a:lnTo>
                      <a:pt x="534" y="330"/>
                    </a:lnTo>
                    <a:lnTo>
                      <a:pt x="534" y="324"/>
                    </a:lnTo>
                    <a:lnTo>
                      <a:pt x="540" y="324"/>
                    </a:lnTo>
                    <a:lnTo>
                      <a:pt x="546" y="324"/>
                    </a:lnTo>
                    <a:lnTo>
                      <a:pt x="552" y="324"/>
                    </a:lnTo>
                    <a:lnTo>
                      <a:pt x="552" y="318"/>
                    </a:lnTo>
                    <a:lnTo>
                      <a:pt x="558" y="318"/>
                    </a:lnTo>
                    <a:lnTo>
                      <a:pt x="558" y="324"/>
                    </a:lnTo>
                    <a:lnTo>
                      <a:pt x="564" y="324"/>
                    </a:lnTo>
                    <a:lnTo>
                      <a:pt x="564" y="330"/>
                    </a:lnTo>
                    <a:lnTo>
                      <a:pt x="570" y="330"/>
                    </a:lnTo>
                    <a:lnTo>
                      <a:pt x="570" y="336"/>
                    </a:lnTo>
                    <a:lnTo>
                      <a:pt x="576" y="336"/>
                    </a:lnTo>
                    <a:lnTo>
                      <a:pt x="576" y="342"/>
                    </a:lnTo>
                    <a:lnTo>
                      <a:pt x="582" y="348"/>
                    </a:lnTo>
                    <a:lnTo>
                      <a:pt x="582" y="354"/>
                    </a:lnTo>
                    <a:lnTo>
                      <a:pt x="588" y="360"/>
                    </a:lnTo>
                    <a:lnTo>
                      <a:pt x="588" y="366"/>
                    </a:lnTo>
                    <a:lnTo>
                      <a:pt x="594" y="366"/>
                    </a:lnTo>
                    <a:lnTo>
                      <a:pt x="594" y="372"/>
                    </a:lnTo>
                    <a:lnTo>
                      <a:pt x="600" y="372"/>
                    </a:lnTo>
                    <a:lnTo>
                      <a:pt x="606" y="372"/>
                    </a:lnTo>
                    <a:lnTo>
                      <a:pt x="612" y="372"/>
                    </a:lnTo>
                    <a:lnTo>
                      <a:pt x="612" y="366"/>
                    </a:lnTo>
                    <a:lnTo>
                      <a:pt x="618" y="366"/>
                    </a:lnTo>
                    <a:lnTo>
                      <a:pt x="618" y="360"/>
                    </a:lnTo>
                    <a:lnTo>
                      <a:pt x="624" y="360"/>
                    </a:lnTo>
                    <a:lnTo>
                      <a:pt x="624" y="354"/>
                    </a:lnTo>
                    <a:lnTo>
                      <a:pt x="630" y="354"/>
                    </a:lnTo>
                    <a:lnTo>
                      <a:pt x="636" y="354"/>
                    </a:lnTo>
                    <a:lnTo>
                      <a:pt x="642" y="354"/>
                    </a:lnTo>
                    <a:lnTo>
                      <a:pt x="648" y="354"/>
                    </a:lnTo>
                    <a:lnTo>
                      <a:pt x="648" y="360"/>
                    </a:lnTo>
                    <a:lnTo>
                      <a:pt x="654" y="360"/>
                    </a:lnTo>
                    <a:lnTo>
                      <a:pt x="654" y="366"/>
                    </a:lnTo>
                    <a:lnTo>
                      <a:pt x="654" y="372"/>
                    </a:lnTo>
                    <a:lnTo>
                      <a:pt x="654" y="378"/>
                    </a:lnTo>
                    <a:lnTo>
                      <a:pt x="660" y="384"/>
                    </a:lnTo>
                    <a:lnTo>
                      <a:pt x="666" y="390"/>
                    </a:lnTo>
                    <a:lnTo>
                      <a:pt x="672" y="390"/>
                    </a:lnTo>
                    <a:lnTo>
                      <a:pt x="678" y="390"/>
                    </a:lnTo>
                    <a:lnTo>
                      <a:pt x="684" y="390"/>
                    </a:lnTo>
                    <a:lnTo>
                      <a:pt x="690" y="390"/>
                    </a:lnTo>
                    <a:lnTo>
                      <a:pt x="696" y="390"/>
                    </a:lnTo>
                    <a:lnTo>
                      <a:pt x="750" y="384"/>
                    </a:lnTo>
                    <a:lnTo>
                      <a:pt x="750" y="390"/>
                    </a:lnTo>
                    <a:lnTo>
                      <a:pt x="750" y="396"/>
                    </a:lnTo>
                    <a:lnTo>
                      <a:pt x="750" y="402"/>
                    </a:lnTo>
                    <a:lnTo>
                      <a:pt x="750" y="408"/>
                    </a:lnTo>
                    <a:lnTo>
                      <a:pt x="750" y="414"/>
                    </a:lnTo>
                    <a:lnTo>
                      <a:pt x="750" y="420"/>
                    </a:lnTo>
                    <a:lnTo>
                      <a:pt x="750" y="426"/>
                    </a:lnTo>
                    <a:lnTo>
                      <a:pt x="744" y="426"/>
                    </a:lnTo>
                    <a:lnTo>
                      <a:pt x="744" y="432"/>
                    </a:lnTo>
                    <a:lnTo>
                      <a:pt x="744" y="438"/>
                    </a:lnTo>
                    <a:lnTo>
                      <a:pt x="744" y="444"/>
                    </a:lnTo>
                    <a:lnTo>
                      <a:pt x="738" y="444"/>
                    </a:lnTo>
                    <a:lnTo>
                      <a:pt x="732" y="450"/>
                    </a:lnTo>
                    <a:lnTo>
                      <a:pt x="726" y="450"/>
                    </a:lnTo>
                    <a:lnTo>
                      <a:pt x="720" y="450"/>
                    </a:lnTo>
                    <a:lnTo>
                      <a:pt x="714" y="450"/>
                    </a:lnTo>
                    <a:lnTo>
                      <a:pt x="714" y="456"/>
                    </a:lnTo>
                    <a:lnTo>
                      <a:pt x="714" y="462"/>
                    </a:lnTo>
                    <a:lnTo>
                      <a:pt x="708" y="462"/>
                    </a:lnTo>
                    <a:lnTo>
                      <a:pt x="702" y="462"/>
                    </a:lnTo>
                    <a:lnTo>
                      <a:pt x="702" y="468"/>
                    </a:lnTo>
                    <a:lnTo>
                      <a:pt x="696" y="468"/>
                    </a:lnTo>
                    <a:lnTo>
                      <a:pt x="696" y="474"/>
                    </a:lnTo>
                    <a:lnTo>
                      <a:pt x="690" y="474"/>
                    </a:lnTo>
                    <a:lnTo>
                      <a:pt x="684" y="474"/>
                    </a:lnTo>
                    <a:lnTo>
                      <a:pt x="684" y="480"/>
                    </a:lnTo>
                    <a:lnTo>
                      <a:pt x="684" y="486"/>
                    </a:lnTo>
                    <a:lnTo>
                      <a:pt x="678" y="486"/>
                    </a:lnTo>
                    <a:lnTo>
                      <a:pt x="684" y="492"/>
                    </a:lnTo>
                    <a:lnTo>
                      <a:pt x="684" y="498"/>
                    </a:lnTo>
                    <a:lnTo>
                      <a:pt x="684" y="504"/>
                    </a:lnTo>
                    <a:lnTo>
                      <a:pt x="690" y="510"/>
                    </a:lnTo>
                    <a:lnTo>
                      <a:pt x="690" y="516"/>
                    </a:lnTo>
                    <a:lnTo>
                      <a:pt x="690" y="522"/>
                    </a:lnTo>
                    <a:lnTo>
                      <a:pt x="696" y="528"/>
                    </a:lnTo>
                    <a:lnTo>
                      <a:pt x="696" y="534"/>
                    </a:lnTo>
                    <a:lnTo>
                      <a:pt x="702" y="540"/>
                    </a:lnTo>
                    <a:lnTo>
                      <a:pt x="708" y="540"/>
                    </a:lnTo>
                    <a:lnTo>
                      <a:pt x="714" y="540"/>
                    </a:lnTo>
                    <a:lnTo>
                      <a:pt x="720" y="540"/>
                    </a:lnTo>
                    <a:lnTo>
                      <a:pt x="726" y="540"/>
                    </a:lnTo>
                    <a:lnTo>
                      <a:pt x="732" y="540"/>
                    </a:lnTo>
                    <a:lnTo>
                      <a:pt x="732" y="534"/>
                    </a:lnTo>
                    <a:lnTo>
                      <a:pt x="738" y="534"/>
                    </a:lnTo>
                    <a:lnTo>
                      <a:pt x="738" y="528"/>
                    </a:lnTo>
                    <a:lnTo>
                      <a:pt x="744" y="528"/>
                    </a:lnTo>
                    <a:lnTo>
                      <a:pt x="744" y="522"/>
                    </a:lnTo>
                    <a:lnTo>
                      <a:pt x="750" y="522"/>
                    </a:lnTo>
                    <a:lnTo>
                      <a:pt x="756" y="516"/>
                    </a:lnTo>
                    <a:lnTo>
                      <a:pt x="762" y="522"/>
                    </a:lnTo>
                    <a:lnTo>
                      <a:pt x="762" y="528"/>
                    </a:lnTo>
                    <a:lnTo>
                      <a:pt x="768" y="534"/>
                    </a:lnTo>
                    <a:lnTo>
                      <a:pt x="768" y="540"/>
                    </a:lnTo>
                    <a:lnTo>
                      <a:pt x="768" y="546"/>
                    </a:lnTo>
                    <a:lnTo>
                      <a:pt x="768" y="552"/>
                    </a:lnTo>
                    <a:lnTo>
                      <a:pt x="768" y="558"/>
                    </a:lnTo>
                    <a:lnTo>
                      <a:pt x="768" y="564"/>
                    </a:lnTo>
                    <a:lnTo>
                      <a:pt x="768" y="570"/>
                    </a:lnTo>
                    <a:lnTo>
                      <a:pt x="768" y="576"/>
                    </a:lnTo>
                    <a:lnTo>
                      <a:pt x="762" y="582"/>
                    </a:lnTo>
                    <a:lnTo>
                      <a:pt x="756" y="588"/>
                    </a:lnTo>
                    <a:lnTo>
                      <a:pt x="750" y="588"/>
                    </a:lnTo>
                    <a:lnTo>
                      <a:pt x="744" y="594"/>
                    </a:lnTo>
                    <a:lnTo>
                      <a:pt x="738" y="594"/>
                    </a:lnTo>
                    <a:lnTo>
                      <a:pt x="738" y="600"/>
                    </a:lnTo>
                    <a:lnTo>
                      <a:pt x="732" y="600"/>
                    </a:lnTo>
                    <a:lnTo>
                      <a:pt x="732" y="606"/>
                    </a:lnTo>
                    <a:lnTo>
                      <a:pt x="726" y="606"/>
                    </a:lnTo>
                    <a:lnTo>
                      <a:pt x="726" y="612"/>
                    </a:lnTo>
                    <a:lnTo>
                      <a:pt x="720" y="612"/>
                    </a:lnTo>
                    <a:lnTo>
                      <a:pt x="696" y="606"/>
                    </a:lnTo>
                    <a:lnTo>
                      <a:pt x="666" y="600"/>
                    </a:lnTo>
                    <a:lnTo>
                      <a:pt x="648" y="600"/>
                    </a:lnTo>
                    <a:lnTo>
                      <a:pt x="630" y="600"/>
                    </a:lnTo>
                    <a:lnTo>
                      <a:pt x="618" y="600"/>
                    </a:lnTo>
                    <a:lnTo>
                      <a:pt x="612" y="594"/>
                    </a:lnTo>
                    <a:lnTo>
                      <a:pt x="600" y="594"/>
                    </a:lnTo>
                    <a:lnTo>
                      <a:pt x="558" y="588"/>
                    </a:lnTo>
                    <a:lnTo>
                      <a:pt x="540" y="576"/>
                    </a:lnTo>
                    <a:lnTo>
                      <a:pt x="516" y="570"/>
                    </a:lnTo>
                    <a:lnTo>
                      <a:pt x="504" y="564"/>
                    </a:lnTo>
                    <a:lnTo>
                      <a:pt x="492" y="564"/>
                    </a:lnTo>
                    <a:lnTo>
                      <a:pt x="486" y="558"/>
                    </a:lnTo>
                    <a:lnTo>
                      <a:pt x="522" y="558"/>
                    </a:lnTo>
                    <a:lnTo>
                      <a:pt x="534" y="558"/>
                    </a:lnTo>
                    <a:lnTo>
                      <a:pt x="546" y="558"/>
                    </a:lnTo>
                    <a:lnTo>
                      <a:pt x="564" y="558"/>
                    </a:lnTo>
                    <a:lnTo>
                      <a:pt x="564" y="552"/>
                    </a:lnTo>
                    <a:lnTo>
                      <a:pt x="564" y="558"/>
                    </a:lnTo>
                    <a:lnTo>
                      <a:pt x="570" y="552"/>
                    </a:lnTo>
                    <a:lnTo>
                      <a:pt x="576" y="546"/>
                    </a:lnTo>
                    <a:lnTo>
                      <a:pt x="582" y="546"/>
                    </a:lnTo>
                    <a:lnTo>
                      <a:pt x="582" y="540"/>
                    </a:lnTo>
                    <a:lnTo>
                      <a:pt x="588" y="540"/>
                    </a:lnTo>
                    <a:lnTo>
                      <a:pt x="594" y="540"/>
                    </a:lnTo>
                    <a:lnTo>
                      <a:pt x="594" y="546"/>
                    </a:lnTo>
                    <a:lnTo>
                      <a:pt x="600" y="534"/>
                    </a:lnTo>
                    <a:lnTo>
                      <a:pt x="588" y="534"/>
                    </a:lnTo>
                    <a:lnTo>
                      <a:pt x="570" y="534"/>
                    </a:lnTo>
                    <a:lnTo>
                      <a:pt x="558" y="534"/>
                    </a:lnTo>
                    <a:lnTo>
                      <a:pt x="546" y="534"/>
                    </a:lnTo>
                    <a:lnTo>
                      <a:pt x="546" y="528"/>
                    </a:lnTo>
                    <a:lnTo>
                      <a:pt x="546" y="522"/>
                    </a:lnTo>
                    <a:lnTo>
                      <a:pt x="552" y="522"/>
                    </a:lnTo>
                    <a:lnTo>
                      <a:pt x="558" y="522"/>
                    </a:lnTo>
                    <a:lnTo>
                      <a:pt x="558" y="516"/>
                    </a:lnTo>
                    <a:lnTo>
                      <a:pt x="564" y="516"/>
                    </a:lnTo>
                    <a:lnTo>
                      <a:pt x="564" y="510"/>
                    </a:lnTo>
                    <a:lnTo>
                      <a:pt x="564" y="504"/>
                    </a:lnTo>
                    <a:lnTo>
                      <a:pt x="558" y="504"/>
                    </a:lnTo>
                    <a:lnTo>
                      <a:pt x="558" y="498"/>
                    </a:lnTo>
                    <a:lnTo>
                      <a:pt x="552" y="498"/>
                    </a:lnTo>
                    <a:lnTo>
                      <a:pt x="546" y="498"/>
                    </a:lnTo>
                    <a:lnTo>
                      <a:pt x="540" y="498"/>
                    </a:lnTo>
                    <a:lnTo>
                      <a:pt x="534" y="498"/>
                    </a:lnTo>
                    <a:lnTo>
                      <a:pt x="528" y="498"/>
                    </a:lnTo>
                    <a:lnTo>
                      <a:pt x="516" y="498"/>
                    </a:lnTo>
                    <a:lnTo>
                      <a:pt x="510" y="498"/>
                    </a:lnTo>
                    <a:lnTo>
                      <a:pt x="504" y="498"/>
                    </a:lnTo>
                    <a:lnTo>
                      <a:pt x="498" y="498"/>
                    </a:lnTo>
                    <a:lnTo>
                      <a:pt x="492" y="498"/>
                    </a:lnTo>
                    <a:lnTo>
                      <a:pt x="486" y="498"/>
                    </a:lnTo>
                    <a:lnTo>
                      <a:pt x="480" y="498"/>
                    </a:lnTo>
                    <a:lnTo>
                      <a:pt x="468" y="498"/>
                    </a:lnTo>
                    <a:lnTo>
                      <a:pt x="462" y="498"/>
                    </a:lnTo>
                    <a:lnTo>
                      <a:pt x="456" y="498"/>
                    </a:lnTo>
                    <a:lnTo>
                      <a:pt x="450" y="498"/>
                    </a:lnTo>
                    <a:lnTo>
                      <a:pt x="444" y="498"/>
                    </a:lnTo>
                    <a:lnTo>
                      <a:pt x="438" y="498"/>
                    </a:lnTo>
                    <a:lnTo>
                      <a:pt x="438" y="504"/>
                    </a:lnTo>
                    <a:lnTo>
                      <a:pt x="432" y="504"/>
                    </a:lnTo>
                    <a:lnTo>
                      <a:pt x="426" y="504"/>
                    </a:lnTo>
                    <a:lnTo>
                      <a:pt x="420" y="504"/>
                    </a:lnTo>
                    <a:lnTo>
                      <a:pt x="414" y="504"/>
                    </a:lnTo>
                    <a:lnTo>
                      <a:pt x="408" y="504"/>
                    </a:lnTo>
                    <a:lnTo>
                      <a:pt x="408" y="498"/>
                    </a:lnTo>
                    <a:lnTo>
                      <a:pt x="402" y="498"/>
                    </a:lnTo>
                    <a:lnTo>
                      <a:pt x="396" y="498"/>
                    </a:lnTo>
                    <a:lnTo>
                      <a:pt x="390" y="498"/>
                    </a:lnTo>
                    <a:lnTo>
                      <a:pt x="384" y="498"/>
                    </a:lnTo>
                    <a:lnTo>
                      <a:pt x="378" y="498"/>
                    </a:lnTo>
                    <a:lnTo>
                      <a:pt x="372" y="498"/>
                    </a:lnTo>
                    <a:lnTo>
                      <a:pt x="366" y="498"/>
                    </a:lnTo>
                    <a:lnTo>
                      <a:pt x="360" y="498"/>
                    </a:lnTo>
                    <a:lnTo>
                      <a:pt x="354" y="498"/>
                    </a:lnTo>
                    <a:lnTo>
                      <a:pt x="348" y="498"/>
                    </a:lnTo>
                    <a:lnTo>
                      <a:pt x="342" y="498"/>
                    </a:lnTo>
                    <a:lnTo>
                      <a:pt x="342" y="504"/>
                    </a:lnTo>
                    <a:lnTo>
                      <a:pt x="336" y="504"/>
                    </a:lnTo>
                    <a:lnTo>
                      <a:pt x="330" y="504"/>
                    </a:lnTo>
                    <a:lnTo>
                      <a:pt x="324" y="504"/>
                    </a:lnTo>
                    <a:lnTo>
                      <a:pt x="318" y="504"/>
                    </a:lnTo>
                    <a:lnTo>
                      <a:pt x="312" y="504"/>
                    </a:lnTo>
                    <a:lnTo>
                      <a:pt x="306" y="504"/>
                    </a:lnTo>
                    <a:lnTo>
                      <a:pt x="300" y="504"/>
                    </a:lnTo>
                    <a:lnTo>
                      <a:pt x="294" y="504"/>
                    </a:lnTo>
                    <a:lnTo>
                      <a:pt x="288" y="504"/>
                    </a:lnTo>
                    <a:lnTo>
                      <a:pt x="282" y="504"/>
                    </a:lnTo>
                    <a:lnTo>
                      <a:pt x="276" y="504"/>
                    </a:lnTo>
                    <a:lnTo>
                      <a:pt x="270" y="504"/>
                    </a:lnTo>
                    <a:lnTo>
                      <a:pt x="264" y="504"/>
                    </a:lnTo>
                    <a:lnTo>
                      <a:pt x="258" y="504"/>
                    </a:lnTo>
                    <a:lnTo>
                      <a:pt x="252" y="504"/>
                    </a:lnTo>
                    <a:lnTo>
                      <a:pt x="246" y="504"/>
                    </a:lnTo>
                    <a:lnTo>
                      <a:pt x="240" y="504"/>
                    </a:lnTo>
                    <a:lnTo>
                      <a:pt x="234" y="504"/>
                    </a:lnTo>
                    <a:lnTo>
                      <a:pt x="228" y="510"/>
                    </a:lnTo>
                    <a:lnTo>
                      <a:pt x="222" y="510"/>
                    </a:lnTo>
                    <a:lnTo>
                      <a:pt x="222" y="516"/>
                    </a:lnTo>
                    <a:lnTo>
                      <a:pt x="222" y="522"/>
                    </a:lnTo>
                    <a:lnTo>
                      <a:pt x="216" y="522"/>
                    </a:lnTo>
                    <a:lnTo>
                      <a:pt x="216" y="528"/>
                    </a:lnTo>
                    <a:lnTo>
                      <a:pt x="210" y="528"/>
                    </a:lnTo>
                    <a:lnTo>
                      <a:pt x="210" y="534"/>
                    </a:lnTo>
                    <a:lnTo>
                      <a:pt x="204" y="534"/>
                    </a:lnTo>
                    <a:lnTo>
                      <a:pt x="204" y="540"/>
                    </a:lnTo>
                    <a:lnTo>
                      <a:pt x="198" y="546"/>
                    </a:lnTo>
                    <a:lnTo>
                      <a:pt x="198" y="552"/>
                    </a:lnTo>
                    <a:lnTo>
                      <a:pt x="192" y="552"/>
                    </a:lnTo>
                    <a:lnTo>
                      <a:pt x="192" y="558"/>
                    </a:lnTo>
                    <a:lnTo>
                      <a:pt x="186" y="564"/>
                    </a:lnTo>
                    <a:lnTo>
                      <a:pt x="186" y="570"/>
                    </a:lnTo>
                    <a:lnTo>
                      <a:pt x="180" y="570"/>
                    </a:lnTo>
                    <a:lnTo>
                      <a:pt x="174" y="570"/>
                    </a:lnTo>
                    <a:lnTo>
                      <a:pt x="168" y="570"/>
                    </a:lnTo>
                    <a:lnTo>
                      <a:pt x="162" y="570"/>
                    </a:lnTo>
                    <a:lnTo>
                      <a:pt x="156" y="570"/>
                    </a:lnTo>
                    <a:lnTo>
                      <a:pt x="150" y="570"/>
                    </a:lnTo>
                    <a:lnTo>
                      <a:pt x="144" y="570"/>
                    </a:lnTo>
                    <a:lnTo>
                      <a:pt x="138" y="570"/>
                    </a:lnTo>
                    <a:lnTo>
                      <a:pt x="132" y="570"/>
                    </a:lnTo>
                    <a:lnTo>
                      <a:pt x="126" y="570"/>
                    </a:lnTo>
                    <a:lnTo>
                      <a:pt x="120" y="570"/>
                    </a:lnTo>
                    <a:lnTo>
                      <a:pt x="114" y="576"/>
                    </a:lnTo>
                    <a:lnTo>
                      <a:pt x="108" y="576"/>
                    </a:lnTo>
                    <a:lnTo>
                      <a:pt x="102" y="576"/>
                    </a:lnTo>
                    <a:lnTo>
                      <a:pt x="96" y="576"/>
                    </a:lnTo>
                    <a:lnTo>
                      <a:pt x="90" y="576"/>
                    </a:lnTo>
                    <a:lnTo>
                      <a:pt x="84" y="576"/>
                    </a:lnTo>
                    <a:lnTo>
                      <a:pt x="78" y="576"/>
                    </a:lnTo>
                    <a:lnTo>
                      <a:pt x="78" y="582"/>
                    </a:lnTo>
                    <a:lnTo>
                      <a:pt x="78" y="588"/>
                    </a:lnTo>
                    <a:lnTo>
                      <a:pt x="72" y="588"/>
                    </a:lnTo>
                    <a:lnTo>
                      <a:pt x="72" y="594"/>
                    </a:lnTo>
                    <a:lnTo>
                      <a:pt x="66" y="594"/>
                    </a:lnTo>
                    <a:lnTo>
                      <a:pt x="60" y="594"/>
                    </a:lnTo>
                    <a:lnTo>
                      <a:pt x="54" y="594"/>
                    </a:lnTo>
                    <a:lnTo>
                      <a:pt x="48" y="594"/>
                    </a:lnTo>
                    <a:lnTo>
                      <a:pt x="42" y="594"/>
                    </a:lnTo>
                    <a:lnTo>
                      <a:pt x="36" y="594"/>
                    </a:lnTo>
                    <a:lnTo>
                      <a:pt x="30" y="594"/>
                    </a:lnTo>
                    <a:lnTo>
                      <a:pt x="24" y="594"/>
                    </a:lnTo>
                    <a:lnTo>
                      <a:pt x="18" y="594"/>
                    </a:lnTo>
                    <a:lnTo>
                      <a:pt x="12" y="588"/>
                    </a:lnTo>
                    <a:lnTo>
                      <a:pt x="6" y="594"/>
                    </a:lnTo>
                    <a:lnTo>
                      <a:pt x="12" y="582"/>
                    </a:lnTo>
                    <a:lnTo>
                      <a:pt x="12" y="570"/>
                    </a:lnTo>
                    <a:lnTo>
                      <a:pt x="12" y="564"/>
                    </a:lnTo>
                    <a:lnTo>
                      <a:pt x="12" y="558"/>
                    </a:lnTo>
                    <a:lnTo>
                      <a:pt x="18" y="552"/>
                    </a:lnTo>
                    <a:lnTo>
                      <a:pt x="24" y="552"/>
                    </a:lnTo>
                    <a:lnTo>
                      <a:pt x="24" y="546"/>
                    </a:lnTo>
                    <a:lnTo>
                      <a:pt x="18" y="540"/>
                    </a:lnTo>
                    <a:lnTo>
                      <a:pt x="18" y="534"/>
                    </a:lnTo>
                    <a:lnTo>
                      <a:pt x="18" y="528"/>
                    </a:lnTo>
                    <a:lnTo>
                      <a:pt x="12" y="522"/>
                    </a:lnTo>
                    <a:lnTo>
                      <a:pt x="24" y="504"/>
                    </a:lnTo>
                    <a:lnTo>
                      <a:pt x="30" y="498"/>
                    </a:lnTo>
                    <a:lnTo>
                      <a:pt x="36" y="498"/>
                    </a:lnTo>
                    <a:lnTo>
                      <a:pt x="36" y="492"/>
                    </a:lnTo>
                    <a:lnTo>
                      <a:pt x="36" y="486"/>
                    </a:lnTo>
                    <a:lnTo>
                      <a:pt x="36" y="480"/>
                    </a:lnTo>
                    <a:lnTo>
                      <a:pt x="36" y="474"/>
                    </a:lnTo>
                    <a:lnTo>
                      <a:pt x="36" y="468"/>
                    </a:lnTo>
                    <a:lnTo>
                      <a:pt x="30" y="468"/>
                    </a:lnTo>
                    <a:lnTo>
                      <a:pt x="24" y="468"/>
                    </a:lnTo>
                    <a:lnTo>
                      <a:pt x="18" y="468"/>
                    </a:lnTo>
                    <a:lnTo>
                      <a:pt x="18" y="462"/>
                    </a:lnTo>
                    <a:lnTo>
                      <a:pt x="12" y="456"/>
                    </a:lnTo>
                    <a:lnTo>
                      <a:pt x="12" y="450"/>
                    </a:lnTo>
                    <a:lnTo>
                      <a:pt x="24" y="438"/>
                    </a:lnTo>
                    <a:lnTo>
                      <a:pt x="18" y="432"/>
                    </a:lnTo>
                    <a:lnTo>
                      <a:pt x="24" y="420"/>
                    </a:lnTo>
                    <a:lnTo>
                      <a:pt x="24" y="414"/>
                    </a:lnTo>
                    <a:lnTo>
                      <a:pt x="24" y="408"/>
                    </a:lnTo>
                    <a:lnTo>
                      <a:pt x="24" y="402"/>
                    </a:lnTo>
                    <a:lnTo>
                      <a:pt x="12" y="402"/>
                    </a:lnTo>
                    <a:lnTo>
                      <a:pt x="12" y="396"/>
                    </a:lnTo>
                    <a:lnTo>
                      <a:pt x="12" y="378"/>
                    </a:lnTo>
                    <a:lnTo>
                      <a:pt x="12" y="372"/>
                    </a:lnTo>
                    <a:lnTo>
                      <a:pt x="18" y="366"/>
                    </a:lnTo>
                    <a:lnTo>
                      <a:pt x="24" y="366"/>
                    </a:lnTo>
                    <a:lnTo>
                      <a:pt x="30" y="360"/>
                    </a:lnTo>
                    <a:lnTo>
                      <a:pt x="36" y="360"/>
                    </a:lnTo>
                    <a:lnTo>
                      <a:pt x="42" y="354"/>
                    </a:lnTo>
                    <a:lnTo>
                      <a:pt x="36" y="354"/>
                    </a:lnTo>
                    <a:lnTo>
                      <a:pt x="30" y="348"/>
                    </a:lnTo>
                    <a:lnTo>
                      <a:pt x="24" y="342"/>
                    </a:lnTo>
                    <a:lnTo>
                      <a:pt x="18" y="336"/>
                    </a:lnTo>
                    <a:lnTo>
                      <a:pt x="18" y="330"/>
                    </a:lnTo>
                    <a:lnTo>
                      <a:pt x="24" y="330"/>
                    </a:lnTo>
                    <a:lnTo>
                      <a:pt x="30" y="324"/>
                    </a:lnTo>
                    <a:lnTo>
                      <a:pt x="36" y="306"/>
                    </a:lnTo>
                    <a:lnTo>
                      <a:pt x="36" y="300"/>
                    </a:lnTo>
                    <a:lnTo>
                      <a:pt x="30" y="276"/>
                    </a:lnTo>
                    <a:lnTo>
                      <a:pt x="24" y="276"/>
                    </a:lnTo>
                    <a:lnTo>
                      <a:pt x="24" y="270"/>
                    </a:lnTo>
                    <a:lnTo>
                      <a:pt x="24" y="258"/>
                    </a:lnTo>
                    <a:lnTo>
                      <a:pt x="24" y="252"/>
                    </a:lnTo>
                    <a:lnTo>
                      <a:pt x="24" y="246"/>
                    </a:lnTo>
                    <a:lnTo>
                      <a:pt x="24" y="228"/>
                    </a:lnTo>
                    <a:lnTo>
                      <a:pt x="24" y="204"/>
                    </a:lnTo>
                    <a:lnTo>
                      <a:pt x="30" y="204"/>
                    </a:lnTo>
                    <a:lnTo>
                      <a:pt x="36" y="204"/>
                    </a:lnTo>
                    <a:lnTo>
                      <a:pt x="42" y="204"/>
                    </a:lnTo>
                    <a:lnTo>
                      <a:pt x="42" y="198"/>
                    </a:lnTo>
                    <a:lnTo>
                      <a:pt x="42" y="180"/>
                    </a:lnTo>
                    <a:lnTo>
                      <a:pt x="42" y="174"/>
                    </a:lnTo>
                    <a:lnTo>
                      <a:pt x="36" y="174"/>
                    </a:lnTo>
                    <a:lnTo>
                      <a:pt x="30" y="168"/>
                    </a:lnTo>
                    <a:lnTo>
                      <a:pt x="24" y="162"/>
                    </a:lnTo>
                    <a:lnTo>
                      <a:pt x="18" y="156"/>
                    </a:lnTo>
                    <a:lnTo>
                      <a:pt x="24" y="156"/>
                    </a:lnTo>
                    <a:lnTo>
                      <a:pt x="18" y="150"/>
                    </a:lnTo>
                    <a:lnTo>
                      <a:pt x="18" y="144"/>
                    </a:lnTo>
                    <a:lnTo>
                      <a:pt x="12" y="138"/>
                    </a:lnTo>
                    <a:lnTo>
                      <a:pt x="12" y="132"/>
                    </a:lnTo>
                    <a:lnTo>
                      <a:pt x="12" y="126"/>
                    </a:lnTo>
                    <a:lnTo>
                      <a:pt x="12" y="114"/>
                    </a:lnTo>
                    <a:lnTo>
                      <a:pt x="12" y="90"/>
                    </a:lnTo>
                    <a:lnTo>
                      <a:pt x="12" y="84"/>
                    </a:lnTo>
                    <a:lnTo>
                      <a:pt x="12" y="72"/>
                    </a:lnTo>
                    <a:lnTo>
                      <a:pt x="18" y="66"/>
                    </a:lnTo>
                    <a:lnTo>
                      <a:pt x="12" y="54"/>
                    </a:lnTo>
                    <a:lnTo>
                      <a:pt x="12" y="48"/>
                    </a:lnTo>
                    <a:lnTo>
                      <a:pt x="6" y="48"/>
                    </a:lnTo>
                    <a:lnTo>
                      <a:pt x="6" y="42"/>
                    </a:lnTo>
                    <a:lnTo>
                      <a:pt x="6" y="36"/>
                    </a:lnTo>
                    <a:lnTo>
                      <a:pt x="0" y="30"/>
                    </a:lnTo>
                    <a:close/>
                  </a:path>
                </a:pathLst>
              </a:custGeom>
              <a:solidFill>
                <a:srgbClr val="5F497A"/>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3" name="Freeform 21">
                <a:extLst>
                  <a:ext uri="{FF2B5EF4-FFF2-40B4-BE49-F238E27FC236}">
                    <a16:creationId xmlns:a16="http://schemas.microsoft.com/office/drawing/2014/main" id="{7A2371BD-45C9-4EC6-BB1E-74EAFF9AF696}"/>
                  </a:ext>
                </a:extLst>
              </p:cNvPr>
              <p:cNvSpPr>
                <a:spLocks/>
              </p:cNvSpPr>
              <p:nvPr/>
            </p:nvSpPr>
            <p:spPr bwMode="auto">
              <a:xfrm>
                <a:off x="2230755" y="2976880"/>
                <a:ext cx="295275" cy="363855"/>
              </a:xfrm>
              <a:custGeom>
                <a:avLst/>
                <a:gdLst>
                  <a:gd name="T0" fmla="*/ 18 w 276"/>
                  <a:gd name="T1" fmla="*/ 90 h 348"/>
                  <a:gd name="T2" fmla="*/ 30 w 276"/>
                  <a:gd name="T3" fmla="*/ 96 h 348"/>
                  <a:gd name="T4" fmla="*/ 42 w 276"/>
                  <a:gd name="T5" fmla="*/ 102 h 348"/>
                  <a:gd name="T6" fmla="*/ 54 w 276"/>
                  <a:gd name="T7" fmla="*/ 96 h 348"/>
                  <a:gd name="T8" fmla="*/ 60 w 276"/>
                  <a:gd name="T9" fmla="*/ 78 h 348"/>
                  <a:gd name="T10" fmla="*/ 66 w 276"/>
                  <a:gd name="T11" fmla="*/ 66 h 348"/>
                  <a:gd name="T12" fmla="*/ 60 w 276"/>
                  <a:gd name="T13" fmla="*/ 48 h 348"/>
                  <a:gd name="T14" fmla="*/ 72 w 276"/>
                  <a:gd name="T15" fmla="*/ 42 h 348"/>
                  <a:gd name="T16" fmla="*/ 90 w 276"/>
                  <a:gd name="T17" fmla="*/ 42 h 348"/>
                  <a:gd name="T18" fmla="*/ 108 w 276"/>
                  <a:gd name="T19" fmla="*/ 42 h 348"/>
                  <a:gd name="T20" fmla="*/ 120 w 276"/>
                  <a:gd name="T21" fmla="*/ 36 h 348"/>
                  <a:gd name="T22" fmla="*/ 132 w 276"/>
                  <a:gd name="T23" fmla="*/ 30 h 348"/>
                  <a:gd name="T24" fmla="*/ 138 w 276"/>
                  <a:gd name="T25" fmla="*/ 18 h 348"/>
                  <a:gd name="T26" fmla="*/ 150 w 276"/>
                  <a:gd name="T27" fmla="*/ 12 h 348"/>
                  <a:gd name="T28" fmla="*/ 162 w 276"/>
                  <a:gd name="T29" fmla="*/ 0 h 348"/>
                  <a:gd name="T30" fmla="*/ 174 w 276"/>
                  <a:gd name="T31" fmla="*/ 12 h 348"/>
                  <a:gd name="T32" fmla="*/ 174 w 276"/>
                  <a:gd name="T33" fmla="*/ 30 h 348"/>
                  <a:gd name="T34" fmla="*/ 186 w 276"/>
                  <a:gd name="T35" fmla="*/ 36 h 348"/>
                  <a:gd name="T36" fmla="*/ 192 w 276"/>
                  <a:gd name="T37" fmla="*/ 54 h 348"/>
                  <a:gd name="T38" fmla="*/ 198 w 276"/>
                  <a:gd name="T39" fmla="*/ 66 h 348"/>
                  <a:gd name="T40" fmla="*/ 198 w 276"/>
                  <a:gd name="T41" fmla="*/ 84 h 348"/>
                  <a:gd name="T42" fmla="*/ 204 w 276"/>
                  <a:gd name="T43" fmla="*/ 90 h 348"/>
                  <a:gd name="T44" fmla="*/ 222 w 276"/>
                  <a:gd name="T45" fmla="*/ 96 h 348"/>
                  <a:gd name="T46" fmla="*/ 228 w 276"/>
                  <a:gd name="T47" fmla="*/ 96 h 348"/>
                  <a:gd name="T48" fmla="*/ 234 w 276"/>
                  <a:gd name="T49" fmla="*/ 108 h 348"/>
                  <a:gd name="T50" fmla="*/ 234 w 276"/>
                  <a:gd name="T51" fmla="*/ 114 h 348"/>
                  <a:gd name="T52" fmla="*/ 240 w 276"/>
                  <a:gd name="T53" fmla="*/ 126 h 348"/>
                  <a:gd name="T54" fmla="*/ 246 w 276"/>
                  <a:gd name="T55" fmla="*/ 138 h 348"/>
                  <a:gd name="T56" fmla="*/ 252 w 276"/>
                  <a:gd name="T57" fmla="*/ 150 h 348"/>
                  <a:gd name="T58" fmla="*/ 252 w 276"/>
                  <a:gd name="T59" fmla="*/ 162 h 348"/>
                  <a:gd name="T60" fmla="*/ 264 w 276"/>
                  <a:gd name="T61" fmla="*/ 168 h 348"/>
                  <a:gd name="T62" fmla="*/ 276 w 276"/>
                  <a:gd name="T63" fmla="*/ 174 h 348"/>
                  <a:gd name="T64" fmla="*/ 270 w 276"/>
                  <a:gd name="T65" fmla="*/ 192 h 348"/>
                  <a:gd name="T66" fmla="*/ 264 w 276"/>
                  <a:gd name="T67" fmla="*/ 204 h 348"/>
                  <a:gd name="T68" fmla="*/ 258 w 276"/>
                  <a:gd name="T69" fmla="*/ 216 h 348"/>
                  <a:gd name="T70" fmla="*/ 246 w 276"/>
                  <a:gd name="T71" fmla="*/ 222 h 348"/>
                  <a:gd name="T72" fmla="*/ 240 w 276"/>
                  <a:gd name="T73" fmla="*/ 222 h 348"/>
                  <a:gd name="T74" fmla="*/ 234 w 276"/>
                  <a:gd name="T75" fmla="*/ 234 h 348"/>
                  <a:gd name="T76" fmla="*/ 228 w 276"/>
                  <a:gd name="T77" fmla="*/ 246 h 348"/>
                  <a:gd name="T78" fmla="*/ 216 w 276"/>
                  <a:gd name="T79" fmla="*/ 252 h 348"/>
                  <a:gd name="T80" fmla="*/ 198 w 276"/>
                  <a:gd name="T81" fmla="*/ 264 h 348"/>
                  <a:gd name="T82" fmla="*/ 192 w 276"/>
                  <a:gd name="T83" fmla="*/ 276 h 348"/>
                  <a:gd name="T84" fmla="*/ 192 w 276"/>
                  <a:gd name="T85" fmla="*/ 288 h 348"/>
                  <a:gd name="T86" fmla="*/ 186 w 276"/>
                  <a:gd name="T87" fmla="*/ 306 h 348"/>
                  <a:gd name="T88" fmla="*/ 174 w 276"/>
                  <a:gd name="T89" fmla="*/ 318 h 348"/>
                  <a:gd name="T90" fmla="*/ 162 w 276"/>
                  <a:gd name="T91" fmla="*/ 306 h 348"/>
                  <a:gd name="T92" fmla="*/ 150 w 276"/>
                  <a:gd name="T93" fmla="*/ 312 h 348"/>
                  <a:gd name="T94" fmla="*/ 144 w 276"/>
                  <a:gd name="T95" fmla="*/ 324 h 348"/>
                  <a:gd name="T96" fmla="*/ 132 w 276"/>
                  <a:gd name="T97" fmla="*/ 330 h 348"/>
                  <a:gd name="T98" fmla="*/ 114 w 276"/>
                  <a:gd name="T99" fmla="*/ 336 h 348"/>
                  <a:gd name="T100" fmla="*/ 102 w 276"/>
                  <a:gd name="T101" fmla="*/ 348 h 348"/>
                  <a:gd name="T102" fmla="*/ 90 w 276"/>
                  <a:gd name="T103" fmla="*/ 336 h 348"/>
                  <a:gd name="T104" fmla="*/ 78 w 276"/>
                  <a:gd name="T105" fmla="*/ 324 h 348"/>
                  <a:gd name="T106" fmla="*/ 72 w 276"/>
                  <a:gd name="T107" fmla="*/ 306 h 348"/>
                  <a:gd name="T108" fmla="*/ 66 w 276"/>
                  <a:gd name="T109" fmla="*/ 288 h 348"/>
                  <a:gd name="T110" fmla="*/ 60 w 276"/>
                  <a:gd name="T111" fmla="*/ 276 h 348"/>
                  <a:gd name="T112" fmla="*/ 48 w 276"/>
                  <a:gd name="T113" fmla="*/ 264 h 348"/>
                  <a:gd name="T114" fmla="*/ 36 w 276"/>
                  <a:gd name="T115" fmla="*/ 246 h 348"/>
                  <a:gd name="T116" fmla="*/ 30 w 276"/>
                  <a:gd name="T117" fmla="*/ 234 h 348"/>
                  <a:gd name="T118" fmla="*/ 18 w 276"/>
                  <a:gd name="T119" fmla="*/ 222 h 348"/>
                  <a:gd name="T120" fmla="*/ 0 w 276"/>
                  <a:gd name="T121" fmla="*/ 222 h 3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6"/>
                  <a:gd name="T184" fmla="*/ 0 h 348"/>
                  <a:gd name="T185" fmla="*/ 276 w 276"/>
                  <a:gd name="T186" fmla="*/ 348 h 3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6" h="348">
                    <a:moveTo>
                      <a:pt x="12" y="84"/>
                    </a:moveTo>
                    <a:lnTo>
                      <a:pt x="12" y="90"/>
                    </a:lnTo>
                    <a:lnTo>
                      <a:pt x="18" y="90"/>
                    </a:lnTo>
                    <a:lnTo>
                      <a:pt x="18" y="96"/>
                    </a:lnTo>
                    <a:lnTo>
                      <a:pt x="24" y="96"/>
                    </a:lnTo>
                    <a:lnTo>
                      <a:pt x="30" y="96"/>
                    </a:lnTo>
                    <a:lnTo>
                      <a:pt x="30" y="102"/>
                    </a:lnTo>
                    <a:lnTo>
                      <a:pt x="36" y="102"/>
                    </a:lnTo>
                    <a:lnTo>
                      <a:pt x="42" y="102"/>
                    </a:lnTo>
                    <a:lnTo>
                      <a:pt x="48" y="102"/>
                    </a:lnTo>
                    <a:lnTo>
                      <a:pt x="48" y="96"/>
                    </a:lnTo>
                    <a:lnTo>
                      <a:pt x="54" y="96"/>
                    </a:lnTo>
                    <a:lnTo>
                      <a:pt x="54" y="90"/>
                    </a:lnTo>
                    <a:lnTo>
                      <a:pt x="60" y="84"/>
                    </a:lnTo>
                    <a:lnTo>
                      <a:pt x="60" y="78"/>
                    </a:lnTo>
                    <a:lnTo>
                      <a:pt x="66" y="78"/>
                    </a:lnTo>
                    <a:lnTo>
                      <a:pt x="66" y="72"/>
                    </a:lnTo>
                    <a:lnTo>
                      <a:pt x="66" y="66"/>
                    </a:lnTo>
                    <a:lnTo>
                      <a:pt x="66" y="60"/>
                    </a:lnTo>
                    <a:lnTo>
                      <a:pt x="66" y="54"/>
                    </a:lnTo>
                    <a:lnTo>
                      <a:pt x="60" y="48"/>
                    </a:lnTo>
                    <a:lnTo>
                      <a:pt x="60" y="42"/>
                    </a:lnTo>
                    <a:lnTo>
                      <a:pt x="66" y="42"/>
                    </a:lnTo>
                    <a:lnTo>
                      <a:pt x="72" y="42"/>
                    </a:lnTo>
                    <a:lnTo>
                      <a:pt x="78" y="42"/>
                    </a:lnTo>
                    <a:lnTo>
                      <a:pt x="84" y="42"/>
                    </a:lnTo>
                    <a:lnTo>
                      <a:pt x="90" y="42"/>
                    </a:lnTo>
                    <a:lnTo>
                      <a:pt x="96" y="42"/>
                    </a:lnTo>
                    <a:lnTo>
                      <a:pt x="102" y="42"/>
                    </a:lnTo>
                    <a:lnTo>
                      <a:pt x="108" y="42"/>
                    </a:lnTo>
                    <a:lnTo>
                      <a:pt x="114" y="42"/>
                    </a:lnTo>
                    <a:lnTo>
                      <a:pt x="120" y="42"/>
                    </a:lnTo>
                    <a:lnTo>
                      <a:pt x="120" y="36"/>
                    </a:lnTo>
                    <a:lnTo>
                      <a:pt x="126" y="36"/>
                    </a:lnTo>
                    <a:lnTo>
                      <a:pt x="126" y="30"/>
                    </a:lnTo>
                    <a:lnTo>
                      <a:pt x="132" y="30"/>
                    </a:lnTo>
                    <a:lnTo>
                      <a:pt x="132" y="24"/>
                    </a:lnTo>
                    <a:lnTo>
                      <a:pt x="132" y="18"/>
                    </a:lnTo>
                    <a:lnTo>
                      <a:pt x="138" y="18"/>
                    </a:lnTo>
                    <a:lnTo>
                      <a:pt x="138" y="12"/>
                    </a:lnTo>
                    <a:lnTo>
                      <a:pt x="144" y="12"/>
                    </a:lnTo>
                    <a:lnTo>
                      <a:pt x="150" y="12"/>
                    </a:lnTo>
                    <a:lnTo>
                      <a:pt x="150" y="6"/>
                    </a:lnTo>
                    <a:lnTo>
                      <a:pt x="156" y="6"/>
                    </a:lnTo>
                    <a:lnTo>
                      <a:pt x="162" y="0"/>
                    </a:lnTo>
                    <a:lnTo>
                      <a:pt x="168" y="0"/>
                    </a:lnTo>
                    <a:lnTo>
                      <a:pt x="168" y="6"/>
                    </a:lnTo>
                    <a:lnTo>
                      <a:pt x="174" y="12"/>
                    </a:lnTo>
                    <a:lnTo>
                      <a:pt x="174" y="18"/>
                    </a:lnTo>
                    <a:lnTo>
                      <a:pt x="174" y="24"/>
                    </a:lnTo>
                    <a:lnTo>
                      <a:pt x="174" y="30"/>
                    </a:lnTo>
                    <a:lnTo>
                      <a:pt x="180" y="30"/>
                    </a:lnTo>
                    <a:lnTo>
                      <a:pt x="180" y="36"/>
                    </a:lnTo>
                    <a:lnTo>
                      <a:pt x="186" y="36"/>
                    </a:lnTo>
                    <a:lnTo>
                      <a:pt x="186" y="42"/>
                    </a:lnTo>
                    <a:lnTo>
                      <a:pt x="186" y="48"/>
                    </a:lnTo>
                    <a:lnTo>
                      <a:pt x="192" y="54"/>
                    </a:lnTo>
                    <a:lnTo>
                      <a:pt x="192" y="60"/>
                    </a:lnTo>
                    <a:lnTo>
                      <a:pt x="192" y="66"/>
                    </a:lnTo>
                    <a:lnTo>
                      <a:pt x="198" y="66"/>
                    </a:lnTo>
                    <a:lnTo>
                      <a:pt x="198" y="72"/>
                    </a:lnTo>
                    <a:lnTo>
                      <a:pt x="198" y="78"/>
                    </a:lnTo>
                    <a:lnTo>
                      <a:pt x="198" y="84"/>
                    </a:lnTo>
                    <a:lnTo>
                      <a:pt x="204" y="78"/>
                    </a:lnTo>
                    <a:lnTo>
                      <a:pt x="204" y="84"/>
                    </a:lnTo>
                    <a:lnTo>
                      <a:pt x="204" y="90"/>
                    </a:lnTo>
                    <a:lnTo>
                      <a:pt x="210" y="90"/>
                    </a:lnTo>
                    <a:lnTo>
                      <a:pt x="216" y="90"/>
                    </a:lnTo>
                    <a:lnTo>
                      <a:pt x="222" y="96"/>
                    </a:lnTo>
                    <a:lnTo>
                      <a:pt x="222" y="102"/>
                    </a:lnTo>
                    <a:lnTo>
                      <a:pt x="222" y="96"/>
                    </a:lnTo>
                    <a:lnTo>
                      <a:pt x="228" y="96"/>
                    </a:lnTo>
                    <a:lnTo>
                      <a:pt x="228" y="102"/>
                    </a:lnTo>
                    <a:lnTo>
                      <a:pt x="228" y="108"/>
                    </a:lnTo>
                    <a:lnTo>
                      <a:pt x="234" y="108"/>
                    </a:lnTo>
                    <a:lnTo>
                      <a:pt x="240" y="108"/>
                    </a:lnTo>
                    <a:lnTo>
                      <a:pt x="240" y="114"/>
                    </a:lnTo>
                    <a:lnTo>
                      <a:pt x="234" y="114"/>
                    </a:lnTo>
                    <a:lnTo>
                      <a:pt x="234" y="120"/>
                    </a:lnTo>
                    <a:lnTo>
                      <a:pt x="240" y="120"/>
                    </a:lnTo>
                    <a:lnTo>
                      <a:pt x="240" y="126"/>
                    </a:lnTo>
                    <a:lnTo>
                      <a:pt x="240" y="132"/>
                    </a:lnTo>
                    <a:lnTo>
                      <a:pt x="246" y="132"/>
                    </a:lnTo>
                    <a:lnTo>
                      <a:pt x="246" y="138"/>
                    </a:lnTo>
                    <a:lnTo>
                      <a:pt x="246" y="144"/>
                    </a:lnTo>
                    <a:lnTo>
                      <a:pt x="252" y="144"/>
                    </a:lnTo>
                    <a:lnTo>
                      <a:pt x="252" y="150"/>
                    </a:lnTo>
                    <a:lnTo>
                      <a:pt x="246" y="150"/>
                    </a:lnTo>
                    <a:lnTo>
                      <a:pt x="246" y="156"/>
                    </a:lnTo>
                    <a:lnTo>
                      <a:pt x="252" y="162"/>
                    </a:lnTo>
                    <a:lnTo>
                      <a:pt x="258" y="162"/>
                    </a:lnTo>
                    <a:lnTo>
                      <a:pt x="264" y="162"/>
                    </a:lnTo>
                    <a:lnTo>
                      <a:pt x="264" y="168"/>
                    </a:lnTo>
                    <a:lnTo>
                      <a:pt x="264" y="174"/>
                    </a:lnTo>
                    <a:lnTo>
                      <a:pt x="270" y="174"/>
                    </a:lnTo>
                    <a:lnTo>
                      <a:pt x="276" y="174"/>
                    </a:lnTo>
                    <a:lnTo>
                      <a:pt x="276" y="180"/>
                    </a:lnTo>
                    <a:lnTo>
                      <a:pt x="270" y="186"/>
                    </a:lnTo>
                    <a:lnTo>
                      <a:pt x="270" y="192"/>
                    </a:lnTo>
                    <a:lnTo>
                      <a:pt x="264" y="192"/>
                    </a:lnTo>
                    <a:lnTo>
                      <a:pt x="264" y="198"/>
                    </a:lnTo>
                    <a:lnTo>
                      <a:pt x="264" y="204"/>
                    </a:lnTo>
                    <a:lnTo>
                      <a:pt x="258" y="204"/>
                    </a:lnTo>
                    <a:lnTo>
                      <a:pt x="258" y="210"/>
                    </a:lnTo>
                    <a:lnTo>
                      <a:pt x="258" y="216"/>
                    </a:lnTo>
                    <a:lnTo>
                      <a:pt x="252" y="216"/>
                    </a:lnTo>
                    <a:lnTo>
                      <a:pt x="252" y="222"/>
                    </a:lnTo>
                    <a:lnTo>
                      <a:pt x="246" y="222"/>
                    </a:lnTo>
                    <a:lnTo>
                      <a:pt x="246" y="228"/>
                    </a:lnTo>
                    <a:lnTo>
                      <a:pt x="246" y="222"/>
                    </a:lnTo>
                    <a:lnTo>
                      <a:pt x="240" y="222"/>
                    </a:lnTo>
                    <a:lnTo>
                      <a:pt x="234" y="222"/>
                    </a:lnTo>
                    <a:lnTo>
                      <a:pt x="234" y="228"/>
                    </a:lnTo>
                    <a:lnTo>
                      <a:pt x="234" y="234"/>
                    </a:lnTo>
                    <a:lnTo>
                      <a:pt x="234" y="240"/>
                    </a:lnTo>
                    <a:lnTo>
                      <a:pt x="228" y="240"/>
                    </a:lnTo>
                    <a:lnTo>
                      <a:pt x="228" y="246"/>
                    </a:lnTo>
                    <a:lnTo>
                      <a:pt x="222" y="246"/>
                    </a:lnTo>
                    <a:lnTo>
                      <a:pt x="216" y="246"/>
                    </a:lnTo>
                    <a:lnTo>
                      <a:pt x="216" y="252"/>
                    </a:lnTo>
                    <a:lnTo>
                      <a:pt x="210" y="252"/>
                    </a:lnTo>
                    <a:lnTo>
                      <a:pt x="204" y="258"/>
                    </a:lnTo>
                    <a:lnTo>
                      <a:pt x="198" y="264"/>
                    </a:lnTo>
                    <a:lnTo>
                      <a:pt x="198" y="270"/>
                    </a:lnTo>
                    <a:lnTo>
                      <a:pt x="192" y="270"/>
                    </a:lnTo>
                    <a:lnTo>
                      <a:pt x="192" y="276"/>
                    </a:lnTo>
                    <a:lnTo>
                      <a:pt x="186" y="282"/>
                    </a:lnTo>
                    <a:lnTo>
                      <a:pt x="192" y="282"/>
                    </a:lnTo>
                    <a:lnTo>
                      <a:pt x="192" y="288"/>
                    </a:lnTo>
                    <a:lnTo>
                      <a:pt x="186" y="294"/>
                    </a:lnTo>
                    <a:lnTo>
                      <a:pt x="186" y="300"/>
                    </a:lnTo>
                    <a:lnTo>
                      <a:pt x="186" y="306"/>
                    </a:lnTo>
                    <a:lnTo>
                      <a:pt x="186" y="312"/>
                    </a:lnTo>
                    <a:lnTo>
                      <a:pt x="180" y="318"/>
                    </a:lnTo>
                    <a:lnTo>
                      <a:pt x="174" y="318"/>
                    </a:lnTo>
                    <a:lnTo>
                      <a:pt x="174" y="312"/>
                    </a:lnTo>
                    <a:lnTo>
                      <a:pt x="168" y="312"/>
                    </a:lnTo>
                    <a:lnTo>
                      <a:pt x="162" y="306"/>
                    </a:lnTo>
                    <a:lnTo>
                      <a:pt x="162" y="312"/>
                    </a:lnTo>
                    <a:lnTo>
                      <a:pt x="156" y="312"/>
                    </a:lnTo>
                    <a:lnTo>
                      <a:pt x="150" y="312"/>
                    </a:lnTo>
                    <a:lnTo>
                      <a:pt x="144" y="312"/>
                    </a:lnTo>
                    <a:lnTo>
                      <a:pt x="144" y="318"/>
                    </a:lnTo>
                    <a:lnTo>
                      <a:pt x="144" y="324"/>
                    </a:lnTo>
                    <a:lnTo>
                      <a:pt x="138" y="324"/>
                    </a:lnTo>
                    <a:lnTo>
                      <a:pt x="132" y="324"/>
                    </a:lnTo>
                    <a:lnTo>
                      <a:pt x="132" y="330"/>
                    </a:lnTo>
                    <a:lnTo>
                      <a:pt x="126" y="330"/>
                    </a:lnTo>
                    <a:lnTo>
                      <a:pt x="120" y="336"/>
                    </a:lnTo>
                    <a:lnTo>
                      <a:pt x="114" y="336"/>
                    </a:lnTo>
                    <a:lnTo>
                      <a:pt x="114" y="342"/>
                    </a:lnTo>
                    <a:lnTo>
                      <a:pt x="108" y="348"/>
                    </a:lnTo>
                    <a:lnTo>
                      <a:pt x="102" y="348"/>
                    </a:lnTo>
                    <a:lnTo>
                      <a:pt x="96" y="342"/>
                    </a:lnTo>
                    <a:lnTo>
                      <a:pt x="90" y="342"/>
                    </a:lnTo>
                    <a:lnTo>
                      <a:pt x="90" y="336"/>
                    </a:lnTo>
                    <a:lnTo>
                      <a:pt x="84" y="336"/>
                    </a:lnTo>
                    <a:lnTo>
                      <a:pt x="84" y="330"/>
                    </a:lnTo>
                    <a:lnTo>
                      <a:pt x="78" y="324"/>
                    </a:lnTo>
                    <a:lnTo>
                      <a:pt x="72" y="318"/>
                    </a:lnTo>
                    <a:lnTo>
                      <a:pt x="72" y="312"/>
                    </a:lnTo>
                    <a:lnTo>
                      <a:pt x="72" y="306"/>
                    </a:lnTo>
                    <a:lnTo>
                      <a:pt x="66" y="300"/>
                    </a:lnTo>
                    <a:lnTo>
                      <a:pt x="66" y="294"/>
                    </a:lnTo>
                    <a:lnTo>
                      <a:pt x="66" y="288"/>
                    </a:lnTo>
                    <a:lnTo>
                      <a:pt x="60" y="288"/>
                    </a:lnTo>
                    <a:lnTo>
                      <a:pt x="60" y="282"/>
                    </a:lnTo>
                    <a:lnTo>
                      <a:pt x="60" y="276"/>
                    </a:lnTo>
                    <a:lnTo>
                      <a:pt x="54" y="276"/>
                    </a:lnTo>
                    <a:lnTo>
                      <a:pt x="54" y="270"/>
                    </a:lnTo>
                    <a:lnTo>
                      <a:pt x="48" y="264"/>
                    </a:lnTo>
                    <a:lnTo>
                      <a:pt x="42" y="258"/>
                    </a:lnTo>
                    <a:lnTo>
                      <a:pt x="42" y="252"/>
                    </a:lnTo>
                    <a:lnTo>
                      <a:pt x="36" y="246"/>
                    </a:lnTo>
                    <a:lnTo>
                      <a:pt x="36" y="240"/>
                    </a:lnTo>
                    <a:lnTo>
                      <a:pt x="30" y="240"/>
                    </a:lnTo>
                    <a:lnTo>
                      <a:pt x="30" y="234"/>
                    </a:lnTo>
                    <a:lnTo>
                      <a:pt x="24" y="228"/>
                    </a:lnTo>
                    <a:lnTo>
                      <a:pt x="18" y="228"/>
                    </a:lnTo>
                    <a:lnTo>
                      <a:pt x="18" y="222"/>
                    </a:lnTo>
                    <a:lnTo>
                      <a:pt x="12" y="222"/>
                    </a:lnTo>
                    <a:lnTo>
                      <a:pt x="6" y="222"/>
                    </a:lnTo>
                    <a:lnTo>
                      <a:pt x="0" y="222"/>
                    </a:lnTo>
                    <a:lnTo>
                      <a:pt x="0" y="186"/>
                    </a:lnTo>
                    <a:lnTo>
                      <a:pt x="12" y="84"/>
                    </a:lnTo>
                    <a:close/>
                  </a:path>
                </a:pathLst>
              </a:custGeom>
              <a:solidFill>
                <a:schemeClr val="accent2">
                  <a:lumMod val="60000"/>
                  <a:lumOff val="40000"/>
                </a:schemeClr>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4" name="Freeform 22">
                <a:extLst>
                  <a:ext uri="{FF2B5EF4-FFF2-40B4-BE49-F238E27FC236}">
                    <a16:creationId xmlns:a16="http://schemas.microsoft.com/office/drawing/2014/main" id="{4C416875-6B6A-4D19-A58B-2A41911A9E87}"/>
                  </a:ext>
                </a:extLst>
              </p:cNvPr>
              <p:cNvSpPr>
                <a:spLocks/>
              </p:cNvSpPr>
              <p:nvPr/>
            </p:nvSpPr>
            <p:spPr bwMode="auto">
              <a:xfrm>
                <a:off x="23495" y="3019425"/>
                <a:ext cx="819785" cy="151130"/>
              </a:xfrm>
              <a:custGeom>
                <a:avLst/>
                <a:gdLst>
                  <a:gd name="T0" fmla="*/ 564 w 762"/>
                  <a:gd name="T1" fmla="*/ 36 h 144"/>
                  <a:gd name="T2" fmla="*/ 588 w 762"/>
                  <a:gd name="T3" fmla="*/ 42 h 144"/>
                  <a:gd name="T4" fmla="*/ 570 w 762"/>
                  <a:gd name="T5" fmla="*/ 48 h 144"/>
                  <a:gd name="T6" fmla="*/ 558 w 762"/>
                  <a:gd name="T7" fmla="*/ 60 h 144"/>
                  <a:gd name="T8" fmla="*/ 480 w 762"/>
                  <a:gd name="T9" fmla="*/ 60 h 144"/>
                  <a:gd name="T10" fmla="*/ 534 w 762"/>
                  <a:gd name="T11" fmla="*/ 78 h 144"/>
                  <a:gd name="T12" fmla="*/ 612 w 762"/>
                  <a:gd name="T13" fmla="*/ 102 h 144"/>
                  <a:gd name="T14" fmla="*/ 690 w 762"/>
                  <a:gd name="T15" fmla="*/ 108 h 144"/>
                  <a:gd name="T16" fmla="*/ 732 w 762"/>
                  <a:gd name="T17" fmla="*/ 120 h 144"/>
                  <a:gd name="T18" fmla="*/ 756 w 762"/>
                  <a:gd name="T19" fmla="*/ 126 h 144"/>
                  <a:gd name="T20" fmla="*/ 756 w 762"/>
                  <a:gd name="T21" fmla="*/ 144 h 144"/>
                  <a:gd name="T22" fmla="*/ 690 w 762"/>
                  <a:gd name="T23" fmla="*/ 132 h 144"/>
                  <a:gd name="T24" fmla="*/ 648 w 762"/>
                  <a:gd name="T25" fmla="*/ 126 h 144"/>
                  <a:gd name="T26" fmla="*/ 600 w 762"/>
                  <a:gd name="T27" fmla="*/ 120 h 144"/>
                  <a:gd name="T28" fmla="*/ 534 w 762"/>
                  <a:gd name="T29" fmla="*/ 108 h 144"/>
                  <a:gd name="T30" fmla="*/ 480 w 762"/>
                  <a:gd name="T31" fmla="*/ 102 h 144"/>
                  <a:gd name="T32" fmla="*/ 432 w 762"/>
                  <a:gd name="T33" fmla="*/ 102 h 144"/>
                  <a:gd name="T34" fmla="*/ 360 w 762"/>
                  <a:gd name="T35" fmla="*/ 108 h 144"/>
                  <a:gd name="T36" fmla="*/ 300 w 762"/>
                  <a:gd name="T37" fmla="*/ 108 h 144"/>
                  <a:gd name="T38" fmla="*/ 276 w 762"/>
                  <a:gd name="T39" fmla="*/ 120 h 144"/>
                  <a:gd name="T40" fmla="*/ 234 w 762"/>
                  <a:gd name="T41" fmla="*/ 114 h 144"/>
                  <a:gd name="T42" fmla="*/ 168 w 762"/>
                  <a:gd name="T43" fmla="*/ 120 h 144"/>
                  <a:gd name="T44" fmla="*/ 114 w 762"/>
                  <a:gd name="T45" fmla="*/ 120 h 144"/>
                  <a:gd name="T46" fmla="*/ 60 w 762"/>
                  <a:gd name="T47" fmla="*/ 120 h 144"/>
                  <a:gd name="T48" fmla="*/ 0 w 762"/>
                  <a:gd name="T49" fmla="*/ 126 h 144"/>
                  <a:gd name="T50" fmla="*/ 6 w 762"/>
                  <a:gd name="T51" fmla="*/ 90 h 144"/>
                  <a:gd name="T52" fmla="*/ 30 w 762"/>
                  <a:gd name="T53" fmla="*/ 96 h 144"/>
                  <a:gd name="T54" fmla="*/ 54 w 762"/>
                  <a:gd name="T55" fmla="*/ 96 h 144"/>
                  <a:gd name="T56" fmla="*/ 72 w 762"/>
                  <a:gd name="T57" fmla="*/ 90 h 144"/>
                  <a:gd name="T58" fmla="*/ 84 w 762"/>
                  <a:gd name="T59" fmla="*/ 78 h 144"/>
                  <a:gd name="T60" fmla="*/ 108 w 762"/>
                  <a:gd name="T61" fmla="*/ 78 h 144"/>
                  <a:gd name="T62" fmla="*/ 132 w 762"/>
                  <a:gd name="T63" fmla="*/ 72 h 144"/>
                  <a:gd name="T64" fmla="*/ 156 w 762"/>
                  <a:gd name="T65" fmla="*/ 72 h 144"/>
                  <a:gd name="T66" fmla="*/ 180 w 762"/>
                  <a:gd name="T67" fmla="*/ 72 h 144"/>
                  <a:gd name="T68" fmla="*/ 192 w 762"/>
                  <a:gd name="T69" fmla="*/ 54 h 144"/>
                  <a:gd name="T70" fmla="*/ 204 w 762"/>
                  <a:gd name="T71" fmla="*/ 36 h 144"/>
                  <a:gd name="T72" fmla="*/ 216 w 762"/>
                  <a:gd name="T73" fmla="*/ 24 h 144"/>
                  <a:gd name="T74" fmla="*/ 228 w 762"/>
                  <a:gd name="T75" fmla="*/ 6 h 144"/>
                  <a:gd name="T76" fmla="*/ 252 w 762"/>
                  <a:gd name="T77" fmla="*/ 6 h 144"/>
                  <a:gd name="T78" fmla="*/ 276 w 762"/>
                  <a:gd name="T79" fmla="*/ 6 h 144"/>
                  <a:gd name="T80" fmla="*/ 300 w 762"/>
                  <a:gd name="T81" fmla="*/ 6 h 144"/>
                  <a:gd name="T82" fmla="*/ 324 w 762"/>
                  <a:gd name="T83" fmla="*/ 6 h 144"/>
                  <a:gd name="T84" fmla="*/ 342 w 762"/>
                  <a:gd name="T85" fmla="*/ 0 h 144"/>
                  <a:gd name="T86" fmla="*/ 366 w 762"/>
                  <a:gd name="T87" fmla="*/ 0 h 144"/>
                  <a:gd name="T88" fmla="*/ 390 w 762"/>
                  <a:gd name="T89" fmla="*/ 0 h 144"/>
                  <a:gd name="T90" fmla="*/ 408 w 762"/>
                  <a:gd name="T91" fmla="*/ 6 h 144"/>
                  <a:gd name="T92" fmla="*/ 432 w 762"/>
                  <a:gd name="T93" fmla="*/ 6 h 144"/>
                  <a:gd name="T94" fmla="*/ 450 w 762"/>
                  <a:gd name="T95" fmla="*/ 0 h 144"/>
                  <a:gd name="T96" fmla="*/ 480 w 762"/>
                  <a:gd name="T97" fmla="*/ 0 h 144"/>
                  <a:gd name="T98" fmla="*/ 504 w 762"/>
                  <a:gd name="T99" fmla="*/ 0 h 144"/>
                  <a:gd name="T100" fmla="*/ 534 w 762"/>
                  <a:gd name="T101" fmla="*/ 0 h 144"/>
                  <a:gd name="T102" fmla="*/ 552 w 762"/>
                  <a:gd name="T103" fmla="*/ 6 h 144"/>
                  <a:gd name="T104" fmla="*/ 552 w 762"/>
                  <a:gd name="T105" fmla="*/ 18 h 144"/>
                  <a:gd name="T106" fmla="*/ 540 w 762"/>
                  <a:gd name="T107" fmla="*/ 30 h 1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2"/>
                  <a:gd name="T163" fmla="*/ 0 h 144"/>
                  <a:gd name="T164" fmla="*/ 762 w 762"/>
                  <a:gd name="T165" fmla="*/ 144 h 1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2" h="144">
                    <a:moveTo>
                      <a:pt x="540" y="30"/>
                    </a:moveTo>
                    <a:lnTo>
                      <a:pt x="540" y="36"/>
                    </a:lnTo>
                    <a:lnTo>
                      <a:pt x="552" y="36"/>
                    </a:lnTo>
                    <a:lnTo>
                      <a:pt x="564" y="36"/>
                    </a:lnTo>
                    <a:lnTo>
                      <a:pt x="582" y="36"/>
                    </a:lnTo>
                    <a:lnTo>
                      <a:pt x="594" y="36"/>
                    </a:lnTo>
                    <a:lnTo>
                      <a:pt x="588" y="48"/>
                    </a:lnTo>
                    <a:lnTo>
                      <a:pt x="588" y="42"/>
                    </a:lnTo>
                    <a:lnTo>
                      <a:pt x="582" y="42"/>
                    </a:lnTo>
                    <a:lnTo>
                      <a:pt x="576" y="42"/>
                    </a:lnTo>
                    <a:lnTo>
                      <a:pt x="576" y="48"/>
                    </a:lnTo>
                    <a:lnTo>
                      <a:pt x="570" y="48"/>
                    </a:lnTo>
                    <a:lnTo>
                      <a:pt x="564" y="54"/>
                    </a:lnTo>
                    <a:lnTo>
                      <a:pt x="558" y="60"/>
                    </a:lnTo>
                    <a:lnTo>
                      <a:pt x="558" y="54"/>
                    </a:lnTo>
                    <a:lnTo>
                      <a:pt x="558" y="60"/>
                    </a:lnTo>
                    <a:lnTo>
                      <a:pt x="540" y="60"/>
                    </a:lnTo>
                    <a:lnTo>
                      <a:pt x="528" y="60"/>
                    </a:lnTo>
                    <a:lnTo>
                      <a:pt x="516" y="60"/>
                    </a:lnTo>
                    <a:lnTo>
                      <a:pt x="480" y="60"/>
                    </a:lnTo>
                    <a:lnTo>
                      <a:pt x="486" y="66"/>
                    </a:lnTo>
                    <a:lnTo>
                      <a:pt x="498" y="66"/>
                    </a:lnTo>
                    <a:lnTo>
                      <a:pt x="510" y="72"/>
                    </a:lnTo>
                    <a:lnTo>
                      <a:pt x="534" y="78"/>
                    </a:lnTo>
                    <a:lnTo>
                      <a:pt x="552" y="90"/>
                    </a:lnTo>
                    <a:lnTo>
                      <a:pt x="594" y="96"/>
                    </a:lnTo>
                    <a:lnTo>
                      <a:pt x="606" y="96"/>
                    </a:lnTo>
                    <a:lnTo>
                      <a:pt x="612" y="102"/>
                    </a:lnTo>
                    <a:lnTo>
                      <a:pt x="624" y="102"/>
                    </a:lnTo>
                    <a:lnTo>
                      <a:pt x="642" y="102"/>
                    </a:lnTo>
                    <a:lnTo>
                      <a:pt x="660" y="102"/>
                    </a:lnTo>
                    <a:lnTo>
                      <a:pt x="690" y="108"/>
                    </a:lnTo>
                    <a:lnTo>
                      <a:pt x="714" y="114"/>
                    </a:lnTo>
                    <a:lnTo>
                      <a:pt x="720" y="114"/>
                    </a:lnTo>
                    <a:lnTo>
                      <a:pt x="726" y="120"/>
                    </a:lnTo>
                    <a:lnTo>
                      <a:pt x="732" y="120"/>
                    </a:lnTo>
                    <a:lnTo>
                      <a:pt x="738" y="120"/>
                    </a:lnTo>
                    <a:lnTo>
                      <a:pt x="744" y="126"/>
                    </a:lnTo>
                    <a:lnTo>
                      <a:pt x="750" y="126"/>
                    </a:lnTo>
                    <a:lnTo>
                      <a:pt x="756" y="126"/>
                    </a:lnTo>
                    <a:lnTo>
                      <a:pt x="762" y="132"/>
                    </a:lnTo>
                    <a:lnTo>
                      <a:pt x="762" y="138"/>
                    </a:lnTo>
                    <a:lnTo>
                      <a:pt x="762" y="144"/>
                    </a:lnTo>
                    <a:lnTo>
                      <a:pt x="756" y="144"/>
                    </a:lnTo>
                    <a:lnTo>
                      <a:pt x="750" y="144"/>
                    </a:lnTo>
                    <a:lnTo>
                      <a:pt x="702" y="138"/>
                    </a:lnTo>
                    <a:lnTo>
                      <a:pt x="696" y="138"/>
                    </a:lnTo>
                    <a:lnTo>
                      <a:pt x="690" y="132"/>
                    </a:lnTo>
                    <a:lnTo>
                      <a:pt x="684" y="132"/>
                    </a:lnTo>
                    <a:lnTo>
                      <a:pt x="672" y="132"/>
                    </a:lnTo>
                    <a:lnTo>
                      <a:pt x="660" y="126"/>
                    </a:lnTo>
                    <a:lnTo>
                      <a:pt x="648" y="126"/>
                    </a:lnTo>
                    <a:lnTo>
                      <a:pt x="630" y="126"/>
                    </a:lnTo>
                    <a:lnTo>
                      <a:pt x="612" y="120"/>
                    </a:lnTo>
                    <a:lnTo>
                      <a:pt x="606" y="120"/>
                    </a:lnTo>
                    <a:lnTo>
                      <a:pt x="600" y="120"/>
                    </a:lnTo>
                    <a:lnTo>
                      <a:pt x="582" y="120"/>
                    </a:lnTo>
                    <a:lnTo>
                      <a:pt x="564" y="114"/>
                    </a:lnTo>
                    <a:lnTo>
                      <a:pt x="546" y="108"/>
                    </a:lnTo>
                    <a:lnTo>
                      <a:pt x="534" y="108"/>
                    </a:lnTo>
                    <a:lnTo>
                      <a:pt x="516" y="102"/>
                    </a:lnTo>
                    <a:lnTo>
                      <a:pt x="492" y="102"/>
                    </a:lnTo>
                    <a:lnTo>
                      <a:pt x="486" y="102"/>
                    </a:lnTo>
                    <a:lnTo>
                      <a:pt x="480" y="102"/>
                    </a:lnTo>
                    <a:lnTo>
                      <a:pt x="456" y="102"/>
                    </a:lnTo>
                    <a:lnTo>
                      <a:pt x="450" y="102"/>
                    </a:lnTo>
                    <a:lnTo>
                      <a:pt x="444" y="102"/>
                    </a:lnTo>
                    <a:lnTo>
                      <a:pt x="432" y="102"/>
                    </a:lnTo>
                    <a:lnTo>
                      <a:pt x="426" y="102"/>
                    </a:lnTo>
                    <a:lnTo>
                      <a:pt x="414" y="102"/>
                    </a:lnTo>
                    <a:lnTo>
                      <a:pt x="384" y="108"/>
                    </a:lnTo>
                    <a:lnTo>
                      <a:pt x="360" y="108"/>
                    </a:lnTo>
                    <a:lnTo>
                      <a:pt x="330" y="108"/>
                    </a:lnTo>
                    <a:lnTo>
                      <a:pt x="324" y="108"/>
                    </a:lnTo>
                    <a:lnTo>
                      <a:pt x="306" y="108"/>
                    </a:lnTo>
                    <a:lnTo>
                      <a:pt x="300" y="108"/>
                    </a:lnTo>
                    <a:lnTo>
                      <a:pt x="288" y="108"/>
                    </a:lnTo>
                    <a:lnTo>
                      <a:pt x="282" y="114"/>
                    </a:lnTo>
                    <a:lnTo>
                      <a:pt x="276" y="114"/>
                    </a:lnTo>
                    <a:lnTo>
                      <a:pt x="276" y="120"/>
                    </a:lnTo>
                    <a:lnTo>
                      <a:pt x="270" y="120"/>
                    </a:lnTo>
                    <a:lnTo>
                      <a:pt x="264" y="114"/>
                    </a:lnTo>
                    <a:lnTo>
                      <a:pt x="258" y="114"/>
                    </a:lnTo>
                    <a:lnTo>
                      <a:pt x="234" y="114"/>
                    </a:lnTo>
                    <a:lnTo>
                      <a:pt x="210" y="114"/>
                    </a:lnTo>
                    <a:lnTo>
                      <a:pt x="198" y="114"/>
                    </a:lnTo>
                    <a:lnTo>
                      <a:pt x="186" y="120"/>
                    </a:lnTo>
                    <a:lnTo>
                      <a:pt x="168" y="120"/>
                    </a:lnTo>
                    <a:lnTo>
                      <a:pt x="156" y="120"/>
                    </a:lnTo>
                    <a:lnTo>
                      <a:pt x="144" y="120"/>
                    </a:lnTo>
                    <a:lnTo>
                      <a:pt x="126" y="120"/>
                    </a:lnTo>
                    <a:lnTo>
                      <a:pt x="114" y="120"/>
                    </a:lnTo>
                    <a:lnTo>
                      <a:pt x="108" y="120"/>
                    </a:lnTo>
                    <a:lnTo>
                      <a:pt x="78" y="120"/>
                    </a:lnTo>
                    <a:lnTo>
                      <a:pt x="66" y="120"/>
                    </a:lnTo>
                    <a:lnTo>
                      <a:pt x="60" y="120"/>
                    </a:lnTo>
                    <a:lnTo>
                      <a:pt x="54" y="120"/>
                    </a:lnTo>
                    <a:lnTo>
                      <a:pt x="30" y="126"/>
                    </a:lnTo>
                    <a:lnTo>
                      <a:pt x="6" y="126"/>
                    </a:lnTo>
                    <a:lnTo>
                      <a:pt x="0" y="126"/>
                    </a:lnTo>
                    <a:lnTo>
                      <a:pt x="0" y="114"/>
                    </a:lnTo>
                    <a:lnTo>
                      <a:pt x="0" y="102"/>
                    </a:lnTo>
                    <a:lnTo>
                      <a:pt x="0" y="96"/>
                    </a:lnTo>
                    <a:lnTo>
                      <a:pt x="6" y="90"/>
                    </a:lnTo>
                    <a:lnTo>
                      <a:pt x="12" y="96"/>
                    </a:lnTo>
                    <a:lnTo>
                      <a:pt x="18" y="96"/>
                    </a:lnTo>
                    <a:lnTo>
                      <a:pt x="24" y="96"/>
                    </a:lnTo>
                    <a:lnTo>
                      <a:pt x="30" y="96"/>
                    </a:lnTo>
                    <a:lnTo>
                      <a:pt x="36" y="96"/>
                    </a:lnTo>
                    <a:lnTo>
                      <a:pt x="42" y="96"/>
                    </a:lnTo>
                    <a:lnTo>
                      <a:pt x="48" y="96"/>
                    </a:lnTo>
                    <a:lnTo>
                      <a:pt x="54" y="96"/>
                    </a:lnTo>
                    <a:lnTo>
                      <a:pt x="60" y="96"/>
                    </a:lnTo>
                    <a:lnTo>
                      <a:pt x="66" y="96"/>
                    </a:lnTo>
                    <a:lnTo>
                      <a:pt x="66" y="90"/>
                    </a:lnTo>
                    <a:lnTo>
                      <a:pt x="72" y="90"/>
                    </a:lnTo>
                    <a:lnTo>
                      <a:pt x="72" y="84"/>
                    </a:lnTo>
                    <a:lnTo>
                      <a:pt x="72" y="78"/>
                    </a:lnTo>
                    <a:lnTo>
                      <a:pt x="78" y="78"/>
                    </a:lnTo>
                    <a:lnTo>
                      <a:pt x="84" y="78"/>
                    </a:lnTo>
                    <a:lnTo>
                      <a:pt x="90" y="78"/>
                    </a:lnTo>
                    <a:lnTo>
                      <a:pt x="96" y="78"/>
                    </a:lnTo>
                    <a:lnTo>
                      <a:pt x="102" y="78"/>
                    </a:lnTo>
                    <a:lnTo>
                      <a:pt x="108" y="78"/>
                    </a:lnTo>
                    <a:lnTo>
                      <a:pt x="114" y="72"/>
                    </a:lnTo>
                    <a:lnTo>
                      <a:pt x="120" y="72"/>
                    </a:lnTo>
                    <a:lnTo>
                      <a:pt x="126" y="72"/>
                    </a:lnTo>
                    <a:lnTo>
                      <a:pt x="132" y="72"/>
                    </a:lnTo>
                    <a:lnTo>
                      <a:pt x="138" y="72"/>
                    </a:lnTo>
                    <a:lnTo>
                      <a:pt x="144" y="72"/>
                    </a:lnTo>
                    <a:lnTo>
                      <a:pt x="150" y="72"/>
                    </a:lnTo>
                    <a:lnTo>
                      <a:pt x="156" y="72"/>
                    </a:lnTo>
                    <a:lnTo>
                      <a:pt x="162" y="72"/>
                    </a:lnTo>
                    <a:lnTo>
                      <a:pt x="168" y="72"/>
                    </a:lnTo>
                    <a:lnTo>
                      <a:pt x="174" y="72"/>
                    </a:lnTo>
                    <a:lnTo>
                      <a:pt x="180" y="72"/>
                    </a:lnTo>
                    <a:lnTo>
                      <a:pt x="180" y="66"/>
                    </a:lnTo>
                    <a:lnTo>
                      <a:pt x="186" y="60"/>
                    </a:lnTo>
                    <a:lnTo>
                      <a:pt x="186" y="54"/>
                    </a:lnTo>
                    <a:lnTo>
                      <a:pt x="192" y="54"/>
                    </a:lnTo>
                    <a:lnTo>
                      <a:pt x="192" y="48"/>
                    </a:lnTo>
                    <a:lnTo>
                      <a:pt x="198" y="42"/>
                    </a:lnTo>
                    <a:lnTo>
                      <a:pt x="198" y="36"/>
                    </a:lnTo>
                    <a:lnTo>
                      <a:pt x="204" y="36"/>
                    </a:lnTo>
                    <a:lnTo>
                      <a:pt x="204" y="30"/>
                    </a:lnTo>
                    <a:lnTo>
                      <a:pt x="210" y="30"/>
                    </a:lnTo>
                    <a:lnTo>
                      <a:pt x="210" y="24"/>
                    </a:lnTo>
                    <a:lnTo>
                      <a:pt x="216" y="24"/>
                    </a:lnTo>
                    <a:lnTo>
                      <a:pt x="216" y="18"/>
                    </a:lnTo>
                    <a:lnTo>
                      <a:pt x="216" y="12"/>
                    </a:lnTo>
                    <a:lnTo>
                      <a:pt x="222" y="12"/>
                    </a:lnTo>
                    <a:lnTo>
                      <a:pt x="228" y="6"/>
                    </a:lnTo>
                    <a:lnTo>
                      <a:pt x="234" y="6"/>
                    </a:lnTo>
                    <a:lnTo>
                      <a:pt x="240" y="6"/>
                    </a:lnTo>
                    <a:lnTo>
                      <a:pt x="246" y="6"/>
                    </a:lnTo>
                    <a:lnTo>
                      <a:pt x="252" y="6"/>
                    </a:lnTo>
                    <a:lnTo>
                      <a:pt x="258" y="6"/>
                    </a:lnTo>
                    <a:lnTo>
                      <a:pt x="264" y="6"/>
                    </a:lnTo>
                    <a:lnTo>
                      <a:pt x="270" y="6"/>
                    </a:lnTo>
                    <a:lnTo>
                      <a:pt x="276" y="6"/>
                    </a:lnTo>
                    <a:lnTo>
                      <a:pt x="282" y="6"/>
                    </a:lnTo>
                    <a:lnTo>
                      <a:pt x="288" y="6"/>
                    </a:lnTo>
                    <a:lnTo>
                      <a:pt x="294" y="6"/>
                    </a:lnTo>
                    <a:lnTo>
                      <a:pt x="300" y="6"/>
                    </a:lnTo>
                    <a:lnTo>
                      <a:pt x="306" y="6"/>
                    </a:lnTo>
                    <a:lnTo>
                      <a:pt x="312" y="6"/>
                    </a:lnTo>
                    <a:lnTo>
                      <a:pt x="318" y="6"/>
                    </a:lnTo>
                    <a:lnTo>
                      <a:pt x="324" y="6"/>
                    </a:lnTo>
                    <a:lnTo>
                      <a:pt x="330" y="6"/>
                    </a:lnTo>
                    <a:lnTo>
                      <a:pt x="336" y="6"/>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2" y="6"/>
                    </a:lnTo>
                    <a:lnTo>
                      <a:pt x="408" y="6"/>
                    </a:lnTo>
                    <a:lnTo>
                      <a:pt x="414" y="6"/>
                    </a:lnTo>
                    <a:lnTo>
                      <a:pt x="420" y="6"/>
                    </a:lnTo>
                    <a:lnTo>
                      <a:pt x="426" y="6"/>
                    </a:lnTo>
                    <a:lnTo>
                      <a:pt x="432" y="6"/>
                    </a:lnTo>
                    <a:lnTo>
                      <a:pt x="432" y="0"/>
                    </a:lnTo>
                    <a:lnTo>
                      <a:pt x="438" y="0"/>
                    </a:lnTo>
                    <a:lnTo>
                      <a:pt x="444" y="0"/>
                    </a:lnTo>
                    <a:lnTo>
                      <a:pt x="450" y="0"/>
                    </a:lnTo>
                    <a:lnTo>
                      <a:pt x="456" y="0"/>
                    </a:lnTo>
                    <a:lnTo>
                      <a:pt x="462" y="0"/>
                    </a:lnTo>
                    <a:lnTo>
                      <a:pt x="474" y="0"/>
                    </a:lnTo>
                    <a:lnTo>
                      <a:pt x="480" y="0"/>
                    </a:lnTo>
                    <a:lnTo>
                      <a:pt x="486" y="0"/>
                    </a:lnTo>
                    <a:lnTo>
                      <a:pt x="492" y="0"/>
                    </a:lnTo>
                    <a:lnTo>
                      <a:pt x="498" y="0"/>
                    </a:lnTo>
                    <a:lnTo>
                      <a:pt x="504" y="0"/>
                    </a:lnTo>
                    <a:lnTo>
                      <a:pt x="510" y="0"/>
                    </a:lnTo>
                    <a:lnTo>
                      <a:pt x="522" y="0"/>
                    </a:lnTo>
                    <a:lnTo>
                      <a:pt x="528" y="0"/>
                    </a:lnTo>
                    <a:lnTo>
                      <a:pt x="534" y="0"/>
                    </a:lnTo>
                    <a:lnTo>
                      <a:pt x="540" y="0"/>
                    </a:lnTo>
                    <a:lnTo>
                      <a:pt x="546" y="0"/>
                    </a:lnTo>
                    <a:lnTo>
                      <a:pt x="552" y="0"/>
                    </a:lnTo>
                    <a:lnTo>
                      <a:pt x="552" y="6"/>
                    </a:lnTo>
                    <a:lnTo>
                      <a:pt x="558" y="6"/>
                    </a:lnTo>
                    <a:lnTo>
                      <a:pt x="558" y="12"/>
                    </a:lnTo>
                    <a:lnTo>
                      <a:pt x="558" y="18"/>
                    </a:lnTo>
                    <a:lnTo>
                      <a:pt x="552" y="18"/>
                    </a:lnTo>
                    <a:lnTo>
                      <a:pt x="552" y="24"/>
                    </a:lnTo>
                    <a:lnTo>
                      <a:pt x="546" y="24"/>
                    </a:lnTo>
                    <a:lnTo>
                      <a:pt x="540" y="24"/>
                    </a:lnTo>
                    <a:lnTo>
                      <a:pt x="540" y="30"/>
                    </a:lnTo>
                    <a:close/>
                  </a:path>
                </a:pathLst>
              </a:custGeom>
              <a:solidFill>
                <a:srgbClr val="5F497A"/>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5" name="Freeform 23">
                <a:extLst>
                  <a:ext uri="{FF2B5EF4-FFF2-40B4-BE49-F238E27FC236}">
                    <a16:creationId xmlns:a16="http://schemas.microsoft.com/office/drawing/2014/main" id="{560C2568-DE7F-4C3A-B646-7525E6931C8A}"/>
                  </a:ext>
                </a:extLst>
              </p:cNvPr>
              <p:cNvSpPr>
                <a:spLocks/>
              </p:cNvSpPr>
              <p:nvPr/>
            </p:nvSpPr>
            <p:spPr bwMode="auto">
              <a:xfrm>
                <a:off x="1718310" y="3321685"/>
                <a:ext cx="331470" cy="320040"/>
              </a:xfrm>
              <a:custGeom>
                <a:avLst/>
                <a:gdLst>
                  <a:gd name="T0" fmla="*/ 192 w 306"/>
                  <a:gd name="T1" fmla="*/ 30 h 306"/>
                  <a:gd name="T2" fmla="*/ 210 w 306"/>
                  <a:gd name="T3" fmla="*/ 36 h 306"/>
                  <a:gd name="T4" fmla="*/ 228 w 306"/>
                  <a:gd name="T5" fmla="*/ 36 h 306"/>
                  <a:gd name="T6" fmla="*/ 246 w 306"/>
                  <a:gd name="T7" fmla="*/ 30 h 306"/>
                  <a:gd name="T8" fmla="*/ 258 w 306"/>
                  <a:gd name="T9" fmla="*/ 18 h 306"/>
                  <a:gd name="T10" fmla="*/ 270 w 306"/>
                  <a:gd name="T11" fmla="*/ 6 h 306"/>
                  <a:gd name="T12" fmla="*/ 282 w 306"/>
                  <a:gd name="T13" fmla="*/ 0 h 306"/>
                  <a:gd name="T14" fmla="*/ 306 w 306"/>
                  <a:gd name="T15" fmla="*/ 66 h 306"/>
                  <a:gd name="T16" fmla="*/ 282 w 306"/>
                  <a:gd name="T17" fmla="*/ 114 h 306"/>
                  <a:gd name="T18" fmla="*/ 300 w 306"/>
                  <a:gd name="T19" fmla="*/ 168 h 306"/>
                  <a:gd name="T20" fmla="*/ 258 w 306"/>
                  <a:gd name="T21" fmla="*/ 234 h 306"/>
                  <a:gd name="T22" fmla="*/ 234 w 306"/>
                  <a:gd name="T23" fmla="*/ 306 h 306"/>
                  <a:gd name="T24" fmla="*/ 216 w 306"/>
                  <a:gd name="T25" fmla="*/ 300 h 306"/>
                  <a:gd name="T26" fmla="*/ 198 w 306"/>
                  <a:gd name="T27" fmla="*/ 306 h 306"/>
                  <a:gd name="T28" fmla="*/ 186 w 306"/>
                  <a:gd name="T29" fmla="*/ 300 h 306"/>
                  <a:gd name="T30" fmla="*/ 174 w 306"/>
                  <a:gd name="T31" fmla="*/ 294 h 306"/>
                  <a:gd name="T32" fmla="*/ 162 w 306"/>
                  <a:gd name="T33" fmla="*/ 288 h 306"/>
                  <a:gd name="T34" fmla="*/ 150 w 306"/>
                  <a:gd name="T35" fmla="*/ 282 h 306"/>
                  <a:gd name="T36" fmla="*/ 132 w 306"/>
                  <a:gd name="T37" fmla="*/ 282 h 306"/>
                  <a:gd name="T38" fmla="*/ 120 w 306"/>
                  <a:gd name="T39" fmla="*/ 294 h 306"/>
                  <a:gd name="T40" fmla="*/ 102 w 306"/>
                  <a:gd name="T41" fmla="*/ 294 h 306"/>
                  <a:gd name="T42" fmla="*/ 90 w 306"/>
                  <a:gd name="T43" fmla="*/ 288 h 306"/>
                  <a:gd name="T44" fmla="*/ 72 w 306"/>
                  <a:gd name="T45" fmla="*/ 282 h 306"/>
                  <a:gd name="T46" fmla="*/ 60 w 306"/>
                  <a:gd name="T47" fmla="*/ 276 h 306"/>
                  <a:gd name="T48" fmla="*/ 54 w 306"/>
                  <a:gd name="T49" fmla="*/ 264 h 306"/>
                  <a:gd name="T50" fmla="*/ 48 w 306"/>
                  <a:gd name="T51" fmla="*/ 252 h 306"/>
                  <a:gd name="T52" fmla="*/ 42 w 306"/>
                  <a:gd name="T53" fmla="*/ 234 h 306"/>
                  <a:gd name="T54" fmla="*/ 48 w 306"/>
                  <a:gd name="T55" fmla="*/ 222 h 306"/>
                  <a:gd name="T56" fmla="*/ 42 w 306"/>
                  <a:gd name="T57" fmla="*/ 204 h 306"/>
                  <a:gd name="T58" fmla="*/ 36 w 306"/>
                  <a:gd name="T59" fmla="*/ 192 h 306"/>
                  <a:gd name="T60" fmla="*/ 18 w 306"/>
                  <a:gd name="T61" fmla="*/ 192 h 306"/>
                  <a:gd name="T62" fmla="*/ 6 w 306"/>
                  <a:gd name="T63" fmla="*/ 186 h 306"/>
                  <a:gd name="T64" fmla="*/ 0 w 306"/>
                  <a:gd name="T65" fmla="*/ 174 h 306"/>
                  <a:gd name="T66" fmla="*/ 6 w 306"/>
                  <a:gd name="T67" fmla="*/ 156 h 306"/>
                  <a:gd name="T68" fmla="*/ 12 w 306"/>
                  <a:gd name="T69" fmla="*/ 138 h 306"/>
                  <a:gd name="T70" fmla="*/ 18 w 306"/>
                  <a:gd name="T71" fmla="*/ 120 h 306"/>
                  <a:gd name="T72" fmla="*/ 24 w 306"/>
                  <a:gd name="T73" fmla="*/ 96 h 306"/>
                  <a:gd name="T74" fmla="*/ 90 w 306"/>
                  <a:gd name="T75" fmla="*/ 96 h 306"/>
                  <a:gd name="T76" fmla="*/ 102 w 306"/>
                  <a:gd name="T77" fmla="*/ 84 h 306"/>
                  <a:gd name="T78" fmla="*/ 114 w 306"/>
                  <a:gd name="T79" fmla="*/ 72 h 306"/>
                  <a:gd name="T80" fmla="*/ 126 w 306"/>
                  <a:gd name="T81" fmla="*/ 60 h 306"/>
                  <a:gd name="T82" fmla="*/ 132 w 306"/>
                  <a:gd name="T83" fmla="*/ 48 h 306"/>
                  <a:gd name="T84" fmla="*/ 150 w 306"/>
                  <a:gd name="T85" fmla="*/ 42 h 306"/>
                  <a:gd name="T86" fmla="*/ 156 w 306"/>
                  <a:gd name="T87" fmla="*/ 30 h 306"/>
                  <a:gd name="T88" fmla="*/ 174 w 306"/>
                  <a:gd name="T89" fmla="*/ 24 h 3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6"/>
                  <a:gd name="T136" fmla="*/ 0 h 306"/>
                  <a:gd name="T137" fmla="*/ 306 w 306"/>
                  <a:gd name="T138" fmla="*/ 306 h 30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6" h="306">
                    <a:moveTo>
                      <a:pt x="180" y="24"/>
                    </a:moveTo>
                    <a:lnTo>
                      <a:pt x="186" y="24"/>
                    </a:lnTo>
                    <a:lnTo>
                      <a:pt x="192" y="30"/>
                    </a:lnTo>
                    <a:lnTo>
                      <a:pt x="198" y="30"/>
                    </a:lnTo>
                    <a:lnTo>
                      <a:pt x="204" y="36"/>
                    </a:lnTo>
                    <a:lnTo>
                      <a:pt x="210" y="36"/>
                    </a:lnTo>
                    <a:lnTo>
                      <a:pt x="216" y="36"/>
                    </a:lnTo>
                    <a:lnTo>
                      <a:pt x="222" y="36"/>
                    </a:lnTo>
                    <a:lnTo>
                      <a:pt x="228" y="36"/>
                    </a:lnTo>
                    <a:lnTo>
                      <a:pt x="234" y="36"/>
                    </a:lnTo>
                    <a:lnTo>
                      <a:pt x="240" y="30"/>
                    </a:lnTo>
                    <a:lnTo>
                      <a:pt x="246" y="30"/>
                    </a:lnTo>
                    <a:lnTo>
                      <a:pt x="246" y="24"/>
                    </a:lnTo>
                    <a:lnTo>
                      <a:pt x="252" y="24"/>
                    </a:lnTo>
                    <a:lnTo>
                      <a:pt x="258" y="18"/>
                    </a:lnTo>
                    <a:lnTo>
                      <a:pt x="264" y="12"/>
                    </a:lnTo>
                    <a:lnTo>
                      <a:pt x="270" y="12"/>
                    </a:lnTo>
                    <a:lnTo>
                      <a:pt x="270" y="6"/>
                    </a:lnTo>
                    <a:lnTo>
                      <a:pt x="270" y="0"/>
                    </a:lnTo>
                    <a:lnTo>
                      <a:pt x="276" y="0"/>
                    </a:lnTo>
                    <a:lnTo>
                      <a:pt x="282" y="0"/>
                    </a:lnTo>
                    <a:lnTo>
                      <a:pt x="288" y="12"/>
                    </a:lnTo>
                    <a:lnTo>
                      <a:pt x="300" y="36"/>
                    </a:lnTo>
                    <a:lnTo>
                      <a:pt x="306" y="66"/>
                    </a:lnTo>
                    <a:lnTo>
                      <a:pt x="306" y="84"/>
                    </a:lnTo>
                    <a:lnTo>
                      <a:pt x="294" y="102"/>
                    </a:lnTo>
                    <a:lnTo>
                      <a:pt x="282" y="114"/>
                    </a:lnTo>
                    <a:lnTo>
                      <a:pt x="288" y="126"/>
                    </a:lnTo>
                    <a:lnTo>
                      <a:pt x="294" y="144"/>
                    </a:lnTo>
                    <a:lnTo>
                      <a:pt x="300" y="168"/>
                    </a:lnTo>
                    <a:lnTo>
                      <a:pt x="288" y="186"/>
                    </a:lnTo>
                    <a:lnTo>
                      <a:pt x="270" y="204"/>
                    </a:lnTo>
                    <a:lnTo>
                      <a:pt x="258" y="234"/>
                    </a:lnTo>
                    <a:lnTo>
                      <a:pt x="252" y="264"/>
                    </a:lnTo>
                    <a:lnTo>
                      <a:pt x="240" y="306"/>
                    </a:lnTo>
                    <a:lnTo>
                      <a:pt x="234" y="306"/>
                    </a:lnTo>
                    <a:lnTo>
                      <a:pt x="228" y="300"/>
                    </a:lnTo>
                    <a:lnTo>
                      <a:pt x="222" y="300"/>
                    </a:lnTo>
                    <a:lnTo>
                      <a:pt x="216" y="300"/>
                    </a:lnTo>
                    <a:lnTo>
                      <a:pt x="210" y="300"/>
                    </a:lnTo>
                    <a:lnTo>
                      <a:pt x="204" y="306"/>
                    </a:lnTo>
                    <a:lnTo>
                      <a:pt x="198" y="306"/>
                    </a:lnTo>
                    <a:lnTo>
                      <a:pt x="192" y="306"/>
                    </a:lnTo>
                    <a:lnTo>
                      <a:pt x="192" y="300"/>
                    </a:lnTo>
                    <a:lnTo>
                      <a:pt x="186" y="300"/>
                    </a:lnTo>
                    <a:lnTo>
                      <a:pt x="180" y="300"/>
                    </a:lnTo>
                    <a:lnTo>
                      <a:pt x="180" y="294"/>
                    </a:lnTo>
                    <a:lnTo>
                      <a:pt x="174" y="294"/>
                    </a:lnTo>
                    <a:lnTo>
                      <a:pt x="168" y="294"/>
                    </a:lnTo>
                    <a:lnTo>
                      <a:pt x="168" y="288"/>
                    </a:lnTo>
                    <a:lnTo>
                      <a:pt x="162" y="288"/>
                    </a:lnTo>
                    <a:lnTo>
                      <a:pt x="156" y="288"/>
                    </a:lnTo>
                    <a:lnTo>
                      <a:pt x="156" y="282"/>
                    </a:lnTo>
                    <a:lnTo>
                      <a:pt x="150" y="282"/>
                    </a:lnTo>
                    <a:lnTo>
                      <a:pt x="144" y="282"/>
                    </a:lnTo>
                    <a:lnTo>
                      <a:pt x="138" y="282"/>
                    </a:lnTo>
                    <a:lnTo>
                      <a:pt x="132" y="282"/>
                    </a:lnTo>
                    <a:lnTo>
                      <a:pt x="126" y="288"/>
                    </a:lnTo>
                    <a:lnTo>
                      <a:pt x="120" y="288"/>
                    </a:lnTo>
                    <a:lnTo>
                      <a:pt x="120" y="294"/>
                    </a:lnTo>
                    <a:lnTo>
                      <a:pt x="114" y="294"/>
                    </a:lnTo>
                    <a:lnTo>
                      <a:pt x="108" y="294"/>
                    </a:lnTo>
                    <a:lnTo>
                      <a:pt x="102" y="294"/>
                    </a:lnTo>
                    <a:lnTo>
                      <a:pt x="96" y="294"/>
                    </a:lnTo>
                    <a:lnTo>
                      <a:pt x="90" y="294"/>
                    </a:lnTo>
                    <a:lnTo>
                      <a:pt x="90" y="288"/>
                    </a:lnTo>
                    <a:lnTo>
                      <a:pt x="84" y="288"/>
                    </a:lnTo>
                    <a:lnTo>
                      <a:pt x="78" y="288"/>
                    </a:lnTo>
                    <a:lnTo>
                      <a:pt x="72" y="282"/>
                    </a:lnTo>
                    <a:lnTo>
                      <a:pt x="66" y="282"/>
                    </a:lnTo>
                    <a:lnTo>
                      <a:pt x="66" y="276"/>
                    </a:lnTo>
                    <a:lnTo>
                      <a:pt x="60" y="276"/>
                    </a:lnTo>
                    <a:lnTo>
                      <a:pt x="60" y="270"/>
                    </a:lnTo>
                    <a:lnTo>
                      <a:pt x="54" y="270"/>
                    </a:lnTo>
                    <a:lnTo>
                      <a:pt x="54" y="264"/>
                    </a:lnTo>
                    <a:lnTo>
                      <a:pt x="54" y="258"/>
                    </a:lnTo>
                    <a:lnTo>
                      <a:pt x="48" y="258"/>
                    </a:lnTo>
                    <a:lnTo>
                      <a:pt x="48" y="252"/>
                    </a:lnTo>
                    <a:lnTo>
                      <a:pt x="42" y="246"/>
                    </a:lnTo>
                    <a:lnTo>
                      <a:pt x="42" y="240"/>
                    </a:lnTo>
                    <a:lnTo>
                      <a:pt x="42" y="234"/>
                    </a:lnTo>
                    <a:lnTo>
                      <a:pt x="42" y="228"/>
                    </a:lnTo>
                    <a:lnTo>
                      <a:pt x="42" y="222"/>
                    </a:lnTo>
                    <a:lnTo>
                      <a:pt x="48" y="222"/>
                    </a:lnTo>
                    <a:lnTo>
                      <a:pt x="48" y="216"/>
                    </a:lnTo>
                    <a:lnTo>
                      <a:pt x="48" y="210"/>
                    </a:lnTo>
                    <a:lnTo>
                      <a:pt x="42" y="204"/>
                    </a:lnTo>
                    <a:lnTo>
                      <a:pt x="42" y="198"/>
                    </a:lnTo>
                    <a:lnTo>
                      <a:pt x="42" y="192"/>
                    </a:lnTo>
                    <a:lnTo>
                      <a:pt x="36" y="192"/>
                    </a:lnTo>
                    <a:lnTo>
                      <a:pt x="30" y="192"/>
                    </a:lnTo>
                    <a:lnTo>
                      <a:pt x="24" y="192"/>
                    </a:lnTo>
                    <a:lnTo>
                      <a:pt x="18" y="192"/>
                    </a:lnTo>
                    <a:lnTo>
                      <a:pt x="12" y="192"/>
                    </a:lnTo>
                    <a:lnTo>
                      <a:pt x="6" y="192"/>
                    </a:lnTo>
                    <a:lnTo>
                      <a:pt x="6" y="186"/>
                    </a:lnTo>
                    <a:lnTo>
                      <a:pt x="0" y="186"/>
                    </a:lnTo>
                    <a:lnTo>
                      <a:pt x="0" y="180"/>
                    </a:lnTo>
                    <a:lnTo>
                      <a:pt x="0" y="174"/>
                    </a:lnTo>
                    <a:lnTo>
                      <a:pt x="0" y="168"/>
                    </a:lnTo>
                    <a:lnTo>
                      <a:pt x="6" y="162"/>
                    </a:lnTo>
                    <a:lnTo>
                      <a:pt x="6" y="156"/>
                    </a:lnTo>
                    <a:lnTo>
                      <a:pt x="6" y="150"/>
                    </a:lnTo>
                    <a:lnTo>
                      <a:pt x="12" y="144"/>
                    </a:lnTo>
                    <a:lnTo>
                      <a:pt x="12" y="138"/>
                    </a:lnTo>
                    <a:lnTo>
                      <a:pt x="18" y="132"/>
                    </a:lnTo>
                    <a:lnTo>
                      <a:pt x="18" y="126"/>
                    </a:lnTo>
                    <a:lnTo>
                      <a:pt x="18" y="120"/>
                    </a:lnTo>
                    <a:lnTo>
                      <a:pt x="24" y="114"/>
                    </a:lnTo>
                    <a:lnTo>
                      <a:pt x="24" y="108"/>
                    </a:lnTo>
                    <a:lnTo>
                      <a:pt x="24" y="96"/>
                    </a:lnTo>
                    <a:lnTo>
                      <a:pt x="24" y="90"/>
                    </a:lnTo>
                    <a:lnTo>
                      <a:pt x="84" y="96"/>
                    </a:lnTo>
                    <a:lnTo>
                      <a:pt x="90" y="96"/>
                    </a:lnTo>
                    <a:lnTo>
                      <a:pt x="90" y="90"/>
                    </a:lnTo>
                    <a:lnTo>
                      <a:pt x="96" y="90"/>
                    </a:lnTo>
                    <a:lnTo>
                      <a:pt x="102" y="84"/>
                    </a:lnTo>
                    <a:lnTo>
                      <a:pt x="108" y="78"/>
                    </a:lnTo>
                    <a:lnTo>
                      <a:pt x="114" y="78"/>
                    </a:lnTo>
                    <a:lnTo>
                      <a:pt x="114" y="72"/>
                    </a:lnTo>
                    <a:lnTo>
                      <a:pt x="120" y="72"/>
                    </a:lnTo>
                    <a:lnTo>
                      <a:pt x="126" y="66"/>
                    </a:lnTo>
                    <a:lnTo>
                      <a:pt x="126" y="60"/>
                    </a:lnTo>
                    <a:lnTo>
                      <a:pt x="126" y="54"/>
                    </a:lnTo>
                    <a:lnTo>
                      <a:pt x="126" y="48"/>
                    </a:lnTo>
                    <a:lnTo>
                      <a:pt x="132" y="48"/>
                    </a:lnTo>
                    <a:lnTo>
                      <a:pt x="138" y="48"/>
                    </a:lnTo>
                    <a:lnTo>
                      <a:pt x="144" y="42"/>
                    </a:lnTo>
                    <a:lnTo>
                      <a:pt x="150" y="42"/>
                    </a:lnTo>
                    <a:lnTo>
                      <a:pt x="150" y="36"/>
                    </a:lnTo>
                    <a:lnTo>
                      <a:pt x="156" y="36"/>
                    </a:lnTo>
                    <a:lnTo>
                      <a:pt x="156" y="30"/>
                    </a:lnTo>
                    <a:lnTo>
                      <a:pt x="162" y="30"/>
                    </a:lnTo>
                    <a:lnTo>
                      <a:pt x="168" y="30"/>
                    </a:lnTo>
                    <a:lnTo>
                      <a:pt x="174" y="24"/>
                    </a:lnTo>
                    <a:lnTo>
                      <a:pt x="180" y="24"/>
                    </a:lnTo>
                    <a:close/>
                  </a:path>
                </a:pathLst>
              </a:custGeom>
              <a:solidFill>
                <a:schemeClr val="accent2">
                  <a:lumMod val="60000"/>
                  <a:lumOff val="40000"/>
                </a:schemeClr>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6" name="Freeform 24">
                <a:extLst>
                  <a:ext uri="{FF2B5EF4-FFF2-40B4-BE49-F238E27FC236}">
                    <a16:creationId xmlns:a16="http://schemas.microsoft.com/office/drawing/2014/main" id="{7AE337BF-31DC-46DC-A511-D8E1E4CF2756}"/>
                  </a:ext>
                </a:extLst>
              </p:cNvPr>
              <p:cNvSpPr>
                <a:spLocks/>
              </p:cNvSpPr>
              <p:nvPr/>
            </p:nvSpPr>
            <p:spPr bwMode="auto">
              <a:xfrm>
                <a:off x="636905" y="0"/>
                <a:ext cx="1043305" cy="772160"/>
              </a:xfrm>
              <a:custGeom>
                <a:avLst/>
                <a:gdLst>
                  <a:gd name="T0" fmla="*/ 360 w 972"/>
                  <a:gd name="T1" fmla="*/ 60 h 738"/>
                  <a:gd name="T2" fmla="*/ 390 w 972"/>
                  <a:gd name="T3" fmla="*/ 60 h 738"/>
                  <a:gd name="T4" fmla="*/ 408 w 972"/>
                  <a:gd name="T5" fmla="*/ 60 h 738"/>
                  <a:gd name="T6" fmla="*/ 426 w 972"/>
                  <a:gd name="T7" fmla="*/ 60 h 738"/>
                  <a:gd name="T8" fmla="*/ 462 w 972"/>
                  <a:gd name="T9" fmla="*/ 54 h 738"/>
                  <a:gd name="T10" fmla="*/ 480 w 972"/>
                  <a:gd name="T11" fmla="*/ 24 h 738"/>
                  <a:gd name="T12" fmla="*/ 522 w 972"/>
                  <a:gd name="T13" fmla="*/ 12 h 738"/>
                  <a:gd name="T14" fmla="*/ 546 w 972"/>
                  <a:gd name="T15" fmla="*/ 6 h 738"/>
                  <a:gd name="T16" fmla="*/ 588 w 972"/>
                  <a:gd name="T17" fmla="*/ 18 h 738"/>
                  <a:gd name="T18" fmla="*/ 648 w 972"/>
                  <a:gd name="T19" fmla="*/ 42 h 738"/>
                  <a:gd name="T20" fmla="*/ 702 w 972"/>
                  <a:gd name="T21" fmla="*/ 60 h 738"/>
                  <a:gd name="T22" fmla="*/ 744 w 972"/>
                  <a:gd name="T23" fmla="*/ 72 h 738"/>
                  <a:gd name="T24" fmla="*/ 762 w 972"/>
                  <a:gd name="T25" fmla="*/ 78 h 738"/>
                  <a:gd name="T26" fmla="*/ 804 w 972"/>
                  <a:gd name="T27" fmla="*/ 96 h 738"/>
                  <a:gd name="T28" fmla="*/ 828 w 972"/>
                  <a:gd name="T29" fmla="*/ 96 h 738"/>
                  <a:gd name="T30" fmla="*/ 858 w 972"/>
                  <a:gd name="T31" fmla="*/ 90 h 738"/>
                  <a:gd name="T32" fmla="*/ 888 w 972"/>
                  <a:gd name="T33" fmla="*/ 102 h 738"/>
                  <a:gd name="T34" fmla="*/ 918 w 972"/>
                  <a:gd name="T35" fmla="*/ 120 h 738"/>
                  <a:gd name="T36" fmla="*/ 972 w 972"/>
                  <a:gd name="T37" fmla="*/ 168 h 738"/>
                  <a:gd name="T38" fmla="*/ 858 w 972"/>
                  <a:gd name="T39" fmla="*/ 270 h 738"/>
                  <a:gd name="T40" fmla="*/ 696 w 972"/>
                  <a:gd name="T41" fmla="*/ 282 h 738"/>
                  <a:gd name="T42" fmla="*/ 684 w 972"/>
                  <a:gd name="T43" fmla="*/ 360 h 738"/>
                  <a:gd name="T44" fmla="*/ 606 w 972"/>
                  <a:gd name="T45" fmla="*/ 450 h 738"/>
                  <a:gd name="T46" fmla="*/ 606 w 972"/>
                  <a:gd name="T47" fmla="*/ 522 h 738"/>
                  <a:gd name="T48" fmla="*/ 510 w 972"/>
                  <a:gd name="T49" fmla="*/ 624 h 738"/>
                  <a:gd name="T50" fmla="*/ 408 w 972"/>
                  <a:gd name="T51" fmla="*/ 648 h 738"/>
                  <a:gd name="T52" fmla="*/ 306 w 972"/>
                  <a:gd name="T53" fmla="*/ 684 h 738"/>
                  <a:gd name="T54" fmla="*/ 258 w 972"/>
                  <a:gd name="T55" fmla="*/ 714 h 738"/>
                  <a:gd name="T56" fmla="*/ 204 w 972"/>
                  <a:gd name="T57" fmla="*/ 738 h 738"/>
                  <a:gd name="T58" fmla="*/ 174 w 972"/>
                  <a:gd name="T59" fmla="*/ 726 h 738"/>
                  <a:gd name="T60" fmla="*/ 168 w 972"/>
                  <a:gd name="T61" fmla="*/ 642 h 738"/>
                  <a:gd name="T62" fmla="*/ 186 w 972"/>
                  <a:gd name="T63" fmla="*/ 582 h 738"/>
                  <a:gd name="T64" fmla="*/ 234 w 972"/>
                  <a:gd name="T65" fmla="*/ 582 h 738"/>
                  <a:gd name="T66" fmla="*/ 258 w 972"/>
                  <a:gd name="T67" fmla="*/ 570 h 738"/>
                  <a:gd name="T68" fmla="*/ 252 w 972"/>
                  <a:gd name="T69" fmla="*/ 504 h 738"/>
                  <a:gd name="T70" fmla="*/ 252 w 972"/>
                  <a:gd name="T71" fmla="*/ 456 h 738"/>
                  <a:gd name="T72" fmla="*/ 252 w 972"/>
                  <a:gd name="T73" fmla="*/ 402 h 738"/>
                  <a:gd name="T74" fmla="*/ 240 w 972"/>
                  <a:gd name="T75" fmla="*/ 360 h 738"/>
                  <a:gd name="T76" fmla="*/ 264 w 972"/>
                  <a:gd name="T77" fmla="*/ 312 h 738"/>
                  <a:gd name="T78" fmla="*/ 246 w 972"/>
                  <a:gd name="T79" fmla="*/ 282 h 738"/>
                  <a:gd name="T80" fmla="*/ 216 w 972"/>
                  <a:gd name="T81" fmla="*/ 300 h 738"/>
                  <a:gd name="T82" fmla="*/ 168 w 972"/>
                  <a:gd name="T83" fmla="*/ 294 h 738"/>
                  <a:gd name="T84" fmla="*/ 132 w 972"/>
                  <a:gd name="T85" fmla="*/ 276 h 738"/>
                  <a:gd name="T86" fmla="*/ 90 w 972"/>
                  <a:gd name="T87" fmla="*/ 252 h 738"/>
                  <a:gd name="T88" fmla="*/ 48 w 972"/>
                  <a:gd name="T89" fmla="*/ 240 h 738"/>
                  <a:gd name="T90" fmla="*/ 0 w 972"/>
                  <a:gd name="T91" fmla="*/ 234 h 738"/>
                  <a:gd name="T92" fmla="*/ 0 w 972"/>
                  <a:gd name="T93" fmla="*/ 210 h 738"/>
                  <a:gd name="T94" fmla="*/ 0 w 972"/>
                  <a:gd name="T95" fmla="*/ 168 h 738"/>
                  <a:gd name="T96" fmla="*/ 30 w 972"/>
                  <a:gd name="T97" fmla="*/ 162 h 738"/>
                  <a:gd name="T98" fmla="*/ 72 w 972"/>
                  <a:gd name="T99" fmla="*/ 132 h 738"/>
                  <a:gd name="T100" fmla="*/ 108 w 972"/>
                  <a:gd name="T101" fmla="*/ 96 h 738"/>
                  <a:gd name="T102" fmla="*/ 132 w 972"/>
                  <a:gd name="T103" fmla="*/ 78 h 738"/>
                  <a:gd name="T104" fmla="*/ 168 w 972"/>
                  <a:gd name="T105" fmla="*/ 72 h 738"/>
                  <a:gd name="T106" fmla="*/ 180 w 972"/>
                  <a:gd name="T107" fmla="*/ 66 h 738"/>
                  <a:gd name="T108" fmla="*/ 198 w 972"/>
                  <a:gd name="T109" fmla="*/ 66 h 738"/>
                  <a:gd name="T110" fmla="*/ 240 w 972"/>
                  <a:gd name="T111" fmla="*/ 54 h 738"/>
                  <a:gd name="T112" fmla="*/ 264 w 972"/>
                  <a:gd name="T113" fmla="*/ 54 h 738"/>
                  <a:gd name="T114" fmla="*/ 300 w 972"/>
                  <a:gd name="T115" fmla="*/ 48 h 738"/>
                  <a:gd name="T116" fmla="*/ 324 w 972"/>
                  <a:gd name="T117" fmla="*/ 60 h 738"/>
                  <a:gd name="T118" fmla="*/ 348 w 972"/>
                  <a:gd name="T119" fmla="*/ 60 h 7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72"/>
                  <a:gd name="T181" fmla="*/ 0 h 738"/>
                  <a:gd name="T182" fmla="*/ 972 w 972"/>
                  <a:gd name="T183" fmla="*/ 738 h 7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72" h="738">
                    <a:moveTo>
                      <a:pt x="348" y="60"/>
                    </a:moveTo>
                    <a:lnTo>
                      <a:pt x="354" y="60"/>
                    </a:lnTo>
                    <a:lnTo>
                      <a:pt x="360" y="60"/>
                    </a:lnTo>
                    <a:lnTo>
                      <a:pt x="366" y="60"/>
                    </a:lnTo>
                    <a:lnTo>
                      <a:pt x="384" y="60"/>
                    </a:lnTo>
                    <a:lnTo>
                      <a:pt x="390" y="60"/>
                    </a:lnTo>
                    <a:lnTo>
                      <a:pt x="396" y="60"/>
                    </a:lnTo>
                    <a:lnTo>
                      <a:pt x="402" y="60"/>
                    </a:lnTo>
                    <a:lnTo>
                      <a:pt x="408" y="60"/>
                    </a:lnTo>
                    <a:lnTo>
                      <a:pt x="414" y="60"/>
                    </a:lnTo>
                    <a:lnTo>
                      <a:pt x="420" y="60"/>
                    </a:lnTo>
                    <a:lnTo>
                      <a:pt x="426" y="60"/>
                    </a:lnTo>
                    <a:lnTo>
                      <a:pt x="438" y="60"/>
                    </a:lnTo>
                    <a:lnTo>
                      <a:pt x="456" y="60"/>
                    </a:lnTo>
                    <a:lnTo>
                      <a:pt x="462" y="54"/>
                    </a:lnTo>
                    <a:lnTo>
                      <a:pt x="462" y="48"/>
                    </a:lnTo>
                    <a:lnTo>
                      <a:pt x="474" y="42"/>
                    </a:lnTo>
                    <a:lnTo>
                      <a:pt x="480" y="24"/>
                    </a:lnTo>
                    <a:lnTo>
                      <a:pt x="492" y="18"/>
                    </a:lnTo>
                    <a:lnTo>
                      <a:pt x="510" y="12"/>
                    </a:lnTo>
                    <a:lnTo>
                      <a:pt x="522" y="12"/>
                    </a:lnTo>
                    <a:lnTo>
                      <a:pt x="528" y="6"/>
                    </a:lnTo>
                    <a:lnTo>
                      <a:pt x="540" y="6"/>
                    </a:lnTo>
                    <a:lnTo>
                      <a:pt x="546" y="6"/>
                    </a:lnTo>
                    <a:lnTo>
                      <a:pt x="558" y="0"/>
                    </a:lnTo>
                    <a:lnTo>
                      <a:pt x="582" y="12"/>
                    </a:lnTo>
                    <a:lnTo>
                      <a:pt x="588" y="18"/>
                    </a:lnTo>
                    <a:lnTo>
                      <a:pt x="600" y="18"/>
                    </a:lnTo>
                    <a:lnTo>
                      <a:pt x="642" y="36"/>
                    </a:lnTo>
                    <a:lnTo>
                      <a:pt x="648" y="42"/>
                    </a:lnTo>
                    <a:lnTo>
                      <a:pt x="666" y="48"/>
                    </a:lnTo>
                    <a:lnTo>
                      <a:pt x="684" y="54"/>
                    </a:lnTo>
                    <a:lnTo>
                      <a:pt x="702" y="60"/>
                    </a:lnTo>
                    <a:lnTo>
                      <a:pt x="714" y="66"/>
                    </a:lnTo>
                    <a:lnTo>
                      <a:pt x="738" y="72"/>
                    </a:lnTo>
                    <a:lnTo>
                      <a:pt x="744" y="72"/>
                    </a:lnTo>
                    <a:lnTo>
                      <a:pt x="750" y="78"/>
                    </a:lnTo>
                    <a:lnTo>
                      <a:pt x="756" y="78"/>
                    </a:lnTo>
                    <a:lnTo>
                      <a:pt x="762" y="78"/>
                    </a:lnTo>
                    <a:lnTo>
                      <a:pt x="780" y="84"/>
                    </a:lnTo>
                    <a:lnTo>
                      <a:pt x="798" y="96"/>
                    </a:lnTo>
                    <a:lnTo>
                      <a:pt x="804" y="96"/>
                    </a:lnTo>
                    <a:lnTo>
                      <a:pt x="810" y="102"/>
                    </a:lnTo>
                    <a:lnTo>
                      <a:pt x="816" y="96"/>
                    </a:lnTo>
                    <a:lnTo>
                      <a:pt x="828" y="96"/>
                    </a:lnTo>
                    <a:lnTo>
                      <a:pt x="840" y="90"/>
                    </a:lnTo>
                    <a:lnTo>
                      <a:pt x="852" y="90"/>
                    </a:lnTo>
                    <a:lnTo>
                      <a:pt x="858" y="90"/>
                    </a:lnTo>
                    <a:lnTo>
                      <a:pt x="870" y="96"/>
                    </a:lnTo>
                    <a:lnTo>
                      <a:pt x="876" y="96"/>
                    </a:lnTo>
                    <a:lnTo>
                      <a:pt x="888" y="102"/>
                    </a:lnTo>
                    <a:lnTo>
                      <a:pt x="912" y="114"/>
                    </a:lnTo>
                    <a:lnTo>
                      <a:pt x="912" y="120"/>
                    </a:lnTo>
                    <a:lnTo>
                      <a:pt x="918" y="120"/>
                    </a:lnTo>
                    <a:lnTo>
                      <a:pt x="930" y="126"/>
                    </a:lnTo>
                    <a:lnTo>
                      <a:pt x="948" y="144"/>
                    </a:lnTo>
                    <a:lnTo>
                      <a:pt x="972" y="168"/>
                    </a:lnTo>
                    <a:lnTo>
                      <a:pt x="960" y="180"/>
                    </a:lnTo>
                    <a:lnTo>
                      <a:pt x="912" y="222"/>
                    </a:lnTo>
                    <a:lnTo>
                      <a:pt x="858" y="270"/>
                    </a:lnTo>
                    <a:lnTo>
                      <a:pt x="834" y="306"/>
                    </a:lnTo>
                    <a:lnTo>
                      <a:pt x="762" y="294"/>
                    </a:lnTo>
                    <a:lnTo>
                      <a:pt x="696" y="282"/>
                    </a:lnTo>
                    <a:lnTo>
                      <a:pt x="648" y="270"/>
                    </a:lnTo>
                    <a:lnTo>
                      <a:pt x="684" y="324"/>
                    </a:lnTo>
                    <a:lnTo>
                      <a:pt x="684" y="360"/>
                    </a:lnTo>
                    <a:lnTo>
                      <a:pt x="684" y="372"/>
                    </a:lnTo>
                    <a:lnTo>
                      <a:pt x="636" y="396"/>
                    </a:lnTo>
                    <a:lnTo>
                      <a:pt x="606" y="450"/>
                    </a:lnTo>
                    <a:lnTo>
                      <a:pt x="594" y="474"/>
                    </a:lnTo>
                    <a:lnTo>
                      <a:pt x="624" y="510"/>
                    </a:lnTo>
                    <a:lnTo>
                      <a:pt x="606" y="522"/>
                    </a:lnTo>
                    <a:lnTo>
                      <a:pt x="582" y="600"/>
                    </a:lnTo>
                    <a:lnTo>
                      <a:pt x="546" y="612"/>
                    </a:lnTo>
                    <a:lnTo>
                      <a:pt x="510" y="624"/>
                    </a:lnTo>
                    <a:lnTo>
                      <a:pt x="468" y="624"/>
                    </a:lnTo>
                    <a:lnTo>
                      <a:pt x="444" y="636"/>
                    </a:lnTo>
                    <a:lnTo>
                      <a:pt x="408" y="648"/>
                    </a:lnTo>
                    <a:lnTo>
                      <a:pt x="384" y="648"/>
                    </a:lnTo>
                    <a:lnTo>
                      <a:pt x="354" y="672"/>
                    </a:lnTo>
                    <a:lnTo>
                      <a:pt x="306" y="684"/>
                    </a:lnTo>
                    <a:lnTo>
                      <a:pt x="318" y="714"/>
                    </a:lnTo>
                    <a:lnTo>
                      <a:pt x="282" y="714"/>
                    </a:lnTo>
                    <a:lnTo>
                      <a:pt x="258" y="714"/>
                    </a:lnTo>
                    <a:lnTo>
                      <a:pt x="246" y="726"/>
                    </a:lnTo>
                    <a:lnTo>
                      <a:pt x="228" y="738"/>
                    </a:lnTo>
                    <a:lnTo>
                      <a:pt x="204" y="738"/>
                    </a:lnTo>
                    <a:lnTo>
                      <a:pt x="180" y="738"/>
                    </a:lnTo>
                    <a:lnTo>
                      <a:pt x="174" y="738"/>
                    </a:lnTo>
                    <a:lnTo>
                      <a:pt x="174" y="726"/>
                    </a:lnTo>
                    <a:lnTo>
                      <a:pt x="168" y="696"/>
                    </a:lnTo>
                    <a:lnTo>
                      <a:pt x="174" y="660"/>
                    </a:lnTo>
                    <a:lnTo>
                      <a:pt x="168" y="642"/>
                    </a:lnTo>
                    <a:lnTo>
                      <a:pt x="180" y="618"/>
                    </a:lnTo>
                    <a:lnTo>
                      <a:pt x="180" y="594"/>
                    </a:lnTo>
                    <a:lnTo>
                      <a:pt x="186" y="582"/>
                    </a:lnTo>
                    <a:lnTo>
                      <a:pt x="204" y="570"/>
                    </a:lnTo>
                    <a:lnTo>
                      <a:pt x="222" y="576"/>
                    </a:lnTo>
                    <a:lnTo>
                      <a:pt x="234" y="582"/>
                    </a:lnTo>
                    <a:lnTo>
                      <a:pt x="246" y="582"/>
                    </a:lnTo>
                    <a:lnTo>
                      <a:pt x="258" y="582"/>
                    </a:lnTo>
                    <a:lnTo>
                      <a:pt x="258" y="570"/>
                    </a:lnTo>
                    <a:lnTo>
                      <a:pt x="258" y="552"/>
                    </a:lnTo>
                    <a:lnTo>
                      <a:pt x="258" y="528"/>
                    </a:lnTo>
                    <a:lnTo>
                      <a:pt x="252" y="504"/>
                    </a:lnTo>
                    <a:lnTo>
                      <a:pt x="246" y="492"/>
                    </a:lnTo>
                    <a:lnTo>
                      <a:pt x="252" y="474"/>
                    </a:lnTo>
                    <a:lnTo>
                      <a:pt x="252" y="456"/>
                    </a:lnTo>
                    <a:lnTo>
                      <a:pt x="258" y="444"/>
                    </a:lnTo>
                    <a:lnTo>
                      <a:pt x="258" y="426"/>
                    </a:lnTo>
                    <a:lnTo>
                      <a:pt x="252" y="402"/>
                    </a:lnTo>
                    <a:lnTo>
                      <a:pt x="246" y="390"/>
                    </a:lnTo>
                    <a:lnTo>
                      <a:pt x="240" y="378"/>
                    </a:lnTo>
                    <a:lnTo>
                      <a:pt x="240" y="360"/>
                    </a:lnTo>
                    <a:lnTo>
                      <a:pt x="246" y="342"/>
                    </a:lnTo>
                    <a:lnTo>
                      <a:pt x="252" y="324"/>
                    </a:lnTo>
                    <a:lnTo>
                      <a:pt x="264" y="312"/>
                    </a:lnTo>
                    <a:lnTo>
                      <a:pt x="264" y="300"/>
                    </a:lnTo>
                    <a:lnTo>
                      <a:pt x="264" y="288"/>
                    </a:lnTo>
                    <a:lnTo>
                      <a:pt x="246" y="282"/>
                    </a:lnTo>
                    <a:lnTo>
                      <a:pt x="246" y="288"/>
                    </a:lnTo>
                    <a:lnTo>
                      <a:pt x="234" y="294"/>
                    </a:lnTo>
                    <a:lnTo>
                      <a:pt x="216" y="300"/>
                    </a:lnTo>
                    <a:lnTo>
                      <a:pt x="198" y="306"/>
                    </a:lnTo>
                    <a:lnTo>
                      <a:pt x="180" y="300"/>
                    </a:lnTo>
                    <a:lnTo>
                      <a:pt x="168" y="294"/>
                    </a:lnTo>
                    <a:lnTo>
                      <a:pt x="156" y="282"/>
                    </a:lnTo>
                    <a:lnTo>
                      <a:pt x="144" y="282"/>
                    </a:lnTo>
                    <a:lnTo>
                      <a:pt x="132" y="276"/>
                    </a:lnTo>
                    <a:lnTo>
                      <a:pt x="120" y="276"/>
                    </a:lnTo>
                    <a:lnTo>
                      <a:pt x="102" y="264"/>
                    </a:lnTo>
                    <a:lnTo>
                      <a:pt x="90" y="252"/>
                    </a:lnTo>
                    <a:lnTo>
                      <a:pt x="78" y="240"/>
                    </a:lnTo>
                    <a:lnTo>
                      <a:pt x="66" y="240"/>
                    </a:lnTo>
                    <a:lnTo>
                      <a:pt x="48" y="240"/>
                    </a:lnTo>
                    <a:lnTo>
                      <a:pt x="30" y="246"/>
                    </a:lnTo>
                    <a:lnTo>
                      <a:pt x="18" y="246"/>
                    </a:lnTo>
                    <a:lnTo>
                      <a:pt x="0" y="234"/>
                    </a:lnTo>
                    <a:lnTo>
                      <a:pt x="0" y="228"/>
                    </a:lnTo>
                    <a:lnTo>
                      <a:pt x="0" y="222"/>
                    </a:lnTo>
                    <a:lnTo>
                      <a:pt x="0" y="210"/>
                    </a:lnTo>
                    <a:lnTo>
                      <a:pt x="0" y="180"/>
                    </a:lnTo>
                    <a:lnTo>
                      <a:pt x="0" y="174"/>
                    </a:lnTo>
                    <a:lnTo>
                      <a:pt x="0" y="168"/>
                    </a:lnTo>
                    <a:lnTo>
                      <a:pt x="18" y="168"/>
                    </a:lnTo>
                    <a:lnTo>
                      <a:pt x="24" y="168"/>
                    </a:lnTo>
                    <a:lnTo>
                      <a:pt x="30" y="162"/>
                    </a:lnTo>
                    <a:lnTo>
                      <a:pt x="48" y="150"/>
                    </a:lnTo>
                    <a:lnTo>
                      <a:pt x="66" y="138"/>
                    </a:lnTo>
                    <a:lnTo>
                      <a:pt x="72" y="132"/>
                    </a:lnTo>
                    <a:lnTo>
                      <a:pt x="78" y="126"/>
                    </a:lnTo>
                    <a:lnTo>
                      <a:pt x="84" y="114"/>
                    </a:lnTo>
                    <a:lnTo>
                      <a:pt x="108" y="96"/>
                    </a:lnTo>
                    <a:lnTo>
                      <a:pt x="114" y="96"/>
                    </a:lnTo>
                    <a:lnTo>
                      <a:pt x="120" y="90"/>
                    </a:lnTo>
                    <a:lnTo>
                      <a:pt x="132" y="78"/>
                    </a:lnTo>
                    <a:lnTo>
                      <a:pt x="138" y="78"/>
                    </a:lnTo>
                    <a:lnTo>
                      <a:pt x="162" y="72"/>
                    </a:lnTo>
                    <a:lnTo>
                      <a:pt x="168" y="72"/>
                    </a:lnTo>
                    <a:lnTo>
                      <a:pt x="168" y="66"/>
                    </a:lnTo>
                    <a:lnTo>
                      <a:pt x="174" y="66"/>
                    </a:lnTo>
                    <a:lnTo>
                      <a:pt x="180" y="66"/>
                    </a:lnTo>
                    <a:lnTo>
                      <a:pt x="186" y="66"/>
                    </a:lnTo>
                    <a:lnTo>
                      <a:pt x="192" y="66"/>
                    </a:lnTo>
                    <a:lnTo>
                      <a:pt x="198" y="66"/>
                    </a:lnTo>
                    <a:lnTo>
                      <a:pt x="216" y="60"/>
                    </a:lnTo>
                    <a:lnTo>
                      <a:pt x="228" y="60"/>
                    </a:lnTo>
                    <a:lnTo>
                      <a:pt x="240" y="54"/>
                    </a:lnTo>
                    <a:lnTo>
                      <a:pt x="246" y="54"/>
                    </a:lnTo>
                    <a:lnTo>
                      <a:pt x="258" y="54"/>
                    </a:lnTo>
                    <a:lnTo>
                      <a:pt x="264" y="54"/>
                    </a:lnTo>
                    <a:lnTo>
                      <a:pt x="288" y="48"/>
                    </a:lnTo>
                    <a:lnTo>
                      <a:pt x="294" y="48"/>
                    </a:lnTo>
                    <a:lnTo>
                      <a:pt x="300" y="48"/>
                    </a:lnTo>
                    <a:lnTo>
                      <a:pt x="306" y="54"/>
                    </a:lnTo>
                    <a:lnTo>
                      <a:pt x="312" y="60"/>
                    </a:lnTo>
                    <a:lnTo>
                      <a:pt x="324" y="60"/>
                    </a:lnTo>
                    <a:lnTo>
                      <a:pt x="336" y="60"/>
                    </a:lnTo>
                    <a:lnTo>
                      <a:pt x="342" y="60"/>
                    </a:lnTo>
                    <a:lnTo>
                      <a:pt x="348" y="60"/>
                    </a:lnTo>
                    <a:close/>
                  </a:path>
                </a:pathLst>
              </a:custGeom>
              <a:solidFill>
                <a:srgbClr val="76923C"/>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7" name="Freeform 25">
                <a:extLst>
                  <a:ext uri="{FF2B5EF4-FFF2-40B4-BE49-F238E27FC236}">
                    <a16:creationId xmlns:a16="http://schemas.microsoft.com/office/drawing/2014/main" id="{84CB5BC2-AEC8-4F4F-97C2-95A9F0D7D631}"/>
                  </a:ext>
                </a:extLst>
              </p:cNvPr>
              <p:cNvSpPr>
                <a:spLocks/>
              </p:cNvSpPr>
              <p:nvPr/>
            </p:nvSpPr>
            <p:spPr bwMode="auto">
              <a:xfrm>
                <a:off x="798196" y="168336"/>
                <a:ext cx="1180465" cy="1097915"/>
              </a:xfrm>
              <a:custGeom>
                <a:avLst/>
                <a:gdLst>
                  <a:gd name="T0" fmla="*/ 870 w 1098"/>
                  <a:gd name="T1" fmla="*/ 42 h 1050"/>
                  <a:gd name="T2" fmla="*/ 900 w 1098"/>
                  <a:gd name="T3" fmla="*/ 84 h 1050"/>
                  <a:gd name="T4" fmla="*/ 936 w 1098"/>
                  <a:gd name="T5" fmla="*/ 144 h 1050"/>
                  <a:gd name="T6" fmla="*/ 984 w 1098"/>
                  <a:gd name="T7" fmla="*/ 192 h 1050"/>
                  <a:gd name="T8" fmla="*/ 1020 w 1098"/>
                  <a:gd name="T9" fmla="*/ 282 h 1050"/>
                  <a:gd name="T10" fmla="*/ 1032 w 1098"/>
                  <a:gd name="T11" fmla="*/ 312 h 1050"/>
                  <a:gd name="T12" fmla="*/ 1038 w 1098"/>
                  <a:gd name="T13" fmla="*/ 342 h 1050"/>
                  <a:gd name="T14" fmla="*/ 1044 w 1098"/>
                  <a:gd name="T15" fmla="*/ 378 h 1050"/>
                  <a:gd name="T16" fmla="*/ 1038 w 1098"/>
                  <a:gd name="T17" fmla="*/ 402 h 1050"/>
                  <a:gd name="T18" fmla="*/ 1050 w 1098"/>
                  <a:gd name="T19" fmla="*/ 426 h 1050"/>
                  <a:gd name="T20" fmla="*/ 1056 w 1098"/>
                  <a:gd name="T21" fmla="*/ 462 h 1050"/>
                  <a:gd name="T22" fmla="*/ 1068 w 1098"/>
                  <a:gd name="T23" fmla="*/ 486 h 1050"/>
                  <a:gd name="T24" fmla="*/ 1068 w 1098"/>
                  <a:gd name="T25" fmla="*/ 516 h 1050"/>
                  <a:gd name="T26" fmla="*/ 1056 w 1098"/>
                  <a:gd name="T27" fmla="*/ 540 h 1050"/>
                  <a:gd name="T28" fmla="*/ 1062 w 1098"/>
                  <a:gd name="T29" fmla="*/ 564 h 1050"/>
                  <a:gd name="T30" fmla="*/ 1086 w 1098"/>
                  <a:gd name="T31" fmla="*/ 588 h 1050"/>
                  <a:gd name="T32" fmla="*/ 1086 w 1098"/>
                  <a:gd name="T33" fmla="*/ 600 h 1050"/>
                  <a:gd name="T34" fmla="*/ 1062 w 1098"/>
                  <a:gd name="T35" fmla="*/ 618 h 1050"/>
                  <a:gd name="T36" fmla="*/ 1044 w 1098"/>
                  <a:gd name="T37" fmla="*/ 642 h 1050"/>
                  <a:gd name="T38" fmla="*/ 1014 w 1098"/>
                  <a:gd name="T39" fmla="*/ 648 h 1050"/>
                  <a:gd name="T40" fmla="*/ 978 w 1098"/>
                  <a:gd name="T41" fmla="*/ 654 h 1050"/>
                  <a:gd name="T42" fmla="*/ 966 w 1098"/>
                  <a:gd name="T43" fmla="*/ 678 h 1050"/>
                  <a:gd name="T44" fmla="*/ 960 w 1098"/>
                  <a:gd name="T45" fmla="*/ 708 h 1050"/>
                  <a:gd name="T46" fmla="*/ 948 w 1098"/>
                  <a:gd name="T47" fmla="*/ 732 h 1050"/>
                  <a:gd name="T48" fmla="*/ 966 w 1098"/>
                  <a:gd name="T49" fmla="*/ 750 h 1050"/>
                  <a:gd name="T50" fmla="*/ 972 w 1098"/>
                  <a:gd name="T51" fmla="*/ 786 h 1050"/>
                  <a:gd name="T52" fmla="*/ 966 w 1098"/>
                  <a:gd name="T53" fmla="*/ 822 h 1050"/>
                  <a:gd name="T54" fmla="*/ 960 w 1098"/>
                  <a:gd name="T55" fmla="*/ 852 h 1050"/>
                  <a:gd name="T56" fmla="*/ 942 w 1098"/>
                  <a:gd name="T57" fmla="*/ 870 h 1050"/>
                  <a:gd name="T58" fmla="*/ 912 w 1098"/>
                  <a:gd name="T59" fmla="*/ 882 h 1050"/>
                  <a:gd name="T60" fmla="*/ 906 w 1098"/>
                  <a:gd name="T61" fmla="*/ 912 h 1050"/>
                  <a:gd name="T62" fmla="*/ 900 w 1098"/>
                  <a:gd name="T63" fmla="*/ 942 h 1050"/>
                  <a:gd name="T64" fmla="*/ 888 w 1098"/>
                  <a:gd name="T65" fmla="*/ 966 h 1050"/>
                  <a:gd name="T66" fmla="*/ 858 w 1098"/>
                  <a:gd name="T67" fmla="*/ 972 h 1050"/>
                  <a:gd name="T68" fmla="*/ 834 w 1098"/>
                  <a:gd name="T69" fmla="*/ 978 h 1050"/>
                  <a:gd name="T70" fmla="*/ 804 w 1098"/>
                  <a:gd name="T71" fmla="*/ 990 h 1050"/>
                  <a:gd name="T72" fmla="*/ 774 w 1098"/>
                  <a:gd name="T73" fmla="*/ 984 h 1050"/>
                  <a:gd name="T74" fmla="*/ 750 w 1098"/>
                  <a:gd name="T75" fmla="*/ 984 h 1050"/>
                  <a:gd name="T76" fmla="*/ 726 w 1098"/>
                  <a:gd name="T77" fmla="*/ 996 h 1050"/>
                  <a:gd name="T78" fmla="*/ 702 w 1098"/>
                  <a:gd name="T79" fmla="*/ 1014 h 1050"/>
                  <a:gd name="T80" fmla="*/ 702 w 1098"/>
                  <a:gd name="T81" fmla="*/ 1038 h 1050"/>
                  <a:gd name="T82" fmla="*/ 672 w 1098"/>
                  <a:gd name="T83" fmla="*/ 1044 h 1050"/>
                  <a:gd name="T84" fmla="*/ 666 w 1098"/>
                  <a:gd name="T85" fmla="*/ 1026 h 1050"/>
                  <a:gd name="T86" fmla="*/ 654 w 1098"/>
                  <a:gd name="T87" fmla="*/ 1002 h 1050"/>
                  <a:gd name="T88" fmla="*/ 630 w 1098"/>
                  <a:gd name="T89" fmla="*/ 972 h 1050"/>
                  <a:gd name="T90" fmla="*/ 600 w 1098"/>
                  <a:gd name="T91" fmla="*/ 960 h 1050"/>
                  <a:gd name="T92" fmla="*/ 624 w 1098"/>
                  <a:gd name="T93" fmla="*/ 852 h 1050"/>
                  <a:gd name="T94" fmla="*/ 564 w 1098"/>
                  <a:gd name="T95" fmla="*/ 786 h 1050"/>
                  <a:gd name="T96" fmla="*/ 504 w 1098"/>
                  <a:gd name="T97" fmla="*/ 726 h 1050"/>
                  <a:gd name="T98" fmla="*/ 390 w 1098"/>
                  <a:gd name="T99" fmla="*/ 708 h 1050"/>
                  <a:gd name="T100" fmla="*/ 312 w 1098"/>
                  <a:gd name="T101" fmla="*/ 684 h 1050"/>
                  <a:gd name="T102" fmla="*/ 216 w 1098"/>
                  <a:gd name="T103" fmla="*/ 696 h 1050"/>
                  <a:gd name="T104" fmla="*/ 102 w 1098"/>
                  <a:gd name="T105" fmla="*/ 720 h 1050"/>
                  <a:gd name="T106" fmla="*/ 12 w 1098"/>
                  <a:gd name="T107" fmla="*/ 762 h 1050"/>
                  <a:gd name="T108" fmla="*/ 24 w 1098"/>
                  <a:gd name="T109" fmla="*/ 630 h 1050"/>
                  <a:gd name="T110" fmla="*/ 66 w 1098"/>
                  <a:gd name="T111" fmla="*/ 570 h 1050"/>
                  <a:gd name="T112" fmla="*/ 168 w 1098"/>
                  <a:gd name="T113" fmla="*/ 516 h 1050"/>
                  <a:gd name="T114" fmla="*/ 372 w 1098"/>
                  <a:gd name="T115" fmla="*/ 456 h 1050"/>
                  <a:gd name="T116" fmla="*/ 468 w 1098"/>
                  <a:gd name="T117" fmla="*/ 282 h 1050"/>
                  <a:gd name="T118" fmla="*/ 558 w 1098"/>
                  <a:gd name="T119" fmla="*/ 114 h 1050"/>
                  <a:gd name="T120" fmla="*/ 834 w 1098"/>
                  <a:gd name="T121" fmla="*/ 0 h 10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98"/>
                  <a:gd name="T184" fmla="*/ 0 h 1050"/>
                  <a:gd name="T185" fmla="*/ 1098 w 1098"/>
                  <a:gd name="T186" fmla="*/ 1050 h 10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98" h="1050">
                    <a:moveTo>
                      <a:pt x="834" y="0"/>
                    </a:moveTo>
                    <a:lnTo>
                      <a:pt x="834" y="6"/>
                    </a:lnTo>
                    <a:lnTo>
                      <a:pt x="840" y="6"/>
                    </a:lnTo>
                    <a:lnTo>
                      <a:pt x="840" y="12"/>
                    </a:lnTo>
                    <a:lnTo>
                      <a:pt x="864" y="30"/>
                    </a:lnTo>
                    <a:lnTo>
                      <a:pt x="870" y="42"/>
                    </a:lnTo>
                    <a:lnTo>
                      <a:pt x="876" y="42"/>
                    </a:lnTo>
                    <a:lnTo>
                      <a:pt x="882" y="48"/>
                    </a:lnTo>
                    <a:lnTo>
                      <a:pt x="882" y="54"/>
                    </a:lnTo>
                    <a:lnTo>
                      <a:pt x="888" y="60"/>
                    </a:lnTo>
                    <a:lnTo>
                      <a:pt x="894" y="72"/>
                    </a:lnTo>
                    <a:lnTo>
                      <a:pt x="900" y="84"/>
                    </a:lnTo>
                    <a:lnTo>
                      <a:pt x="906" y="90"/>
                    </a:lnTo>
                    <a:lnTo>
                      <a:pt x="912" y="96"/>
                    </a:lnTo>
                    <a:lnTo>
                      <a:pt x="918" y="108"/>
                    </a:lnTo>
                    <a:lnTo>
                      <a:pt x="924" y="126"/>
                    </a:lnTo>
                    <a:lnTo>
                      <a:pt x="930" y="138"/>
                    </a:lnTo>
                    <a:lnTo>
                      <a:pt x="936" y="144"/>
                    </a:lnTo>
                    <a:lnTo>
                      <a:pt x="966" y="174"/>
                    </a:lnTo>
                    <a:lnTo>
                      <a:pt x="966" y="180"/>
                    </a:lnTo>
                    <a:lnTo>
                      <a:pt x="972" y="180"/>
                    </a:lnTo>
                    <a:lnTo>
                      <a:pt x="978" y="186"/>
                    </a:lnTo>
                    <a:lnTo>
                      <a:pt x="978" y="192"/>
                    </a:lnTo>
                    <a:lnTo>
                      <a:pt x="984" y="192"/>
                    </a:lnTo>
                    <a:lnTo>
                      <a:pt x="990" y="192"/>
                    </a:lnTo>
                    <a:lnTo>
                      <a:pt x="1008" y="192"/>
                    </a:lnTo>
                    <a:lnTo>
                      <a:pt x="1014" y="192"/>
                    </a:lnTo>
                    <a:lnTo>
                      <a:pt x="1020" y="192"/>
                    </a:lnTo>
                    <a:lnTo>
                      <a:pt x="1020" y="276"/>
                    </a:lnTo>
                    <a:lnTo>
                      <a:pt x="1020" y="282"/>
                    </a:lnTo>
                    <a:lnTo>
                      <a:pt x="1020" y="288"/>
                    </a:lnTo>
                    <a:lnTo>
                      <a:pt x="1026" y="294"/>
                    </a:lnTo>
                    <a:lnTo>
                      <a:pt x="1026" y="300"/>
                    </a:lnTo>
                    <a:lnTo>
                      <a:pt x="1026" y="306"/>
                    </a:lnTo>
                    <a:lnTo>
                      <a:pt x="1026" y="312"/>
                    </a:lnTo>
                    <a:lnTo>
                      <a:pt x="1032" y="312"/>
                    </a:lnTo>
                    <a:lnTo>
                      <a:pt x="1032" y="318"/>
                    </a:lnTo>
                    <a:lnTo>
                      <a:pt x="1032" y="324"/>
                    </a:lnTo>
                    <a:lnTo>
                      <a:pt x="1032" y="330"/>
                    </a:lnTo>
                    <a:lnTo>
                      <a:pt x="1032" y="336"/>
                    </a:lnTo>
                    <a:lnTo>
                      <a:pt x="1038" y="336"/>
                    </a:lnTo>
                    <a:lnTo>
                      <a:pt x="1038" y="342"/>
                    </a:lnTo>
                    <a:lnTo>
                      <a:pt x="1038" y="348"/>
                    </a:lnTo>
                    <a:lnTo>
                      <a:pt x="1038" y="354"/>
                    </a:lnTo>
                    <a:lnTo>
                      <a:pt x="1038" y="360"/>
                    </a:lnTo>
                    <a:lnTo>
                      <a:pt x="1044" y="366"/>
                    </a:lnTo>
                    <a:lnTo>
                      <a:pt x="1044" y="372"/>
                    </a:lnTo>
                    <a:lnTo>
                      <a:pt x="1044" y="378"/>
                    </a:lnTo>
                    <a:lnTo>
                      <a:pt x="1038" y="378"/>
                    </a:lnTo>
                    <a:lnTo>
                      <a:pt x="1044" y="384"/>
                    </a:lnTo>
                    <a:lnTo>
                      <a:pt x="1044" y="390"/>
                    </a:lnTo>
                    <a:lnTo>
                      <a:pt x="1038" y="390"/>
                    </a:lnTo>
                    <a:lnTo>
                      <a:pt x="1038" y="396"/>
                    </a:lnTo>
                    <a:lnTo>
                      <a:pt x="1038" y="402"/>
                    </a:lnTo>
                    <a:lnTo>
                      <a:pt x="1044" y="402"/>
                    </a:lnTo>
                    <a:lnTo>
                      <a:pt x="1044" y="408"/>
                    </a:lnTo>
                    <a:lnTo>
                      <a:pt x="1044" y="414"/>
                    </a:lnTo>
                    <a:lnTo>
                      <a:pt x="1050" y="414"/>
                    </a:lnTo>
                    <a:lnTo>
                      <a:pt x="1050" y="420"/>
                    </a:lnTo>
                    <a:lnTo>
                      <a:pt x="1050" y="426"/>
                    </a:lnTo>
                    <a:lnTo>
                      <a:pt x="1056" y="432"/>
                    </a:lnTo>
                    <a:lnTo>
                      <a:pt x="1056" y="438"/>
                    </a:lnTo>
                    <a:lnTo>
                      <a:pt x="1056" y="444"/>
                    </a:lnTo>
                    <a:lnTo>
                      <a:pt x="1056" y="450"/>
                    </a:lnTo>
                    <a:lnTo>
                      <a:pt x="1056" y="456"/>
                    </a:lnTo>
                    <a:lnTo>
                      <a:pt x="1056" y="462"/>
                    </a:lnTo>
                    <a:lnTo>
                      <a:pt x="1056" y="468"/>
                    </a:lnTo>
                    <a:lnTo>
                      <a:pt x="1062" y="468"/>
                    </a:lnTo>
                    <a:lnTo>
                      <a:pt x="1062" y="474"/>
                    </a:lnTo>
                    <a:lnTo>
                      <a:pt x="1062" y="480"/>
                    </a:lnTo>
                    <a:lnTo>
                      <a:pt x="1068" y="480"/>
                    </a:lnTo>
                    <a:lnTo>
                      <a:pt x="1068" y="486"/>
                    </a:lnTo>
                    <a:lnTo>
                      <a:pt x="1068" y="492"/>
                    </a:lnTo>
                    <a:lnTo>
                      <a:pt x="1068" y="498"/>
                    </a:lnTo>
                    <a:lnTo>
                      <a:pt x="1068" y="504"/>
                    </a:lnTo>
                    <a:lnTo>
                      <a:pt x="1074" y="504"/>
                    </a:lnTo>
                    <a:lnTo>
                      <a:pt x="1074" y="510"/>
                    </a:lnTo>
                    <a:lnTo>
                      <a:pt x="1068" y="516"/>
                    </a:lnTo>
                    <a:lnTo>
                      <a:pt x="1068" y="522"/>
                    </a:lnTo>
                    <a:lnTo>
                      <a:pt x="1062" y="522"/>
                    </a:lnTo>
                    <a:lnTo>
                      <a:pt x="1062" y="528"/>
                    </a:lnTo>
                    <a:lnTo>
                      <a:pt x="1056" y="528"/>
                    </a:lnTo>
                    <a:lnTo>
                      <a:pt x="1056" y="534"/>
                    </a:lnTo>
                    <a:lnTo>
                      <a:pt x="1056" y="540"/>
                    </a:lnTo>
                    <a:lnTo>
                      <a:pt x="1050" y="546"/>
                    </a:lnTo>
                    <a:lnTo>
                      <a:pt x="1050" y="552"/>
                    </a:lnTo>
                    <a:lnTo>
                      <a:pt x="1056" y="552"/>
                    </a:lnTo>
                    <a:lnTo>
                      <a:pt x="1056" y="558"/>
                    </a:lnTo>
                    <a:lnTo>
                      <a:pt x="1062" y="558"/>
                    </a:lnTo>
                    <a:lnTo>
                      <a:pt x="1062" y="564"/>
                    </a:lnTo>
                    <a:lnTo>
                      <a:pt x="1068" y="564"/>
                    </a:lnTo>
                    <a:lnTo>
                      <a:pt x="1068" y="570"/>
                    </a:lnTo>
                    <a:lnTo>
                      <a:pt x="1074" y="576"/>
                    </a:lnTo>
                    <a:lnTo>
                      <a:pt x="1074" y="582"/>
                    </a:lnTo>
                    <a:lnTo>
                      <a:pt x="1080" y="582"/>
                    </a:lnTo>
                    <a:lnTo>
                      <a:pt x="1086" y="588"/>
                    </a:lnTo>
                    <a:lnTo>
                      <a:pt x="1086" y="594"/>
                    </a:lnTo>
                    <a:lnTo>
                      <a:pt x="1092" y="594"/>
                    </a:lnTo>
                    <a:lnTo>
                      <a:pt x="1092" y="600"/>
                    </a:lnTo>
                    <a:lnTo>
                      <a:pt x="1098" y="600"/>
                    </a:lnTo>
                    <a:lnTo>
                      <a:pt x="1092" y="600"/>
                    </a:lnTo>
                    <a:lnTo>
                      <a:pt x="1086" y="600"/>
                    </a:lnTo>
                    <a:lnTo>
                      <a:pt x="1080" y="606"/>
                    </a:lnTo>
                    <a:lnTo>
                      <a:pt x="1074" y="606"/>
                    </a:lnTo>
                    <a:lnTo>
                      <a:pt x="1074" y="612"/>
                    </a:lnTo>
                    <a:lnTo>
                      <a:pt x="1068" y="612"/>
                    </a:lnTo>
                    <a:lnTo>
                      <a:pt x="1068" y="618"/>
                    </a:lnTo>
                    <a:lnTo>
                      <a:pt x="1062" y="618"/>
                    </a:lnTo>
                    <a:lnTo>
                      <a:pt x="1062" y="624"/>
                    </a:lnTo>
                    <a:lnTo>
                      <a:pt x="1056" y="630"/>
                    </a:lnTo>
                    <a:lnTo>
                      <a:pt x="1056" y="636"/>
                    </a:lnTo>
                    <a:lnTo>
                      <a:pt x="1050" y="636"/>
                    </a:lnTo>
                    <a:lnTo>
                      <a:pt x="1050" y="642"/>
                    </a:lnTo>
                    <a:lnTo>
                      <a:pt x="1044" y="642"/>
                    </a:lnTo>
                    <a:lnTo>
                      <a:pt x="1044" y="648"/>
                    </a:lnTo>
                    <a:lnTo>
                      <a:pt x="1038" y="648"/>
                    </a:lnTo>
                    <a:lnTo>
                      <a:pt x="1032" y="648"/>
                    </a:lnTo>
                    <a:lnTo>
                      <a:pt x="1026" y="648"/>
                    </a:lnTo>
                    <a:lnTo>
                      <a:pt x="1020" y="648"/>
                    </a:lnTo>
                    <a:lnTo>
                      <a:pt x="1014" y="648"/>
                    </a:lnTo>
                    <a:lnTo>
                      <a:pt x="1008" y="648"/>
                    </a:lnTo>
                    <a:lnTo>
                      <a:pt x="1002" y="648"/>
                    </a:lnTo>
                    <a:lnTo>
                      <a:pt x="996" y="648"/>
                    </a:lnTo>
                    <a:lnTo>
                      <a:pt x="990" y="648"/>
                    </a:lnTo>
                    <a:lnTo>
                      <a:pt x="984" y="648"/>
                    </a:lnTo>
                    <a:lnTo>
                      <a:pt x="978" y="654"/>
                    </a:lnTo>
                    <a:lnTo>
                      <a:pt x="972" y="654"/>
                    </a:lnTo>
                    <a:lnTo>
                      <a:pt x="972" y="660"/>
                    </a:lnTo>
                    <a:lnTo>
                      <a:pt x="972" y="666"/>
                    </a:lnTo>
                    <a:lnTo>
                      <a:pt x="966" y="666"/>
                    </a:lnTo>
                    <a:lnTo>
                      <a:pt x="966" y="672"/>
                    </a:lnTo>
                    <a:lnTo>
                      <a:pt x="966" y="678"/>
                    </a:lnTo>
                    <a:lnTo>
                      <a:pt x="966" y="684"/>
                    </a:lnTo>
                    <a:lnTo>
                      <a:pt x="966" y="690"/>
                    </a:lnTo>
                    <a:lnTo>
                      <a:pt x="966" y="696"/>
                    </a:lnTo>
                    <a:lnTo>
                      <a:pt x="966" y="702"/>
                    </a:lnTo>
                    <a:lnTo>
                      <a:pt x="960" y="702"/>
                    </a:lnTo>
                    <a:lnTo>
                      <a:pt x="960" y="708"/>
                    </a:lnTo>
                    <a:lnTo>
                      <a:pt x="960" y="714"/>
                    </a:lnTo>
                    <a:lnTo>
                      <a:pt x="954" y="714"/>
                    </a:lnTo>
                    <a:lnTo>
                      <a:pt x="954" y="720"/>
                    </a:lnTo>
                    <a:lnTo>
                      <a:pt x="954" y="726"/>
                    </a:lnTo>
                    <a:lnTo>
                      <a:pt x="948" y="726"/>
                    </a:lnTo>
                    <a:lnTo>
                      <a:pt x="948" y="732"/>
                    </a:lnTo>
                    <a:lnTo>
                      <a:pt x="954" y="732"/>
                    </a:lnTo>
                    <a:lnTo>
                      <a:pt x="954" y="738"/>
                    </a:lnTo>
                    <a:lnTo>
                      <a:pt x="954" y="744"/>
                    </a:lnTo>
                    <a:lnTo>
                      <a:pt x="960" y="744"/>
                    </a:lnTo>
                    <a:lnTo>
                      <a:pt x="960" y="750"/>
                    </a:lnTo>
                    <a:lnTo>
                      <a:pt x="966" y="750"/>
                    </a:lnTo>
                    <a:lnTo>
                      <a:pt x="966" y="756"/>
                    </a:lnTo>
                    <a:lnTo>
                      <a:pt x="966" y="762"/>
                    </a:lnTo>
                    <a:lnTo>
                      <a:pt x="972" y="768"/>
                    </a:lnTo>
                    <a:lnTo>
                      <a:pt x="972" y="774"/>
                    </a:lnTo>
                    <a:lnTo>
                      <a:pt x="972" y="780"/>
                    </a:lnTo>
                    <a:lnTo>
                      <a:pt x="972" y="786"/>
                    </a:lnTo>
                    <a:lnTo>
                      <a:pt x="972" y="792"/>
                    </a:lnTo>
                    <a:lnTo>
                      <a:pt x="972" y="798"/>
                    </a:lnTo>
                    <a:lnTo>
                      <a:pt x="972" y="804"/>
                    </a:lnTo>
                    <a:lnTo>
                      <a:pt x="972" y="810"/>
                    </a:lnTo>
                    <a:lnTo>
                      <a:pt x="966" y="816"/>
                    </a:lnTo>
                    <a:lnTo>
                      <a:pt x="966" y="822"/>
                    </a:lnTo>
                    <a:lnTo>
                      <a:pt x="966" y="828"/>
                    </a:lnTo>
                    <a:lnTo>
                      <a:pt x="966" y="834"/>
                    </a:lnTo>
                    <a:lnTo>
                      <a:pt x="966" y="840"/>
                    </a:lnTo>
                    <a:lnTo>
                      <a:pt x="966" y="846"/>
                    </a:lnTo>
                    <a:lnTo>
                      <a:pt x="960" y="846"/>
                    </a:lnTo>
                    <a:lnTo>
                      <a:pt x="960" y="852"/>
                    </a:lnTo>
                    <a:lnTo>
                      <a:pt x="960" y="858"/>
                    </a:lnTo>
                    <a:lnTo>
                      <a:pt x="954" y="858"/>
                    </a:lnTo>
                    <a:lnTo>
                      <a:pt x="954" y="864"/>
                    </a:lnTo>
                    <a:lnTo>
                      <a:pt x="948" y="864"/>
                    </a:lnTo>
                    <a:lnTo>
                      <a:pt x="942" y="864"/>
                    </a:lnTo>
                    <a:lnTo>
                      <a:pt x="942" y="870"/>
                    </a:lnTo>
                    <a:lnTo>
                      <a:pt x="936" y="870"/>
                    </a:lnTo>
                    <a:lnTo>
                      <a:pt x="936" y="876"/>
                    </a:lnTo>
                    <a:lnTo>
                      <a:pt x="930" y="876"/>
                    </a:lnTo>
                    <a:lnTo>
                      <a:pt x="924" y="882"/>
                    </a:lnTo>
                    <a:lnTo>
                      <a:pt x="918" y="882"/>
                    </a:lnTo>
                    <a:lnTo>
                      <a:pt x="912" y="882"/>
                    </a:lnTo>
                    <a:lnTo>
                      <a:pt x="912" y="888"/>
                    </a:lnTo>
                    <a:lnTo>
                      <a:pt x="912" y="894"/>
                    </a:lnTo>
                    <a:lnTo>
                      <a:pt x="912" y="900"/>
                    </a:lnTo>
                    <a:lnTo>
                      <a:pt x="906" y="900"/>
                    </a:lnTo>
                    <a:lnTo>
                      <a:pt x="906" y="906"/>
                    </a:lnTo>
                    <a:lnTo>
                      <a:pt x="906" y="912"/>
                    </a:lnTo>
                    <a:lnTo>
                      <a:pt x="906" y="918"/>
                    </a:lnTo>
                    <a:lnTo>
                      <a:pt x="906" y="924"/>
                    </a:lnTo>
                    <a:lnTo>
                      <a:pt x="906" y="930"/>
                    </a:lnTo>
                    <a:lnTo>
                      <a:pt x="906" y="936"/>
                    </a:lnTo>
                    <a:lnTo>
                      <a:pt x="900" y="936"/>
                    </a:lnTo>
                    <a:lnTo>
                      <a:pt x="900" y="942"/>
                    </a:lnTo>
                    <a:lnTo>
                      <a:pt x="900" y="948"/>
                    </a:lnTo>
                    <a:lnTo>
                      <a:pt x="900" y="954"/>
                    </a:lnTo>
                    <a:lnTo>
                      <a:pt x="894" y="954"/>
                    </a:lnTo>
                    <a:lnTo>
                      <a:pt x="888" y="954"/>
                    </a:lnTo>
                    <a:lnTo>
                      <a:pt x="888" y="960"/>
                    </a:lnTo>
                    <a:lnTo>
                      <a:pt x="888" y="966"/>
                    </a:lnTo>
                    <a:lnTo>
                      <a:pt x="882" y="966"/>
                    </a:lnTo>
                    <a:lnTo>
                      <a:pt x="876" y="966"/>
                    </a:lnTo>
                    <a:lnTo>
                      <a:pt x="870" y="966"/>
                    </a:lnTo>
                    <a:lnTo>
                      <a:pt x="870" y="972"/>
                    </a:lnTo>
                    <a:lnTo>
                      <a:pt x="864" y="972"/>
                    </a:lnTo>
                    <a:lnTo>
                      <a:pt x="858" y="972"/>
                    </a:lnTo>
                    <a:lnTo>
                      <a:pt x="852" y="972"/>
                    </a:lnTo>
                    <a:lnTo>
                      <a:pt x="852" y="978"/>
                    </a:lnTo>
                    <a:lnTo>
                      <a:pt x="846" y="978"/>
                    </a:lnTo>
                    <a:lnTo>
                      <a:pt x="840" y="984"/>
                    </a:lnTo>
                    <a:lnTo>
                      <a:pt x="834" y="984"/>
                    </a:lnTo>
                    <a:lnTo>
                      <a:pt x="834" y="978"/>
                    </a:lnTo>
                    <a:lnTo>
                      <a:pt x="828" y="978"/>
                    </a:lnTo>
                    <a:lnTo>
                      <a:pt x="822" y="978"/>
                    </a:lnTo>
                    <a:lnTo>
                      <a:pt x="816" y="984"/>
                    </a:lnTo>
                    <a:lnTo>
                      <a:pt x="810" y="984"/>
                    </a:lnTo>
                    <a:lnTo>
                      <a:pt x="804" y="984"/>
                    </a:lnTo>
                    <a:lnTo>
                      <a:pt x="804" y="990"/>
                    </a:lnTo>
                    <a:lnTo>
                      <a:pt x="798" y="990"/>
                    </a:lnTo>
                    <a:lnTo>
                      <a:pt x="792" y="990"/>
                    </a:lnTo>
                    <a:lnTo>
                      <a:pt x="786" y="990"/>
                    </a:lnTo>
                    <a:lnTo>
                      <a:pt x="780" y="990"/>
                    </a:lnTo>
                    <a:lnTo>
                      <a:pt x="780" y="984"/>
                    </a:lnTo>
                    <a:lnTo>
                      <a:pt x="774" y="984"/>
                    </a:lnTo>
                    <a:lnTo>
                      <a:pt x="774" y="978"/>
                    </a:lnTo>
                    <a:lnTo>
                      <a:pt x="768" y="978"/>
                    </a:lnTo>
                    <a:lnTo>
                      <a:pt x="762" y="978"/>
                    </a:lnTo>
                    <a:lnTo>
                      <a:pt x="756" y="978"/>
                    </a:lnTo>
                    <a:lnTo>
                      <a:pt x="756" y="984"/>
                    </a:lnTo>
                    <a:lnTo>
                      <a:pt x="750" y="984"/>
                    </a:lnTo>
                    <a:lnTo>
                      <a:pt x="744" y="984"/>
                    </a:lnTo>
                    <a:lnTo>
                      <a:pt x="738" y="984"/>
                    </a:lnTo>
                    <a:lnTo>
                      <a:pt x="732" y="984"/>
                    </a:lnTo>
                    <a:lnTo>
                      <a:pt x="732" y="990"/>
                    </a:lnTo>
                    <a:lnTo>
                      <a:pt x="726" y="990"/>
                    </a:lnTo>
                    <a:lnTo>
                      <a:pt x="726" y="996"/>
                    </a:lnTo>
                    <a:lnTo>
                      <a:pt x="726" y="1002"/>
                    </a:lnTo>
                    <a:lnTo>
                      <a:pt x="720" y="1008"/>
                    </a:lnTo>
                    <a:lnTo>
                      <a:pt x="714" y="1008"/>
                    </a:lnTo>
                    <a:lnTo>
                      <a:pt x="708" y="1008"/>
                    </a:lnTo>
                    <a:lnTo>
                      <a:pt x="708" y="1014"/>
                    </a:lnTo>
                    <a:lnTo>
                      <a:pt x="702" y="1014"/>
                    </a:lnTo>
                    <a:lnTo>
                      <a:pt x="702" y="1020"/>
                    </a:lnTo>
                    <a:lnTo>
                      <a:pt x="696" y="1020"/>
                    </a:lnTo>
                    <a:lnTo>
                      <a:pt x="696" y="1026"/>
                    </a:lnTo>
                    <a:lnTo>
                      <a:pt x="702" y="1026"/>
                    </a:lnTo>
                    <a:lnTo>
                      <a:pt x="702" y="1032"/>
                    </a:lnTo>
                    <a:lnTo>
                      <a:pt x="702" y="1038"/>
                    </a:lnTo>
                    <a:lnTo>
                      <a:pt x="696" y="1038"/>
                    </a:lnTo>
                    <a:lnTo>
                      <a:pt x="696" y="1044"/>
                    </a:lnTo>
                    <a:lnTo>
                      <a:pt x="690" y="1044"/>
                    </a:lnTo>
                    <a:lnTo>
                      <a:pt x="684" y="1044"/>
                    </a:lnTo>
                    <a:lnTo>
                      <a:pt x="678" y="1044"/>
                    </a:lnTo>
                    <a:lnTo>
                      <a:pt x="672" y="1044"/>
                    </a:lnTo>
                    <a:lnTo>
                      <a:pt x="672" y="1050"/>
                    </a:lnTo>
                    <a:lnTo>
                      <a:pt x="672" y="1044"/>
                    </a:lnTo>
                    <a:lnTo>
                      <a:pt x="666" y="1044"/>
                    </a:lnTo>
                    <a:lnTo>
                      <a:pt x="666" y="1038"/>
                    </a:lnTo>
                    <a:lnTo>
                      <a:pt x="666" y="1032"/>
                    </a:lnTo>
                    <a:lnTo>
                      <a:pt x="666" y="1026"/>
                    </a:lnTo>
                    <a:lnTo>
                      <a:pt x="666" y="1020"/>
                    </a:lnTo>
                    <a:lnTo>
                      <a:pt x="666" y="1014"/>
                    </a:lnTo>
                    <a:lnTo>
                      <a:pt x="666" y="1008"/>
                    </a:lnTo>
                    <a:lnTo>
                      <a:pt x="660" y="1008"/>
                    </a:lnTo>
                    <a:lnTo>
                      <a:pt x="660" y="1002"/>
                    </a:lnTo>
                    <a:lnTo>
                      <a:pt x="654" y="1002"/>
                    </a:lnTo>
                    <a:lnTo>
                      <a:pt x="654" y="996"/>
                    </a:lnTo>
                    <a:lnTo>
                      <a:pt x="648" y="990"/>
                    </a:lnTo>
                    <a:lnTo>
                      <a:pt x="642" y="984"/>
                    </a:lnTo>
                    <a:lnTo>
                      <a:pt x="642" y="978"/>
                    </a:lnTo>
                    <a:lnTo>
                      <a:pt x="636" y="978"/>
                    </a:lnTo>
                    <a:lnTo>
                      <a:pt x="630" y="972"/>
                    </a:lnTo>
                    <a:lnTo>
                      <a:pt x="630" y="966"/>
                    </a:lnTo>
                    <a:lnTo>
                      <a:pt x="624" y="966"/>
                    </a:lnTo>
                    <a:lnTo>
                      <a:pt x="618" y="960"/>
                    </a:lnTo>
                    <a:lnTo>
                      <a:pt x="612" y="960"/>
                    </a:lnTo>
                    <a:lnTo>
                      <a:pt x="606" y="960"/>
                    </a:lnTo>
                    <a:lnTo>
                      <a:pt x="600" y="960"/>
                    </a:lnTo>
                    <a:lnTo>
                      <a:pt x="600" y="948"/>
                    </a:lnTo>
                    <a:lnTo>
                      <a:pt x="600" y="930"/>
                    </a:lnTo>
                    <a:lnTo>
                      <a:pt x="606" y="918"/>
                    </a:lnTo>
                    <a:lnTo>
                      <a:pt x="618" y="900"/>
                    </a:lnTo>
                    <a:lnTo>
                      <a:pt x="624" y="876"/>
                    </a:lnTo>
                    <a:lnTo>
                      <a:pt x="624" y="852"/>
                    </a:lnTo>
                    <a:lnTo>
                      <a:pt x="600" y="834"/>
                    </a:lnTo>
                    <a:lnTo>
                      <a:pt x="588" y="828"/>
                    </a:lnTo>
                    <a:lnTo>
                      <a:pt x="564" y="828"/>
                    </a:lnTo>
                    <a:lnTo>
                      <a:pt x="552" y="810"/>
                    </a:lnTo>
                    <a:lnTo>
                      <a:pt x="564" y="798"/>
                    </a:lnTo>
                    <a:lnTo>
                      <a:pt x="564" y="786"/>
                    </a:lnTo>
                    <a:lnTo>
                      <a:pt x="564" y="768"/>
                    </a:lnTo>
                    <a:lnTo>
                      <a:pt x="564" y="756"/>
                    </a:lnTo>
                    <a:lnTo>
                      <a:pt x="558" y="744"/>
                    </a:lnTo>
                    <a:lnTo>
                      <a:pt x="546" y="732"/>
                    </a:lnTo>
                    <a:lnTo>
                      <a:pt x="534" y="726"/>
                    </a:lnTo>
                    <a:lnTo>
                      <a:pt x="504" y="726"/>
                    </a:lnTo>
                    <a:lnTo>
                      <a:pt x="486" y="726"/>
                    </a:lnTo>
                    <a:lnTo>
                      <a:pt x="468" y="726"/>
                    </a:lnTo>
                    <a:lnTo>
                      <a:pt x="438" y="726"/>
                    </a:lnTo>
                    <a:lnTo>
                      <a:pt x="420" y="726"/>
                    </a:lnTo>
                    <a:lnTo>
                      <a:pt x="408" y="720"/>
                    </a:lnTo>
                    <a:lnTo>
                      <a:pt x="390" y="708"/>
                    </a:lnTo>
                    <a:lnTo>
                      <a:pt x="378" y="714"/>
                    </a:lnTo>
                    <a:lnTo>
                      <a:pt x="366" y="714"/>
                    </a:lnTo>
                    <a:lnTo>
                      <a:pt x="360" y="702"/>
                    </a:lnTo>
                    <a:lnTo>
                      <a:pt x="348" y="696"/>
                    </a:lnTo>
                    <a:lnTo>
                      <a:pt x="330" y="684"/>
                    </a:lnTo>
                    <a:lnTo>
                      <a:pt x="312" y="684"/>
                    </a:lnTo>
                    <a:lnTo>
                      <a:pt x="288" y="684"/>
                    </a:lnTo>
                    <a:lnTo>
                      <a:pt x="282" y="708"/>
                    </a:lnTo>
                    <a:lnTo>
                      <a:pt x="264" y="708"/>
                    </a:lnTo>
                    <a:lnTo>
                      <a:pt x="246" y="714"/>
                    </a:lnTo>
                    <a:lnTo>
                      <a:pt x="234" y="708"/>
                    </a:lnTo>
                    <a:lnTo>
                      <a:pt x="216" y="696"/>
                    </a:lnTo>
                    <a:lnTo>
                      <a:pt x="204" y="690"/>
                    </a:lnTo>
                    <a:lnTo>
                      <a:pt x="186" y="690"/>
                    </a:lnTo>
                    <a:lnTo>
                      <a:pt x="162" y="690"/>
                    </a:lnTo>
                    <a:lnTo>
                      <a:pt x="138" y="702"/>
                    </a:lnTo>
                    <a:lnTo>
                      <a:pt x="126" y="708"/>
                    </a:lnTo>
                    <a:lnTo>
                      <a:pt x="102" y="720"/>
                    </a:lnTo>
                    <a:lnTo>
                      <a:pt x="84" y="720"/>
                    </a:lnTo>
                    <a:lnTo>
                      <a:pt x="72" y="726"/>
                    </a:lnTo>
                    <a:lnTo>
                      <a:pt x="54" y="738"/>
                    </a:lnTo>
                    <a:lnTo>
                      <a:pt x="42" y="750"/>
                    </a:lnTo>
                    <a:lnTo>
                      <a:pt x="24" y="756"/>
                    </a:lnTo>
                    <a:lnTo>
                      <a:pt x="12" y="762"/>
                    </a:lnTo>
                    <a:lnTo>
                      <a:pt x="0" y="750"/>
                    </a:lnTo>
                    <a:lnTo>
                      <a:pt x="0" y="732"/>
                    </a:lnTo>
                    <a:lnTo>
                      <a:pt x="6" y="708"/>
                    </a:lnTo>
                    <a:lnTo>
                      <a:pt x="6" y="678"/>
                    </a:lnTo>
                    <a:lnTo>
                      <a:pt x="12" y="660"/>
                    </a:lnTo>
                    <a:lnTo>
                      <a:pt x="24" y="630"/>
                    </a:lnTo>
                    <a:lnTo>
                      <a:pt x="30" y="612"/>
                    </a:lnTo>
                    <a:lnTo>
                      <a:pt x="30" y="594"/>
                    </a:lnTo>
                    <a:lnTo>
                      <a:pt x="36" y="582"/>
                    </a:lnTo>
                    <a:lnTo>
                      <a:pt x="36" y="570"/>
                    </a:lnTo>
                    <a:lnTo>
                      <a:pt x="42" y="570"/>
                    </a:lnTo>
                    <a:lnTo>
                      <a:pt x="66" y="570"/>
                    </a:lnTo>
                    <a:lnTo>
                      <a:pt x="90" y="570"/>
                    </a:lnTo>
                    <a:lnTo>
                      <a:pt x="108" y="558"/>
                    </a:lnTo>
                    <a:lnTo>
                      <a:pt x="120" y="546"/>
                    </a:lnTo>
                    <a:lnTo>
                      <a:pt x="144" y="546"/>
                    </a:lnTo>
                    <a:lnTo>
                      <a:pt x="180" y="546"/>
                    </a:lnTo>
                    <a:lnTo>
                      <a:pt x="168" y="516"/>
                    </a:lnTo>
                    <a:lnTo>
                      <a:pt x="216" y="504"/>
                    </a:lnTo>
                    <a:lnTo>
                      <a:pt x="246" y="480"/>
                    </a:lnTo>
                    <a:lnTo>
                      <a:pt x="270" y="480"/>
                    </a:lnTo>
                    <a:lnTo>
                      <a:pt x="306" y="468"/>
                    </a:lnTo>
                    <a:lnTo>
                      <a:pt x="330" y="456"/>
                    </a:lnTo>
                    <a:lnTo>
                      <a:pt x="372" y="456"/>
                    </a:lnTo>
                    <a:lnTo>
                      <a:pt x="408" y="444"/>
                    </a:lnTo>
                    <a:lnTo>
                      <a:pt x="444" y="432"/>
                    </a:lnTo>
                    <a:lnTo>
                      <a:pt x="468" y="354"/>
                    </a:lnTo>
                    <a:lnTo>
                      <a:pt x="486" y="342"/>
                    </a:lnTo>
                    <a:lnTo>
                      <a:pt x="456" y="306"/>
                    </a:lnTo>
                    <a:lnTo>
                      <a:pt x="468" y="282"/>
                    </a:lnTo>
                    <a:lnTo>
                      <a:pt x="498" y="228"/>
                    </a:lnTo>
                    <a:lnTo>
                      <a:pt x="546" y="204"/>
                    </a:lnTo>
                    <a:lnTo>
                      <a:pt x="546" y="192"/>
                    </a:lnTo>
                    <a:lnTo>
                      <a:pt x="546" y="156"/>
                    </a:lnTo>
                    <a:lnTo>
                      <a:pt x="510" y="102"/>
                    </a:lnTo>
                    <a:lnTo>
                      <a:pt x="558" y="114"/>
                    </a:lnTo>
                    <a:lnTo>
                      <a:pt x="624" y="126"/>
                    </a:lnTo>
                    <a:lnTo>
                      <a:pt x="696" y="138"/>
                    </a:lnTo>
                    <a:lnTo>
                      <a:pt x="720" y="102"/>
                    </a:lnTo>
                    <a:lnTo>
                      <a:pt x="774" y="54"/>
                    </a:lnTo>
                    <a:lnTo>
                      <a:pt x="822" y="12"/>
                    </a:lnTo>
                    <a:lnTo>
                      <a:pt x="834" y="0"/>
                    </a:lnTo>
                    <a:close/>
                  </a:path>
                </a:pathLst>
              </a:custGeom>
              <a:solidFill>
                <a:srgbClr val="76923C"/>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8" name="Freeform 26">
                <a:extLst>
                  <a:ext uri="{FF2B5EF4-FFF2-40B4-BE49-F238E27FC236}">
                    <a16:creationId xmlns:a16="http://schemas.microsoft.com/office/drawing/2014/main" id="{D30D8A52-A5CA-4561-B205-46EC0EFB04FE}"/>
                  </a:ext>
                </a:extLst>
              </p:cNvPr>
              <p:cNvSpPr>
                <a:spLocks/>
              </p:cNvSpPr>
              <p:nvPr/>
            </p:nvSpPr>
            <p:spPr bwMode="auto">
              <a:xfrm>
                <a:off x="31750" y="1499870"/>
                <a:ext cx="1501140" cy="987425"/>
              </a:xfrm>
              <a:custGeom>
                <a:avLst/>
                <a:gdLst>
                  <a:gd name="T0" fmla="*/ 1302 w 1398"/>
                  <a:gd name="T1" fmla="*/ 780 h 942"/>
                  <a:gd name="T2" fmla="*/ 1098 w 1398"/>
                  <a:gd name="T3" fmla="*/ 750 h 942"/>
                  <a:gd name="T4" fmla="*/ 1134 w 1398"/>
                  <a:gd name="T5" fmla="*/ 894 h 942"/>
                  <a:gd name="T6" fmla="*/ 1068 w 1398"/>
                  <a:gd name="T7" fmla="*/ 900 h 942"/>
                  <a:gd name="T8" fmla="*/ 1038 w 1398"/>
                  <a:gd name="T9" fmla="*/ 936 h 942"/>
                  <a:gd name="T10" fmla="*/ 996 w 1398"/>
                  <a:gd name="T11" fmla="*/ 930 h 942"/>
                  <a:gd name="T12" fmla="*/ 954 w 1398"/>
                  <a:gd name="T13" fmla="*/ 924 h 942"/>
                  <a:gd name="T14" fmla="*/ 918 w 1398"/>
                  <a:gd name="T15" fmla="*/ 906 h 942"/>
                  <a:gd name="T16" fmla="*/ 864 w 1398"/>
                  <a:gd name="T17" fmla="*/ 900 h 942"/>
                  <a:gd name="T18" fmla="*/ 822 w 1398"/>
                  <a:gd name="T19" fmla="*/ 900 h 942"/>
                  <a:gd name="T20" fmla="*/ 780 w 1398"/>
                  <a:gd name="T21" fmla="*/ 906 h 942"/>
                  <a:gd name="T22" fmla="*/ 732 w 1398"/>
                  <a:gd name="T23" fmla="*/ 900 h 942"/>
                  <a:gd name="T24" fmla="*/ 696 w 1398"/>
                  <a:gd name="T25" fmla="*/ 882 h 942"/>
                  <a:gd name="T26" fmla="*/ 684 w 1398"/>
                  <a:gd name="T27" fmla="*/ 834 h 942"/>
                  <a:gd name="T28" fmla="*/ 660 w 1398"/>
                  <a:gd name="T29" fmla="*/ 804 h 942"/>
                  <a:gd name="T30" fmla="*/ 630 w 1398"/>
                  <a:gd name="T31" fmla="*/ 750 h 942"/>
                  <a:gd name="T32" fmla="*/ 600 w 1398"/>
                  <a:gd name="T33" fmla="*/ 690 h 942"/>
                  <a:gd name="T34" fmla="*/ 570 w 1398"/>
                  <a:gd name="T35" fmla="*/ 630 h 942"/>
                  <a:gd name="T36" fmla="*/ 588 w 1398"/>
                  <a:gd name="T37" fmla="*/ 588 h 942"/>
                  <a:gd name="T38" fmla="*/ 624 w 1398"/>
                  <a:gd name="T39" fmla="*/ 570 h 942"/>
                  <a:gd name="T40" fmla="*/ 648 w 1398"/>
                  <a:gd name="T41" fmla="*/ 540 h 942"/>
                  <a:gd name="T42" fmla="*/ 630 w 1398"/>
                  <a:gd name="T43" fmla="*/ 522 h 942"/>
                  <a:gd name="T44" fmla="*/ 582 w 1398"/>
                  <a:gd name="T45" fmla="*/ 528 h 942"/>
                  <a:gd name="T46" fmla="*/ 516 w 1398"/>
                  <a:gd name="T47" fmla="*/ 510 h 942"/>
                  <a:gd name="T48" fmla="*/ 486 w 1398"/>
                  <a:gd name="T49" fmla="*/ 480 h 942"/>
                  <a:gd name="T50" fmla="*/ 450 w 1398"/>
                  <a:gd name="T51" fmla="*/ 456 h 942"/>
                  <a:gd name="T52" fmla="*/ 402 w 1398"/>
                  <a:gd name="T53" fmla="*/ 462 h 942"/>
                  <a:gd name="T54" fmla="*/ 390 w 1398"/>
                  <a:gd name="T55" fmla="*/ 504 h 942"/>
                  <a:gd name="T56" fmla="*/ 336 w 1398"/>
                  <a:gd name="T57" fmla="*/ 546 h 942"/>
                  <a:gd name="T58" fmla="*/ 288 w 1398"/>
                  <a:gd name="T59" fmla="*/ 576 h 942"/>
                  <a:gd name="T60" fmla="*/ 252 w 1398"/>
                  <a:gd name="T61" fmla="*/ 600 h 942"/>
                  <a:gd name="T62" fmla="*/ 210 w 1398"/>
                  <a:gd name="T63" fmla="*/ 612 h 942"/>
                  <a:gd name="T64" fmla="*/ 168 w 1398"/>
                  <a:gd name="T65" fmla="*/ 606 h 942"/>
                  <a:gd name="T66" fmla="*/ 138 w 1398"/>
                  <a:gd name="T67" fmla="*/ 636 h 942"/>
                  <a:gd name="T68" fmla="*/ 102 w 1398"/>
                  <a:gd name="T69" fmla="*/ 654 h 942"/>
                  <a:gd name="T70" fmla="*/ 72 w 1398"/>
                  <a:gd name="T71" fmla="*/ 684 h 942"/>
                  <a:gd name="T72" fmla="*/ 30 w 1398"/>
                  <a:gd name="T73" fmla="*/ 696 h 942"/>
                  <a:gd name="T74" fmla="*/ 12 w 1398"/>
                  <a:gd name="T75" fmla="*/ 696 h 942"/>
                  <a:gd name="T76" fmla="*/ 6 w 1398"/>
                  <a:gd name="T77" fmla="*/ 630 h 942"/>
                  <a:gd name="T78" fmla="*/ 12 w 1398"/>
                  <a:gd name="T79" fmla="*/ 594 h 942"/>
                  <a:gd name="T80" fmla="*/ 18 w 1398"/>
                  <a:gd name="T81" fmla="*/ 546 h 942"/>
                  <a:gd name="T82" fmla="*/ 24 w 1398"/>
                  <a:gd name="T83" fmla="*/ 516 h 942"/>
                  <a:gd name="T84" fmla="*/ 90 w 1398"/>
                  <a:gd name="T85" fmla="*/ 486 h 942"/>
                  <a:gd name="T86" fmla="*/ 150 w 1398"/>
                  <a:gd name="T87" fmla="*/ 474 h 942"/>
                  <a:gd name="T88" fmla="*/ 174 w 1398"/>
                  <a:gd name="T89" fmla="*/ 414 h 942"/>
                  <a:gd name="T90" fmla="*/ 162 w 1398"/>
                  <a:gd name="T91" fmla="*/ 342 h 942"/>
                  <a:gd name="T92" fmla="*/ 204 w 1398"/>
                  <a:gd name="T93" fmla="*/ 300 h 942"/>
                  <a:gd name="T94" fmla="*/ 246 w 1398"/>
                  <a:gd name="T95" fmla="*/ 258 h 942"/>
                  <a:gd name="T96" fmla="*/ 252 w 1398"/>
                  <a:gd name="T97" fmla="*/ 198 h 942"/>
                  <a:gd name="T98" fmla="*/ 330 w 1398"/>
                  <a:gd name="T99" fmla="*/ 174 h 942"/>
                  <a:gd name="T100" fmla="*/ 354 w 1398"/>
                  <a:gd name="T101" fmla="*/ 108 h 942"/>
                  <a:gd name="T102" fmla="*/ 384 w 1398"/>
                  <a:gd name="T103" fmla="*/ 60 h 942"/>
                  <a:gd name="T104" fmla="*/ 342 w 1398"/>
                  <a:gd name="T105" fmla="*/ 18 h 942"/>
                  <a:gd name="T106" fmla="*/ 684 w 1398"/>
                  <a:gd name="T107" fmla="*/ 198 h 942"/>
                  <a:gd name="T108" fmla="*/ 768 w 1398"/>
                  <a:gd name="T109" fmla="*/ 372 h 942"/>
                  <a:gd name="T110" fmla="*/ 960 w 1398"/>
                  <a:gd name="T111" fmla="*/ 486 h 942"/>
                  <a:gd name="T112" fmla="*/ 1284 w 1398"/>
                  <a:gd name="T113" fmla="*/ 648 h 9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98"/>
                  <a:gd name="T172" fmla="*/ 0 h 942"/>
                  <a:gd name="T173" fmla="*/ 1398 w 1398"/>
                  <a:gd name="T174" fmla="*/ 942 h 9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98" h="942">
                    <a:moveTo>
                      <a:pt x="1398" y="636"/>
                    </a:moveTo>
                    <a:lnTo>
                      <a:pt x="1398" y="660"/>
                    </a:lnTo>
                    <a:lnTo>
                      <a:pt x="1380" y="672"/>
                    </a:lnTo>
                    <a:lnTo>
                      <a:pt x="1368" y="684"/>
                    </a:lnTo>
                    <a:lnTo>
                      <a:pt x="1368" y="714"/>
                    </a:lnTo>
                    <a:lnTo>
                      <a:pt x="1368" y="738"/>
                    </a:lnTo>
                    <a:lnTo>
                      <a:pt x="1362" y="762"/>
                    </a:lnTo>
                    <a:lnTo>
                      <a:pt x="1344" y="774"/>
                    </a:lnTo>
                    <a:lnTo>
                      <a:pt x="1302" y="780"/>
                    </a:lnTo>
                    <a:lnTo>
                      <a:pt x="1266" y="780"/>
                    </a:lnTo>
                    <a:lnTo>
                      <a:pt x="1230" y="780"/>
                    </a:lnTo>
                    <a:lnTo>
                      <a:pt x="1212" y="774"/>
                    </a:lnTo>
                    <a:lnTo>
                      <a:pt x="1194" y="762"/>
                    </a:lnTo>
                    <a:lnTo>
                      <a:pt x="1176" y="750"/>
                    </a:lnTo>
                    <a:lnTo>
                      <a:pt x="1158" y="738"/>
                    </a:lnTo>
                    <a:lnTo>
                      <a:pt x="1134" y="732"/>
                    </a:lnTo>
                    <a:lnTo>
                      <a:pt x="1110" y="738"/>
                    </a:lnTo>
                    <a:lnTo>
                      <a:pt x="1098" y="750"/>
                    </a:lnTo>
                    <a:lnTo>
                      <a:pt x="1086" y="774"/>
                    </a:lnTo>
                    <a:lnTo>
                      <a:pt x="1068" y="792"/>
                    </a:lnTo>
                    <a:lnTo>
                      <a:pt x="1056" y="810"/>
                    </a:lnTo>
                    <a:lnTo>
                      <a:pt x="1068" y="834"/>
                    </a:lnTo>
                    <a:lnTo>
                      <a:pt x="1080" y="852"/>
                    </a:lnTo>
                    <a:lnTo>
                      <a:pt x="1104" y="870"/>
                    </a:lnTo>
                    <a:lnTo>
                      <a:pt x="1122" y="870"/>
                    </a:lnTo>
                    <a:lnTo>
                      <a:pt x="1140" y="882"/>
                    </a:lnTo>
                    <a:lnTo>
                      <a:pt x="1134" y="894"/>
                    </a:lnTo>
                    <a:lnTo>
                      <a:pt x="1110" y="912"/>
                    </a:lnTo>
                    <a:lnTo>
                      <a:pt x="1110" y="906"/>
                    </a:lnTo>
                    <a:lnTo>
                      <a:pt x="1104" y="900"/>
                    </a:lnTo>
                    <a:lnTo>
                      <a:pt x="1098" y="900"/>
                    </a:lnTo>
                    <a:lnTo>
                      <a:pt x="1092" y="900"/>
                    </a:lnTo>
                    <a:lnTo>
                      <a:pt x="1086" y="900"/>
                    </a:lnTo>
                    <a:lnTo>
                      <a:pt x="1080" y="900"/>
                    </a:lnTo>
                    <a:lnTo>
                      <a:pt x="1074" y="900"/>
                    </a:lnTo>
                    <a:lnTo>
                      <a:pt x="1068" y="900"/>
                    </a:lnTo>
                    <a:lnTo>
                      <a:pt x="1062" y="906"/>
                    </a:lnTo>
                    <a:lnTo>
                      <a:pt x="1056" y="906"/>
                    </a:lnTo>
                    <a:lnTo>
                      <a:pt x="1056" y="912"/>
                    </a:lnTo>
                    <a:lnTo>
                      <a:pt x="1056" y="918"/>
                    </a:lnTo>
                    <a:lnTo>
                      <a:pt x="1050" y="918"/>
                    </a:lnTo>
                    <a:lnTo>
                      <a:pt x="1050" y="924"/>
                    </a:lnTo>
                    <a:lnTo>
                      <a:pt x="1050" y="930"/>
                    </a:lnTo>
                    <a:lnTo>
                      <a:pt x="1044" y="936"/>
                    </a:lnTo>
                    <a:lnTo>
                      <a:pt x="1038" y="936"/>
                    </a:lnTo>
                    <a:lnTo>
                      <a:pt x="1038" y="942"/>
                    </a:lnTo>
                    <a:lnTo>
                      <a:pt x="1032" y="936"/>
                    </a:lnTo>
                    <a:lnTo>
                      <a:pt x="1026" y="936"/>
                    </a:lnTo>
                    <a:lnTo>
                      <a:pt x="1020" y="936"/>
                    </a:lnTo>
                    <a:lnTo>
                      <a:pt x="1020" y="930"/>
                    </a:lnTo>
                    <a:lnTo>
                      <a:pt x="1014" y="930"/>
                    </a:lnTo>
                    <a:lnTo>
                      <a:pt x="1008" y="930"/>
                    </a:lnTo>
                    <a:lnTo>
                      <a:pt x="1002" y="930"/>
                    </a:lnTo>
                    <a:lnTo>
                      <a:pt x="996" y="930"/>
                    </a:lnTo>
                    <a:lnTo>
                      <a:pt x="990" y="930"/>
                    </a:lnTo>
                    <a:lnTo>
                      <a:pt x="990" y="924"/>
                    </a:lnTo>
                    <a:lnTo>
                      <a:pt x="984" y="924"/>
                    </a:lnTo>
                    <a:lnTo>
                      <a:pt x="984" y="918"/>
                    </a:lnTo>
                    <a:lnTo>
                      <a:pt x="978" y="918"/>
                    </a:lnTo>
                    <a:lnTo>
                      <a:pt x="972" y="918"/>
                    </a:lnTo>
                    <a:lnTo>
                      <a:pt x="966" y="924"/>
                    </a:lnTo>
                    <a:lnTo>
                      <a:pt x="960" y="924"/>
                    </a:lnTo>
                    <a:lnTo>
                      <a:pt x="954" y="924"/>
                    </a:lnTo>
                    <a:lnTo>
                      <a:pt x="948" y="924"/>
                    </a:lnTo>
                    <a:lnTo>
                      <a:pt x="942" y="924"/>
                    </a:lnTo>
                    <a:lnTo>
                      <a:pt x="936" y="924"/>
                    </a:lnTo>
                    <a:lnTo>
                      <a:pt x="930" y="924"/>
                    </a:lnTo>
                    <a:lnTo>
                      <a:pt x="930" y="918"/>
                    </a:lnTo>
                    <a:lnTo>
                      <a:pt x="924" y="918"/>
                    </a:lnTo>
                    <a:lnTo>
                      <a:pt x="924" y="912"/>
                    </a:lnTo>
                    <a:lnTo>
                      <a:pt x="924" y="906"/>
                    </a:lnTo>
                    <a:lnTo>
                      <a:pt x="918" y="906"/>
                    </a:lnTo>
                    <a:lnTo>
                      <a:pt x="912" y="906"/>
                    </a:lnTo>
                    <a:lnTo>
                      <a:pt x="906" y="906"/>
                    </a:lnTo>
                    <a:lnTo>
                      <a:pt x="900" y="906"/>
                    </a:lnTo>
                    <a:lnTo>
                      <a:pt x="894" y="906"/>
                    </a:lnTo>
                    <a:lnTo>
                      <a:pt x="888" y="906"/>
                    </a:lnTo>
                    <a:lnTo>
                      <a:pt x="882" y="900"/>
                    </a:lnTo>
                    <a:lnTo>
                      <a:pt x="876" y="900"/>
                    </a:lnTo>
                    <a:lnTo>
                      <a:pt x="870" y="894"/>
                    </a:lnTo>
                    <a:lnTo>
                      <a:pt x="864" y="900"/>
                    </a:lnTo>
                    <a:lnTo>
                      <a:pt x="858" y="900"/>
                    </a:lnTo>
                    <a:lnTo>
                      <a:pt x="858" y="906"/>
                    </a:lnTo>
                    <a:lnTo>
                      <a:pt x="852" y="906"/>
                    </a:lnTo>
                    <a:lnTo>
                      <a:pt x="846" y="906"/>
                    </a:lnTo>
                    <a:lnTo>
                      <a:pt x="846" y="900"/>
                    </a:lnTo>
                    <a:lnTo>
                      <a:pt x="840" y="900"/>
                    </a:lnTo>
                    <a:lnTo>
                      <a:pt x="834" y="900"/>
                    </a:lnTo>
                    <a:lnTo>
                      <a:pt x="828" y="900"/>
                    </a:lnTo>
                    <a:lnTo>
                      <a:pt x="822" y="900"/>
                    </a:lnTo>
                    <a:lnTo>
                      <a:pt x="816" y="900"/>
                    </a:lnTo>
                    <a:lnTo>
                      <a:pt x="816" y="906"/>
                    </a:lnTo>
                    <a:lnTo>
                      <a:pt x="810" y="906"/>
                    </a:lnTo>
                    <a:lnTo>
                      <a:pt x="804" y="912"/>
                    </a:lnTo>
                    <a:lnTo>
                      <a:pt x="798" y="912"/>
                    </a:lnTo>
                    <a:lnTo>
                      <a:pt x="792" y="912"/>
                    </a:lnTo>
                    <a:lnTo>
                      <a:pt x="786" y="912"/>
                    </a:lnTo>
                    <a:lnTo>
                      <a:pt x="780" y="912"/>
                    </a:lnTo>
                    <a:lnTo>
                      <a:pt x="780" y="906"/>
                    </a:lnTo>
                    <a:lnTo>
                      <a:pt x="774" y="906"/>
                    </a:lnTo>
                    <a:lnTo>
                      <a:pt x="768" y="906"/>
                    </a:lnTo>
                    <a:lnTo>
                      <a:pt x="768" y="900"/>
                    </a:lnTo>
                    <a:lnTo>
                      <a:pt x="762" y="900"/>
                    </a:lnTo>
                    <a:lnTo>
                      <a:pt x="756" y="900"/>
                    </a:lnTo>
                    <a:lnTo>
                      <a:pt x="750" y="900"/>
                    </a:lnTo>
                    <a:lnTo>
                      <a:pt x="744" y="900"/>
                    </a:lnTo>
                    <a:lnTo>
                      <a:pt x="738" y="900"/>
                    </a:lnTo>
                    <a:lnTo>
                      <a:pt x="732" y="900"/>
                    </a:lnTo>
                    <a:lnTo>
                      <a:pt x="726" y="900"/>
                    </a:lnTo>
                    <a:lnTo>
                      <a:pt x="720" y="900"/>
                    </a:lnTo>
                    <a:lnTo>
                      <a:pt x="714" y="900"/>
                    </a:lnTo>
                    <a:lnTo>
                      <a:pt x="708" y="900"/>
                    </a:lnTo>
                    <a:lnTo>
                      <a:pt x="708" y="894"/>
                    </a:lnTo>
                    <a:lnTo>
                      <a:pt x="702" y="894"/>
                    </a:lnTo>
                    <a:lnTo>
                      <a:pt x="702" y="888"/>
                    </a:lnTo>
                    <a:lnTo>
                      <a:pt x="696" y="888"/>
                    </a:lnTo>
                    <a:lnTo>
                      <a:pt x="696" y="882"/>
                    </a:lnTo>
                    <a:lnTo>
                      <a:pt x="696" y="876"/>
                    </a:lnTo>
                    <a:lnTo>
                      <a:pt x="696" y="870"/>
                    </a:lnTo>
                    <a:lnTo>
                      <a:pt x="696" y="864"/>
                    </a:lnTo>
                    <a:lnTo>
                      <a:pt x="696" y="858"/>
                    </a:lnTo>
                    <a:lnTo>
                      <a:pt x="696" y="852"/>
                    </a:lnTo>
                    <a:lnTo>
                      <a:pt x="696" y="846"/>
                    </a:lnTo>
                    <a:lnTo>
                      <a:pt x="690" y="846"/>
                    </a:lnTo>
                    <a:lnTo>
                      <a:pt x="690" y="840"/>
                    </a:lnTo>
                    <a:lnTo>
                      <a:pt x="684" y="834"/>
                    </a:lnTo>
                    <a:lnTo>
                      <a:pt x="684" y="828"/>
                    </a:lnTo>
                    <a:lnTo>
                      <a:pt x="678" y="828"/>
                    </a:lnTo>
                    <a:lnTo>
                      <a:pt x="678" y="822"/>
                    </a:lnTo>
                    <a:lnTo>
                      <a:pt x="672" y="822"/>
                    </a:lnTo>
                    <a:lnTo>
                      <a:pt x="672" y="816"/>
                    </a:lnTo>
                    <a:lnTo>
                      <a:pt x="666" y="816"/>
                    </a:lnTo>
                    <a:lnTo>
                      <a:pt x="666" y="810"/>
                    </a:lnTo>
                    <a:lnTo>
                      <a:pt x="660" y="810"/>
                    </a:lnTo>
                    <a:lnTo>
                      <a:pt x="660" y="804"/>
                    </a:lnTo>
                    <a:lnTo>
                      <a:pt x="654" y="804"/>
                    </a:lnTo>
                    <a:lnTo>
                      <a:pt x="654" y="798"/>
                    </a:lnTo>
                    <a:lnTo>
                      <a:pt x="648" y="792"/>
                    </a:lnTo>
                    <a:lnTo>
                      <a:pt x="648" y="786"/>
                    </a:lnTo>
                    <a:lnTo>
                      <a:pt x="642" y="780"/>
                    </a:lnTo>
                    <a:lnTo>
                      <a:pt x="636" y="774"/>
                    </a:lnTo>
                    <a:lnTo>
                      <a:pt x="636" y="768"/>
                    </a:lnTo>
                    <a:lnTo>
                      <a:pt x="630" y="756"/>
                    </a:lnTo>
                    <a:lnTo>
                      <a:pt x="630" y="750"/>
                    </a:lnTo>
                    <a:lnTo>
                      <a:pt x="624" y="744"/>
                    </a:lnTo>
                    <a:lnTo>
                      <a:pt x="624" y="738"/>
                    </a:lnTo>
                    <a:lnTo>
                      <a:pt x="618" y="732"/>
                    </a:lnTo>
                    <a:lnTo>
                      <a:pt x="618" y="726"/>
                    </a:lnTo>
                    <a:lnTo>
                      <a:pt x="612" y="714"/>
                    </a:lnTo>
                    <a:lnTo>
                      <a:pt x="606" y="708"/>
                    </a:lnTo>
                    <a:lnTo>
                      <a:pt x="606" y="702"/>
                    </a:lnTo>
                    <a:lnTo>
                      <a:pt x="600" y="696"/>
                    </a:lnTo>
                    <a:lnTo>
                      <a:pt x="600" y="690"/>
                    </a:lnTo>
                    <a:lnTo>
                      <a:pt x="594" y="684"/>
                    </a:lnTo>
                    <a:lnTo>
                      <a:pt x="594" y="672"/>
                    </a:lnTo>
                    <a:lnTo>
                      <a:pt x="588" y="666"/>
                    </a:lnTo>
                    <a:lnTo>
                      <a:pt x="582" y="660"/>
                    </a:lnTo>
                    <a:lnTo>
                      <a:pt x="582" y="654"/>
                    </a:lnTo>
                    <a:lnTo>
                      <a:pt x="576" y="648"/>
                    </a:lnTo>
                    <a:lnTo>
                      <a:pt x="576" y="642"/>
                    </a:lnTo>
                    <a:lnTo>
                      <a:pt x="576" y="636"/>
                    </a:lnTo>
                    <a:lnTo>
                      <a:pt x="570" y="630"/>
                    </a:lnTo>
                    <a:lnTo>
                      <a:pt x="570" y="624"/>
                    </a:lnTo>
                    <a:lnTo>
                      <a:pt x="576" y="624"/>
                    </a:lnTo>
                    <a:lnTo>
                      <a:pt x="576" y="618"/>
                    </a:lnTo>
                    <a:lnTo>
                      <a:pt x="576" y="612"/>
                    </a:lnTo>
                    <a:lnTo>
                      <a:pt x="576" y="606"/>
                    </a:lnTo>
                    <a:lnTo>
                      <a:pt x="582" y="600"/>
                    </a:lnTo>
                    <a:lnTo>
                      <a:pt x="582" y="594"/>
                    </a:lnTo>
                    <a:lnTo>
                      <a:pt x="588" y="594"/>
                    </a:lnTo>
                    <a:lnTo>
                      <a:pt x="588" y="588"/>
                    </a:lnTo>
                    <a:lnTo>
                      <a:pt x="594" y="588"/>
                    </a:lnTo>
                    <a:lnTo>
                      <a:pt x="594" y="582"/>
                    </a:lnTo>
                    <a:lnTo>
                      <a:pt x="600" y="582"/>
                    </a:lnTo>
                    <a:lnTo>
                      <a:pt x="600" y="576"/>
                    </a:lnTo>
                    <a:lnTo>
                      <a:pt x="606" y="576"/>
                    </a:lnTo>
                    <a:lnTo>
                      <a:pt x="612" y="576"/>
                    </a:lnTo>
                    <a:lnTo>
                      <a:pt x="612" y="570"/>
                    </a:lnTo>
                    <a:lnTo>
                      <a:pt x="618" y="570"/>
                    </a:lnTo>
                    <a:lnTo>
                      <a:pt x="624" y="570"/>
                    </a:lnTo>
                    <a:lnTo>
                      <a:pt x="624" y="564"/>
                    </a:lnTo>
                    <a:lnTo>
                      <a:pt x="630" y="564"/>
                    </a:lnTo>
                    <a:lnTo>
                      <a:pt x="630" y="558"/>
                    </a:lnTo>
                    <a:lnTo>
                      <a:pt x="636" y="558"/>
                    </a:lnTo>
                    <a:lnTo>
                      <a:pt x="636" y="552"/>
                    </a:lnTo>
                    <a:lnTo>
                      <a:pt x="642" y="552"/>
                    </a:lnTo>
                    <a:lnTo>
                      <a:pt x="642" y="546"/>
                    </a:lnTo>
                    <a:lnTo>
                      <a:pt x="648" y="546"/>
                    </a:lnTo>
                    <a:lnTo>
                      <a:pt x="648" y="540"/>
                    </a:lnTo>
                    <a:lnTo>
                      <a:pt x="654" y="534"/>
                    </a:lnTo>
                    <a:lnTo>
                      <a:pt x="654" y="528"/>
                    </a:lnTo>
                    <a:lnTo>
                      <a:pt x="654" y="522"/>
                    </a:lnTo>
                    <a:lnTo>
                      <a:pt x="654" y="516"/>
                    </a:lnTo>
                    <a:lnTo>
                      <a:pt x="648" y="516"/>
                    </a:lnTo>
                    <a:lnTo>
                      <a:pt x="642" y="516"/>
                    </a:lnTo>
                    <a:lnTo>
                      <a:pt x="636" y="516"/>
                    </a:lnTo>
                    <a:lnTo>
                      <a:pt x="636" y="522"/>
                    </a:lnTo>
                    <a:lnTo>
                      <a:pt x="630" y="522"/>
                    </a:lnTo>
                    <a:lnTo>
                      <a:pt x="624" y="528"/>
                    </a:lnTo>
                    <a:lnTo>
                      <a:pt x="618" y="528"/>
                    </a:lnTo>
                    <a:lnTo>
                      <a:pt x="618" y="534"/>
                    </a:lnTo>
                    <a:lnTo>
                      <a:pt x="612" y="534"/>
                    </a:lnTo>
                    <a:lnTo>
                      <a:pt x="606" y="534"/>
                    </a:lnTo>
                    <a:lnTo>
                      <a:pt x="600" y="528"/>
                    </a:lnTo>
                    <a:lnTo>
                      <a:pt x="594" y="528"/>
                    </a:lnTo>
                    <a:lnTo>
                      <a:pt x="588" y="528"/>
                    </a:lnTo>
                    <a:lnTo>
                      <a:pt x="582" y="528"/>
                    </a:lnTo>
                    <a:lnTo>
                      <a:pt x="576" y="522"/>
                    </a:lnTo>
                    <a:lnTo>
                      <a:pt x="564" y="522"/>
                    </a:lnTo>
                    <a:lnTo>
                      <a:pt x="558" y="522"/>
                    </a:lnTo>
                    <a:lnTo>
                      <a:pt x="552" y="522"/>
                    </a:lnTo>
                    <a:lnTo>
                      <a:pt x="546" y="516"/>
                    </a:lnTo>
                    <a:lnTo>
                      <a:pt x="540" y="516"/>
                    </a:lnTo>
                    <a:lnTo>
                      <a:pt x="534" y="516"/>
                    </a:lnTo>
                    <a:lnTo>
                      <a:pt x="528" y="516"/>
                    </a:lnTo>
                    <a:lnTo>
                      <a:pt x="516" y="510"/>
                    </a:lnTo>
                    <a:lnTo>
                      <a:pt x="510" y="510"/>
                    </a:lnTo>
                    <a:lnTo>
                      <a:pt x="504" y="504"/>
                    </a:lnTo>
                    <a:lnTo>
                      <a:pt x="504" y="498"/>
                    </a:lnTo>
                    <a:lnTo>
                      <a:pt x="498" y="498"/>
                    </a:lnTo>
                    <a:lnTo>
                      <a:pt x="498" y="492"/>
                    </a:lnTo>
                    <a:lnTo>
                      <a:pt x="492" y="492"/>
                    </a:lnTo>
                    <a:lnTo>
                      <a:pt x="492" y="486"/>
                    </a:lnTo>
                    <a:lnTo>
                      <a:pt x="486" y="486"/>
                    </a:lnTo>
                    <a:lnTo>
                      <a:pt x="486" y="480"/>
                    </a:lnTo>
                    <a:lnTo>
                      <a:pt x="480" y="480"/>
                    </a:lnTo>
                    <a:lnTo>
                      <a:pt x="480" y="474"/>
                    </a:lnTo>
                    <a:lnTo>
                      <a:pt x="474" y="474"/>
                    </a:lnTo>
                    <a:lnTo>
                      <a:pt x="474" y="468"/>
                    </a:lnTo>
                    <a:lnTo>
                      <a:pt x="468" y="468"/>
                    </a:lnTo>
                    <a:lnTo>
                      <a:pt x="468" y="462"/>
                    </a:lnTo>
                    <a:lnTo>
                      <a:pt x="462" y="462"/>
                    </a:lnTo>
                    <a:lnTo>
                      <a:pt x="456" y="456"/>
                    </a:lnTo>
                    <a:lnTo>
                      <a:pt x="450" y="456"/>
                    </a:lnTo>
                    <a:lnTo>
                      <a:pt x="444" y="456"/>
                    </a:lnTo>
                    <a:lnTo>
                      <a:pt x="444" y="450"/>
                    </a:lnTo>
                    <a:lnTo>
                      <a:pt x="438" y="450"/>
                    </a:lnTo>
                    <a:lnTo>
                      <a:pt x="432" y="450"/>
                    </a:lnTo>
                    <a:lnTo>
                      <a:pt x="426" y="456"/>
                    </a:lnTo>
                    <a:lnTo>
                      <a:pt x="420" y="456"/>
                    </a:lnTo>
                    <a:lnTo>
                      <a:pt x="414" y="456"/>
                    </a:lnTo>
                    <a:lnTo>
                      <a:pt x="408" y="462"/>
                    </a:lnTo>
                    <a:lnTo>
                      <a:pt x="402" y="462"/>
                    </a:lnTo>
                    <a:lnTo>
                      <a:pt x="402" y="468"/>
                    </a:lnTo>
                    <a:lnTo>
                      <a:pt x="396" y="468"/>
                    </a:lnTo>
                    <a:lnTo>
                      <a:pt x="396" y="474"/>
                    </a:lnTo>
                    <a:lnTo>
                      <a:pt x="390" y="474"/>
                    </a:lnTo>
                    <a:lnTo>
                      <a:pt x="390" y="480"/>
                    </a:lnTo>
                    <a:lnTo>
                      <a:pt x="390" y="486"/>
                    </a:lnTo>
                    <a:lnTo>
                      <a:pt x="390" y="492"/>
                    </a:lnTo>
                    <a:lnTo>
                      <a:pt x="390" y="498"/>
                    </a:lnTo>
                    <a:lnTo>
                      <a:pt x="390" y="504"/>
                    </a:lnTo>
                    <a:lnTo>
                      <a:pt x="390" y="510"/>
                    </a:lnTo>
                    <a:lnTo>
                      <a:pt x="384" y="516"/>
                    </a:lnTo>
                    <a:lnTo>
                      <a:pt x="378" y="522"/>
                    </a:lnTo>
                    <a:lnTo>
                      <a:pt x="372" y="522"/>
                    </a:lnTo>
                    <a:lnTo>
                      <a:pt x="360" y="528"/>
                    </a:lnTo>
                    <a:lnTo>
                      <a:pt x="354" y="534"/>
                    </a:lnTo>
                    <a:lnTo>
                      <a:pt x="348" y="534"/>
                    </a:lnTo>
                    <a:lnTo>
                      <a:pt x="342" y="540"/>
                    </a:lnTo>
                    <a:lnTo>
                      <a:pt x="336" y="546"/>
                    </a:lnTo>
                    <a:lnTo>
                      <a:pt x="324" y="546"/>
                    </a:lnTo>
                    <a:lnTo>
                      <a:pt x="318" y="552"/>
                    </a:lnTo>
                    <a:lnTo>
                      <a:pt x="312" y="558"/>
                    </a:lnTo>
                    <a:lnTo>
                      <a:pt x="306" y="564"/>
                    </a:lnTo>
                    <a:lnTo>
                      <a:pt x="300" y="564"/>
                    </a:lnTo>
                    <a:lnTo>
                      <a:pt x="294" y="564"/>
                    </a:lnTo>
                    <a:lnTo>
                      <a:pt x="294" y="570"/>
                    </a:lnTo>
                    <a:lnTo>
                      <a:pt x="288" y="570"/>
                    </a:lnTo>
                    <a:lnTo>
                      <a:pt x="288" y="576"/>
                    </a:lnTo>
                    <a:lnTo>
                      <a:pt x="282" y="576"/>
                    </a:lnTo>
                    <a:lnTo>
                      <a:pt x="282" y="582"/>
                    </a:lnTo>
                    <a:lnTo>
                      <a:pt x="276" y="582"/>
                    </a:lnTo>
                    <a:lnTo>
                      <a:pt x="276" y="588"/>
                    </a:lnTo>
                    <a:lnTo>
                      <a:pt x="270" y="588"/>
                    </a:lnTo>
                    <a:lnTo>
                      <a:pt x="270" y="594"/>
                    </a:lnTo>
                    <a:lnTo>
                      <a:pt x="264" y="594"/>
                    </a:lnTo>
                    <a:lnTo>
                      <a:pt x="258" y="600"/>
                    </a:lnTo>
                    <a:lnTo>
                      <a:pt x="252" y="600"/>
                    </a:lnTo>
                    <a:lnTo>
                      <a:pt x="246" y="600"/>
                    </a:lnTo>
                    <a:lnTo>
                      <a:pt x="240" y="600"/>
                    </a:lnTo>
                    <a:lnTo>
                      <a:pt x="234" y="600"/>
                    </a:lnTo>
                    <a:lnTo>
                      <a:pt x="228" y="600"/>
                    </a:lnTo>
                    <a:lnTo>
                      <a:pt x="222" y="600"/>
                    </a:lnTo>
                    <a:lnTo>
                      <a:pt x="222" y="606"/>
                    </a:lnTo>
                    <a:lnTo>
                      <a:pt x="216" y="606"/>
                    </a:lnTo>
                    <a:lnTo>
                      <a:pt x="216" y="612"/>
                    </a:lnTo>
                    <a:lnTo>
                      <a:pt x="210" y="612"/>
                    </a:lnTo>
                    <a:lnTo>
                      <a:pt x="210" y="618"/>
                    </a:lnTo>
                    <a:lnTo>
                      <a:pt x="204" y="618"/>
                    </a:lnTo>
                    <a:lnTo>
                      <a:pt x="198" y="618"/>
                    </a:lnTo>
                    <a:lnTo>
                      <a:pt x="198" y="612"/>
                    </a:lnTo>
                    <a:lnTo>
                      <a:pt x="192" y="612"/>
                    </a:lnTo>
                    <a:lnTo>
                      <a:pt x="186" y="612"/>
                    </a:lnTo>
                    <a:lnTo>
                      <a:pt x="180" y="612"/>
                    </a:lnTo>
                    <a:lnTo>
                      <a:pt x="174" y="612"/>
                    </a:lnTo>
                    <a:lnTo>
                      <a:pt x="168" y="606"/>
                    </a:lnTo>
                    <a:lnTo>
                      <a:pt x="162" y="606"/>
                    </a:lnTo>
                    <a:lnTo>
                      <a:pt x="156" y="612"/>
                    </a:lnTo>
                    <a:lnTo>
                      <a:pt x="156" y="618"/>
                    </a:lnTo>
                    <a:lnTo>
                      <a:pt x="150" y="618"/>
                    </a:lnTo>
                    <a:lnTo>
                      <a:pt x="150" y="624"/>
                    </a:lnTo>
                    <a:lnTo>
                      <a:pt x="150" y="630"/>
                    </a:lnTo>
                    <a:lnTo>
                      <a:pt x="144" y="630"/>
                    </a:lnTo>
                    <a:lnTo>
                      <a:pt x="144" y="636"/>
                    </a:lnTo>
                    <a:lnTo>
                      <a:pt x="138" y="636"/>
                    </a:lnTo>
                    <a:lnTo>
                      <a:pt x="132" y="636"/>
                    </a:lnTo>
                    <a:lnTo>
                      <a:pt x="132" y="642"/>
                    </a:lnTo>
                    <a:lnTo>
                      <a:pt x="126" y="642"/>
                    </a:lnTo>
                    <a:lnTo>
                      <a:pt x="120" y="642"/>
                    </a:lnTo>
                    <a:lnTo>
                      <a:pt x="120" y="648"/>
                    </a:lnTo>
                    <a:lnTo>
                      <a:pt x="114" y="648"/>
                    </a:lnTo>
                    <a:lnTo>
                      <a:pt x="108" y="648"/>
                    </a:lnTo>
                    <a:lnTo>
                      <a:pt x="108" y="654"/>
                    </a:lnTo>
                    <a:lnTo>
                      <a:pt x="102" y="654"/>
                    </a:lnTo>
                    <a:lnTo>
                      <a:pt x="102" y="660"/>
                    </a:lnTo>
                    <a:lnTo>
                      <a:pt x="96" y="660"/>
                    </a:lnTo>
                    <a:lnTo>
                      <a:pt x="96" y="666"/>
                    </a:lnTo>
                    <a:lnTo>
                      <a:pt x="90" y="672"/>
                    </a:lnTo>
                    <a:lnTo>
                      <a:pt x="90" y="678"/>
                    </a:lnTo>
                    <a:lnTo>
                      <a:pt x="84" y="678"/>
                    </a:lnTo>
                    <a:lnTo>
                      <a:pt x="84" y="684"/>
                    </a:lnTo>
                    <a:lnTo>
                      <a:pt x="78" y="684"/>
                    </a:lnTo>
                    <a:lnTo>
                      <a:pt x="72" y="684"/>
                    </a:lnTo>
                    <a:lnTo>
                      <a:pt x="66" y="684"/>
                    </a:lnTo>
                    <a:lnTo>
                      <a:pt x="60" y="684"/>
                    </a:lnTo>
                    <a:lnTo>
                      <a:pt x="60" y="690"/>
                    </a:lnTo>
                    <a:lnTo>
                      <a:pt x="54" y="690"/>
                    </a:lnTo>
                    <a:lnTo>
                      <a:pt x="48" y="690"/>
                    </a:lnTo>
                    <a:lnTo>
                      <a:pt x="42" y="690"/>
                    </a:lnTo>
                    <a:lnTo>
                      <a:pt x="36" y="690"/>
                    </a:lnTo>
                    <a:lnTo>
                      <a:pt x="36" y="696"/>
                    </a:lnTo>
                    <a:lnTo>
                      <a:pt x="30" y="696"/>
                    </a:lnTo>
                    <a:lnTo>
                      <a:pt x="24" y="696"/>
                    </a:lnTo>
                    <a:lnTo>
                      <a:pt x="24" y="702"/>
                    </a:lnTo>
                    <a:lnTo>
                      <a:pt x="18" y="702"/>
                    </a:lnTo>
                    <a:lnTo>
                      <a:pt x="18" y="708"/>
                    </a:lnTo>
                    <a:lnTo>
                      <a:pt x="12" y="708"/>
                    </a:lnTo>
                    <a:lnTo>
                      <a:pt x="12" y="714"/>
                    </a:lnTo>
                    <a:lnTo>
                      <a:pt x="12" y="708"/>
                    </a:lnTo>
                    <a:lnTo>
                      <a:pt x="12" y="702"/>
                    </a:lnTo>
                    <a:lnTo>
                      <a:pt x="12" y="696"/>
                    </a:lnTo>
                    <a:lnTo>
                      <a:pt x="12" y="690"/>
                    </a:lnTo>
                    <a:lnTo>
                      <a:pt x="12" y="678"/>
                    </a:lnTo>
                    <a:lnTo>
                      <a:pt x="12" y="672"/>
                    </a:lnTo>
                    <a:lnTo>
                      <a:pt x="6" y="666"/>
                    </a:lnTo>
                    <a:lnTo>
                      <a:pt x="6" y="660"/>
                    </a:lnTo>
                    <a:lnTo>
                      <a:pt x="6" y="654"/>
                    </a:lnTo>
                    <a:lnTo>
                      <a:pt x="12" y="648"/>
                    </a:lnTo>
                    <a:lnTo>
                      <a:pt x="6" y="642"/>
                    </a:lnTo>
                    <a:lnTo>
                      <a:pt x="6" y="630"/>
                    </a:lnTo>
                    <a:lnTo>
                      <a:pt x="6" y="624"/>
                    </a:lnTo>
                    <a:lnTo>
                      <a:pt x="0" y="618"/>
                    </a:lnTo>
                    <a:lnTo>
                      <a:pt x="0" y="612"/>
                    </a:lnTo>
                    <a:lnTo>
                      <a:pt x="6" y="612"/>
                    </a:lnTo>
                    <a:lnTo>
                      <a:pt x="6" y="606"/>
                    </a:lnTo>
                    <a:lnTo>
                      <a:pt x="12" y="606"/>
                    </a:lnTo>
                    <a:lnTo>
                      <a:pt x="18" y="600"/>
                    </a:lnTo>
                    <a:lnTo>
                      <a:pt x="12" y="600"/>
                    </a:lnTo>
                    <a:lnTo>
                      <a:pt x="12" y="594"/>
                    </a:lnTo>
                    <a:lnTo>
                      <a:pt x="12" y="588"/>
                    </a:lnTo>
                    <a:lnTo>
                      <a:pt x="12" y="582"/>
                    </a:lnTo>
                    <a:lnTo>
                      <a:pt x="18" y="582"/>
                    </a:lnTo>
                    <a:lnTo>
                      <a:pt x="18" y="570"/>
                    </a:lnTo>
                    <a:lnTo>
                      <a:pt x="18" y="564"/>
                    </a:lnTo>
                    <a:lnTo>
                      <a:pt x="12" y="564"/>
                    </a:lnTo>
                    <a:lnTo>
                      <a:pt x="18" y="558"/>
                    </a:lnTo>
                    <a:lnTo>
                      <a:pt x="24" y="546"/>
                    </a:lnTo>
                    <a:lnTo>
                      <a:pt x="18" y="546"/>
                    </a:lnTo>
                    <a:lnTo>
                      <a:pt x="24" y="540"/>
                    </a:lnTo>
                    <a:lnTo>
                      <a:pt x="24" y="534"/>
                    </a:lnTo>
                    <a:lnTo>
                      <a:pt x="24" y="528"/>
                    </a:lnTo>
                    <a:lnTo>
                      <a:pt x="24" y="522"/>
                    </a:lnTo>
                    <a:lnTo>
                      <a:pt x="18" y="522"/>
                    </a:lnTo>
                    <a:lnTo>
                      <a:pt x="24" y="522"/>
                    </a:lnTo>
                    <a:lnTo>
                      <a:pt x="24" y="516"/>
                    </a:lnTo>
                    <a:lnTo>
                      <a:pt x="18" y="516"/>
                    </a:lnTo>
                    <a:lnTo>
                      <a:pt x="24" y="516"/>
                    </a:lnTo>
                    <a:lnTo>
                      <a:pt x="24" y="510"/>
                    </a:lnTo>
                    <a:lnTo>
                      <a:pt x="24" y="504"/>
                    </a:lnTo>
                    <a:lnTo>
                      <a:pt x="24" y="498"/>
                    </a:lnTo>
                    <a:lnTo>
                      <a:pt x="48" y="498"/>
                    </a:lnTo>
                    <a:lnTo>
                      <a:pt x="54" y="498"/>
                    </a:lnTo>
                    <a:lnTo>
                      <a:pt x="60" y="498"/>
                    </a:lnTo>
                    <a:lnTo>
                      <a:pt x="66" y="492"/>
                    </a:lnTo>
                    <a:lnTo>
                      <a:pt x="78" y="492"/>
                    </a:lnTo>
                    <a:lnTo>
                      <a:pt x="90" y="486"/>
                    </a:lnTo>
                    <a:lnTo>
                      <a:pt x="96" y="492"/>
                    </a:lnTo>
                    <a:lnTo>
                      <a:pt x="102" y="498"/>
                    </a:lnTo>
                    <a:lnTo>
                      <a:pt x="108" y="498"/>
                    </a:lnTo>
                    <a:lnTo>
                      <a:pt x="114" y="498"/>
                    </a:lnTo>
                    <a:lnTo>
                      <a:pt x="120" y="498"/>
                    </a:lnTo>
                    <a:lnTo>
                      <a:pt x="126" y="492"/>
                    </a:lnTo>
                    <a:lnTo>
                      <a:pt x="132" y="492"/>
                    </a:lnTo>
                    <a:lnTo>
                      <a:pt x="144" y="486"/>
                    </a:lnTo>
                    <a:lnTo>
                      <a:pt x="150" y="474"/>
                    </a:lnTo>
                    <a:lnTo>
                      <a:pt x="150" y="462"/>
                    </a:lnTo>
                    <a:lnTo>
                      <a:pt x="156" y="450"/>
                    </a:lnTo>
                    <a:lnTo>
                      <a:pt x="162" y="450"/>
                    </a:lnTo>
                    <a:lnTo>
                      <a:pt x="162" y="438"/>
                    </a:lnTo>
                    <a:lnTo>
                      <a:pt x="162" y="432"/>
                    </a:lnTo>
                    <a:lnTo>
                      <a:pt x="162" y="426"/>
                    </a:lnTo>
                    <a:lnTo>
                      <a:pt x="162" y="420"/>
                    </a:lnTo>
                    <a:lnTo>
                      <a:pt x="168" y="414"/>
                    </a:lnTo>
                    <a:lnTo>
                      <a:pt x="174" y="414"/>
                    </a:lnTo>
                    <a:lnTo>
                      <a:pt x="174" y="408"/>
                    </a:lnTo>
                    <a:lnTo>
                      <a:pt x="174" y="402"/>
                    </a:lnTo>
                    <a:lnTo>
                      <a:pt x="174" y="396"/>
                    </a:lnTo>
                    <a:lnTo>
                      <a:pt x="168" y="390"/>
                    </a:lnTo>
                    <a:lnTo>
                      <a:pt x="174" y="378"/>
                    </a:lnTo>
                    <a:lnTo>
                      <a:pt x="168" y="378"/>
                    </a:lnTo>
                    <a:lnTo>
                      <a:pt x="162" y="354"/>
                    </a:lnTo>
                    <a:lnTo>
                      <a:pt x="162" y="348"/>
                    </a:lnTo>
                    <a:lnTo>
                      <a:pt x="162" y="342"/>
                    </a:lnTo>
                    <a:lnTo>
                      <a:pt x="168" y="330"/>
                    </a:lnTo>
                    <a:lnTo>
                      <a:pt x="174" y="330"/>
                    </a:lnTo>
                    <a:lnTo>
                      <a:pt x="174" y="324"/>
                    </a:lnTo>
                    <a:lnTo>
                      <a:pt x="180" y="324"/>
                    </a:lnTo>
                    <a:lnTo>
                      <a:pt x="186" y="324"/>
                    </a:lnTo>
                    <a:lnTo>
                      <a:pt x="186" y="318"/>
                    </a:lnTo>
                    <a:lnTo>
                      <a:pt x="192" y="306"/>
                    </a:lnTo>
                    <a:lnTo>
                      <a:pt x="198" y="306"/>
                    </a:lnTo>
                    <a:lnTo>
                      <a:pt x="204" y="300"/>
                    </a:lnTo>
                    <a:lnTo>
                      <a:pt x="204" y="294"/>
                    </a:lnTo>
                    <a:lnTo>
                      <a:pt x="204" y="288"/>
                    </a:lnTo>
                    <a:lnTo>
                      <a:pt x="210" y="282"/>
                    </a:lnTo>
                    <a:lnTo>
                      <a:pt x="210" y="270"/>
                    </a:lnTo>
                    <a:lnTo>
                      <a:pt x="216" y="264"/>
                    </a:lnTo>
                    <a:lnTo>
                      <a:pt x="222" y="258"/>
                    </a:lnTo>
                    <a:lnTo>
                      <a:pt x="228" y="258"/>
                    </a:lnTo>
                    <a:lnTo>
                      <a:pt x="234" y="264"/>
                    </a:lnTo>
                    <a:lnTo>
                      <a:pt x="246" y="258"/>
                    </a:lnTo>
                    <a:lnTo>
                      <a:pt x="252" y="252"/>
                    </a:lnTo>
                    <a:lnTo>
                      <a:pt x="252" y="246"/>
                    </a:lnTo>
                    <a:lnTo>
                      <a:pt x="246" y="240"/>
                    </a:lnTo>
                    <a:lnTo>
                      <a:pt x="246" y="234"/>
                    </a:lnTo>
                    <a:lnTo>
                      <a:pt x="240" y="228"/>
                    </a:lnTo>
                    <a:lnTo>
                      <a:pt x="240" y="222"/>
                    </a:lnTo>
                    <a:lnTo>
                      <a:pt x="240" y="216"/>
                    </a:lnTo>
                    <a:lnTo>
                      <a:pt x="240" y="204"/>
                    </a:lnTo>
                    <a:lnTo>
                      <a:pt x="252" y="198"/>
                    </a:lnTo>
                    <a:lnTo>
                      <a:pt x="258" y="192"/>
                    </a:lnTo>
                    <a:lnTo>
                      <a:pt x="264" y="192"/>
                    </a:lnTo>
                    <a:lnTo>
                      <a:pt x="282" y="186"/>
                    </a:lnTo>
                    <a:lnTo>
                      <a:pt x="294" y="180"/>
                    </a:lnTo>
                    <a:lnTo>
                      <a:pt x="300" y="180"/>
                    </a:lnTo>
                    <a:lnTo>
                      <a:pt x="312" y="180"/>
                    </a:lnTo>
                    <a:lnTo>
                      <a:pt x="318" y="180"/>
                    </a:lnTo>
                    <a:lnTo>
                      <a:pt x="324" y="180"/>
                    </a:lnTo>
                    <a:lnTo>
                      <a:pt x="330" y="174"/>
                    </a:lnTo>
                    <a:lnTo>
                      <a:pt x="336" y="168"/>
                    </a:lnTo>
                    <a:lnTo>
                      <a:pt x="336" y="162"/>
                    </a:lnTo>
                    <a:lnTo>
                      <a:pt x="336" y="156"/>
                    </a:lnTo>
                    <a:lnTo>
                      <a:pt x="348" y="150"/>
                    </a:lnTo>
                    <a:lnTo>
                      <a:pt x="354" y="144"/>
                    </a:lnTo>
                    <a:lnTo>
                      <a:pt x="354" y="132"/>
                    </a:lnTo>
                    <a:lnTo>
                      <a:pt x="354" y="126"/>
                    </a:lnTo>
                    <a:lnTo>
                      <a:pt x="354" y="120"/>
                    </a:lnTo>
                    <a:lnTo>
                      <a:pt x="354" y="108"/>
                    </a:lnTo>
                    <a:lnTo>
                      <a:pt x="354" y="102"/>
                    </a:lnTo>
                    <a:lnTo>
                      <a:pt x="354" y="96"/>
                    </a:lnTo>
                    <a:lnTo>
                      <a:pt x="360" y="90"/>
                    </a:lnTo>
                    <a:lnTo>
                      <a:pt x="366" y="84"/>
                    </a:lnTo>
                    <a:lnTo>
                      <a:pt x="372" y="84"/>
                    </a:lnTo>
                    <a:lnTo>
                      <a:pt x="378" y="84"/>
                    </a:lnTo>
                    <a:lnTo>
                      <a:pt x="378" y="78"/>
                    </a:lnTo>
                    <a:lnTo>
                      <a:pt x="378" y="66"/>
                    </a:lnTo>
                    <a:lnTo>
                      <a:pt x="384" y="60"/>
                    </a:lnTo>
                    <a:lnTo>
                      <a:pt x="384" y="54"/>
                    </a:lnTo>
                    <a:lnTo>
                      <a:pt x="378" y="54"/>
                    </a:lnTo>
                    <a:lnTo>
                      <a:pt x="372" y="54"/>
                    </a:lnTo>
                    <a:lnTo>
                      <a:pt x="366" y="48"/>
                    </a:lnTo>
                    <a:lnTo>
                      <a:pt x="360" y="42"/>
                    </a:lnTo>
                    <a:lnTo>
                      <a:pt x="354" y="36"/>
                    </a:lnTo>
                    <a:lnTo>
                      <a:pt x="348" y="30"/>
                    </a:lnTo>
                    <a:lnTo>
                      <a:pt x="348" y="24"/>
                    </a:lnTo>
                    <a:lnTo>
                      <a:pt x="342" y="18"/>
                    </a:lnTo>
                    <a:lnTo>
                      <a:pt x="342" y="12"/>
                    </a:lnTo>
                    <a:lnTo>
                      <a:pt x="348" y="0"/>
                    </a:lnTo>
                    <a:lnTo>
                      <a:pt x="366" y="6"/>
                    </a:lnTo>
                    <a:lnTo>
                      <a:pt x="402" y="84"/>
                    </a:lnTo>
                    <a:lnTo>
                      <a:pt x="492" y="132"/>
                    </a:lnTo>
                    <a:lnTo>
                      <a:pt x="528" y="186"/>
                    </a:lnTo>
                    <a:lnTo>
                      <a:pt x="594" y="198"/>
                    </a:lnTo>
                    <a:lnTo>
                      <a:pt x="630" y="198"/>
                    </a:lnTo>
                    <a:lnTo>
                      <a:pt x="684" y="198"/>
                    </a:lnTo>
                    <a:lnTo>
                      <a:pt x="708" y="198"/>
                    </a:lnTo>
                    <a:lnTo>
                      <a:pt x="732" y="186"/>
                    </a:lnTo>
                    <a:lnTo>
                      <a:pt x="756" y="198"/>
                    </a:lnTo>
                    <a:lnTo>
                      <a:pt x="756" y="210"/>
                    </a:lnTo>
                    <a:lnTo>
                      <a:pt x="756" y="246"/>
                    </a:lnTo>
                    <a:lnTo>
                      <a:pt x="744" y="288"/>
                    </a:lnTo>
                    <a:lnTo>
                      <a:pt x="732" y="336"/>
                    </a:lnTo>
                    <a:lnTo>
                      <a:pt x="732" y="360"/>
                    </a:lnTo>
                    <a:lnTo>
                      <a:pt x="768" y="372"/>
                    </a:lnTo>
                    <a:lnTo>
                      <a:pt x="780" y="396"/>
                    </a:lnTo>
                    <a:lnTo>
                      <a:pt x="780" y="426"/>
                    </a:lnTo>
                    <a:lnTo>
                      <a:pt x="822" y="462"/>
                    </a:lnTo>
                    <a:lnTo>
                      <a:pt x="834" y="462"/>
                    </a:lnTo>
                    <a:lnTo>
                      <a:pt x="858" y="474"/>
                    </a:lnTo>
                    <a:lnTo>
                      <a:pt x="882" y="450"/>
                    </a:lnTo>
                    <a:lnTo>
                      <a:pt x="906" y="426"/>
                    </a:lnTo>
                    <a:lnTo>
                      <a:pt x="906" y="438"/>
                    </a:lnTo>
                    <a:lnTo>
                      <a:pt x="960" y="486"/>
                    </a:lnTo>
                    <a:lnTo>
                      <a:pt x="984" y="510"/>
                    </a:lnTo>
                    <a:lnTo>
                      <a:pt x="1008" y="552"/>
                    </a:lnTo>
                    <a:lnTo>
                      <a:pt x="1044" y="564"/>
                    </a:lnTo>
                    <a:lnTo>
                      <a:pt x="1086" y="564"/>
                    </a:lnTo>
                    <a:lnTo>
                      <a:pt x="1098" y="564"/>
                    </a:lnTo>
                    <a:lnTo>
                      <a:pt x="1134" y="600"/>
                    </a:lnTo>
                    <a:lnTo>
                      <a:pt x="1212" y="624"/>
                    </a:lnTo>
                    <a:lnTo>
                      <a:pt x="1236" y="624"/>
                    </a:lnTo>
                    <a:lnTo>
                      <a:pt x="1284" y="648"/>
                    </a:lnTo>
                    <a:lnTo>
                      <a:pt x="1338" y="648"/>
                    </a:lnTo>
                    <a:lnTo>
                      <a:pt x="1350" y="636"/>
                    </a:lnTo>
                    <a:lnTo>
                      <a:pt x="1362" y="636"/>
                    </a:lnTo>
                    <a:lnTo>
                      <a:pt x="1398" y="636"/>
                    </a:lnTo>
                    <a:close/>
                  </a:path>
                </a:pathLst>
              </a:custGeom>
              <a:solidFill>
                <a:srgbClr val="272727"/>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9" name="Freeform 27">
                <a:extLst>
                  <a:ext uri="{FF2B5EF4-FFF2-40B4-BE49-F238E27FC236}">
                    <a16:creationId xmlns:a16="http://schemas.microsoft.com/office/drawing/2014/main" id="{BF8F71A9-2982-4DA3-A1D9-F0E8FDF4FC1B}"/>
                  </a:ext>
                </a:extLst>
              </p:cNvPr>
              <p:cNvSpPr>
                <a:spLocks/>
              </p:cNvSpPr>
              <p:nvPr/>
            </p:nvSpPr>
            <p:spPr bwMode="auto">
              <a:xfrm>
                <a:off x="413385" y="1061720"/>
                <a:ext cx="1636395" cy="1327785"/>
              </a:xfrm>
              <a:custGeom>
                <a:avLst/>
                <a:gdLst>
                  <a:gd name="T0" fmla="*/ 162 w 1524"/>
                  <a:gd name="T1" fmla="*/ 126 h 1266"/>
                  <a:gd name="T2" fmla="*/ 258 w 1524"/>
                  <a:gd name="T3" fmla="*/ 132 h 1266"/>
                  <a:gd name="T4" fmla="*/ 318 w 1524"/>
                  <a:gd name="T5" fmla="*/ 174 h 1266"/>
                  <a:gd name="T6" fmla="*/ 402 w 1524"/>
                  <a:gd name="T7" fmla="*/ 162 h 1266"/>
                  <a:gd name="T8" fmla="*/ 450 w 1524"/>
                  <a:gd name="T9" fmla="*/ 210 h 1266"/>
                  <a:gd name="T10" fmla="*/ 432 w 1524"/>
                  <a:gd name="T11" fmla="*/ 294 h 1266"/>
                  <a:gd name="T12" fmla="*/ 378 w 1524"/>
                  <a:gd name="T13" fmla="*/ 348 h 1266"/>
                  <a:gd name="T14" fmla="*/ 372 w 1524"/>
                  <a:gd name="T15" fmla="*/ 420 h 1266"/>
                  <a:gd name="T16" fmla="*/ 384 w 1524"/>
                  <a:gd name="T17" fmla="*/ 480 h 1266"/>
                  <a:gd name="T18" fmla="*/ 444 w 1524"/>
                  <a:gd name="T19" fmla="*/ 462 h 1266"/>
                  <a:gd name="T20" fmla="*/ 498 w 1524"/>
                  <a:gd name="T21" fmla="*/ 444 h 1266"/>
                  <a:gd name="T22" fmla="*/ 534 w 1524"/>
                  <a:gd name="T23" fmla="*/ 390 h 1266"/>
                  <a:gd name="T24" fmla="*/ 492 w 1524"/>
                  <a:gd name="T25" fmla="*/ 324 h 1266"/>
                  <a:gd name="T26" fmla="*/ 516 w 1524"/>
                  <a:gd name="T27" fmla="*/ 264 h 1266"/>
                  <a:gd name="T28" fmla="*/ 576 w 1524"/>
                  <a:gd name="T29" fmla="*/ 246 h 1266"/>
                  <a:gd name="T30" fmla="*/ 582 w 1524"/>
                  <a:gd name="T31" fmla="*/ 204 h 1266"/>
                  <a:gd name="T32" fmla="*/ 576 w 1524"/>
                  <a:gd name="T33" fmla="*/ 120 h 1266"/>
                  <a:gd name="T34" fmla="*/ 486 w 1524"/>
                  <a:gd name="T35" fmla="*/ 90 h 1266"/>
                  <a:gd name="T36" fmla="*/ 498 w 1524"/>
                  <a:gd name="T37" fmla="*/ 24 h 1266"/>
                  <a:gd name="T38" fmla="*/ 588 w 1524"/>
                  <a:gd name="T39" fmla="*/ 12 h 1266"/>
                  <a:gd name="T40" fmla="*/ 672 w 1524"/>
                  <a:gd name="T41" fmla="*/ 0 h 1266"/>
                  <a:gd name="T42" fmla="*/ 702 w 1524"/>
                  <a:gd name="T43" fmla="*/ 84 h 1266"/>
                  <a:gd name="T44" fmla="*/ 756 w 1524"/>
                  <a:gd name="T45" fmla="*/ 144 h 1266"/>
                  <a:gd name="T46" fmla="*/ 840 w 1524"/>
                  <a:gd name="T47" fmla="*/ 150 h 1266"/>
                  <a:gd name="T48" fmla="*/ 918 w 1524"/>
                  <a:gd name="T49" fmla="*/ 138 h 1266"/>
                  <a:gd name="T50" fmla="*/ 984 w 1524"/>
                  <a:gd name="T51" fmla="*/ 120 h 1266"/>
                  <a:gd name="T52" fmla="*/ 1026 w 1524"/>
                  <a:gd name="T53" fmla="*/ 192 h 1266"/>
                  <a:gd name="T54" fmla="*/ 1002 w 1524"/>
                  <a:gd name="T55" fmla="*/ 258 h 1266"/>
                  <a:gd name="T56" fmla="*/ 996 w 1524"/>
                  <a:gd name="T57" fmla="*/ 330 h 1266"/>
                  <a:gd name="T58" fmla="*/ 1062 w 1524"/>
                  <a:gd name="T59" fmla="*/ 360 h 1266"/>
                  <a:gd name="T60" fmla="*/ 1116 w 1524"/>
                  <a:gd name="T61" fmla="*/ 306 h 1266"/>
                  <a:gd name="T62" fmla="*/ 1182 w 1524"/>
                  <a:gd name="T63" fmla="*/ 306 h 1266"/>
                  <a:gd name="T64" fmla="*/ 1260 w 1524"/>
                  <a:gd name="T65" fmla="*/ 282 h 1266"/>
                  <a:gd name="T66" fmla="*/ 1320 w 1524"/>
                  <a:gd name="T67" fmla="*/ 312 h 1266"/>
                  <a:gd name="T68" fmla="*/ 1356 w 1524"/>
                  <a:gd name="T69" fmla="*/ 384 h 1266"/>
                  <a:gd name="T70" fmla="*/ 1374 w 1524"/>
                  <a:gd name="T71" fmla="*/ 444 h 1266"/>
                  <a:gd name="T72" fmla="*/ 1320 w 1524"/>
                  <a:gd name="T73" fmla="*/ 486 h 1266"/>
                  <a:gd name="T74" fmla="*/ 1410 w 1524"/>
                  <a:gd name="T75" fmla="*/ 510 h 1266"/>
                  <a:gd name="T76" fmla="*/ 1476 w 1524"/>
                  <a:gd name="T77" fmla="*/ 534 h 1266"/>
                  <a:gd name="T78" fmla="*/ 1452 w 1524"/>
                  <a:gd name="T79" fmla="*/ 612 h 1266"/>
                  <a:gd name="T80" fmla="*/ 1488 w 1524"/>
                  <a:gd name="T81" fmla="*/ 666 h 1266"/>
                  <a:gd name="T82" fmla="*/ 1464 w 1524"/>
                  <a:gd name="T83" fmla="*/ 732 h 1266"/>
                  <a:gd name="T84" fmla="*/ 1470 w 1524"/>
                  <a:gd name="T85" fmla="*/ 798 h 1266"/>
                  <a:gd name="T86" fmla="*/ 1482 w 1524"/>
                  <a:gd name="T87" fmla="*/ 876 h 1266"/>
                  <a:gd name="T88" fmla="*/ 1422 w 1524"/>
                  <a:gd name="T89" fmla="*/ 888 h 1266"/>
                  <a:gd name="T90" fmla="*/ 1326 w 1524"/>
                  <a:gd name="T91" fmla="*/ 858 h 1266"/>
                  <a:gd name="T92" fmla="*/ 1278 w 1524"/>
                  <a:gd name="T93" fmla="*/ 912 h 1266"/>
                  <a:gd name="T94" fmla="*/ 1284 w 1524"/>
                  <a:gd name="T95" fmla="*/ 1002 h 1266"/>
                  <a:gd name="T96" fmla="*/ 1284 w 1524"/>
                  <a:gd name="T97" fmla="*/ 1098 h 1266"/>
                  <a:gd name="T98" fmla="*/ 1278 w 1524"/>
                  <a:gd name="T99" fmla="*/ 1206 h 1266"/>
                  <a:gd name="T100" fmla="*/ 1218 w 1524"/>
                  <a:gd name="T101" fmla="*/ 1230 h 1266"/>
                  <a:gd name="T102" fmla="*/ 1152 w 1524"/>
                  <a:gd name="T103" fmla="*/ 1170 h 1266"/>
                  <a:gd name="T104" fmla="*/ 1122 w 1524"/>
                  <a:gd name="T105" fmla="*/ 1086 h 1266"/>
                  <a:gd name="T106" fmla="*/ 1062 w 1524"/>
                  <a:gd name="T107" fmla="*/ 1050 h 1266"/>
                  <a:gd name="T108" fmla="*/ 558 w 1524"/>
                  <a:gd name="T109" fmla="*/ 852 h 1266"/>
                  <a:gd name="T110" fmla="*/ 360 w 1524"/>
                  <a:gd name="T111" fmla="*/ 612 h 1266"/>
                  <a:gd name="T112" fmla="*/ 18 w 1524"/>
                  <a:gd name="T113" fmla="*/ 366 h 1266"/>
                  <a:gd name="T114" fmla="*/ 90 w 1524"/>
                  <a:gd name="T115" fmla="*/ 324 h 1266"/>
                  <a:gd name="T116" fmla="*/ 60 w 1524"/>
                  <a:gd name="T117" fmla="*/ 204 h 1266"/>
                  <a:gd name="T118" fmla="*/ 48 w 1524"/>
                  <a:gd name="T119" fmla="*/ 102 h 12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24"/>
                  <a:gd name="T181" fmla="*/ 0 h 1266"/>
                  <a:gd name="T182" fmla="*/ 1524 w 1524"/>
                  <a:gd name="T183" fmla="*/ 1266 h 12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24" h="1266">
                    <a:moveTo>
                      <a:pt x="54" y="90"/>
                    </a:moveTo>
                    <a:lnTo>
                      <a:pt x="66" y="90"/>
                    </a:lnTo>
                    <a:lnTo>
                      <a:pt x="72" y="96"/>
                    </a:lnTo>
                    <a:lnTo>
                      <a:pt x="78" y="96"/>
                    </a:lnTo>
                    <a:lnTo>
                      <a:pt x="84" y="102"/>
                    </a:lnTo>
                    <a:lnTo>
                      <a:pt x="90" y="102"/>
                    </a:lnTo>
                    <a:lnTo>
                      <a:pt x="96" y="102"/>
                    </a:lnTo>
                    <a:lnTo>
                      <a:pt x="108" y="108"/>
                    </a:lnTo>
                    <a:lnTo>
                      <a:pt x="114" y="108"/>
                    </a:lnTo>
                    <a:lnTo>
                      <a:pt x="120" y="108"/>
                    </a:lnTo>
                    <a:lnTo>
                      <a:pt x="126" y="114"/>
                    </a:lnTo>
                    <a:lnTo>
                      <a:pt x="132" y="114"/>
                    </a:lnTo>
                    <a:lnTo>
                      <a:pt x="138" y="114"/>
                    </a:lnTo>
                    <a:lnTo>
                      <a:pt x="150" y="120"/>
                    </a:lnTo>
                    <a:lnTo>
                      <a:pt x="156" y="120"/>
                    </a:lnTo>
                    <a:lnTo>
                      <a:pt x="162" y="126"/>
                    </a:lnTo>
                    <a:lnTo>
                      <a:pt x="168" y="126"/>
                    </a:lnTo>
                    <a:lnTo>
                      <a:pt x="174" y="126"/>
                    </a:lnTo>
                    <a:lnTo>
                      <a:pt x="180" y="126"/>
                    </a:lnTo>
                    <a:lnTo>
                      <a:pt x="186" y="126"/>
                    </a:lnTo>
                    <a:lnTo>
                      <a:pt x="192" y="126"/>
                    </a:lnTo>
                    <a:lnTo>
                      <a:pt x="204" y="126"/>
                    </a:lnTo>
                    <a:lnTo>
                      <a:pt x="210" y="126"/>
                    </a:lnTo>
                    <a:lnTo>
                      <a:pt x="216" y="126"/>
                    </a:lnTo>
                    <a:lnTo>
                      <a:pt x="222" y="126"/>
                    </a:lnTo>
                    <a:lnTo>
                      <a:pt x="228" y="120"/>
                    </a:lnTo>
                    <a:lnTo>
                      <a:pt x="234" y="120"/>
                    </a:lnTo>
                    <a:lnTo>
                      <a:pt x="246" y="120"/>
                    </a:lnTo>
                    <a:lnTo>
                      <a:pt x="246" y="126"/>
                    </a:lnTo>
                    <a:lnTo>
                      <a:pt x="252" y="126"/>
                    </a:lnTo>
                    <a:lnTo>
                      <a:pt x="252" y="132"/>
                    </a:lnTo>
                    <a:lnTo>
                      <a:pt x="258" y="132"/>
                    </a:lnTo>
                    <a:lnTo>
                      <a:pt x="258" y="138"/>
                    </a:lnTo>
                    <a:lnTo>
                      <a:pt x="264" y="138"/>
                    </a:lnTo>
                    <a:lnTo>
                      <a:pt x="264" y="144"/>
                    </a:lnTo>
                    <a:lnTo>
                      <a:pt x="270" y="144"/>
                    </a:lnTo>
                    <a:lnTo>
                      <a:pt x="270" y="150"/>
                    </a:lnTo>
                    <a:lnTo>
                      <a:pt x="276" y="150"/>
                    </a:lnTo>
                    <a:lnTo>
                      <a:pt x="276" y="156"/>
                    </a:lnTo>
                    <a:lnTo>
                      <a:pt x="282" y="156"/>
                    </a:lnTo>
                    <a:lnTo>
                      <a:pt x="282" y="162"/>
                    </a:lnTo>
                    <a:lnTo>
                      <a:pt x="288" y="162"/>
                    </a:lnTo>
                    <a:lnTo>
                      <a:pt x="294" y="162"/>
                    </a:lnTo>
                    <a:lnTo>
                      <a:pt x="300" y="168"/>
                    </a:lnTo>
                    <a:lnTo>
                      <a:pt x="306" y="168"/>
                    </a:lnTo>
                    <a:lnTo>
                      <a:pt x="312" y="168"/>
                    </a:lnTo>
                    <a:lnTo>
                      <a:pt x="318" y="168"/>
                    </a:lnTo>
                    <a:lnTo>
                      <a:pt x="318" y="174"/>
                    </a:lnTo>
                    <a:lnTo>
                      <a:pt x="324" y="174"/>
                    </a:lnTo>
                    <a:lnTo>
                      <a:pt x="330" y="174"/>
                    </a:lnTo>
                    <a:lnTo>
                      <a:pt x="336" y="174"/>
                    </a:lnTo>
                    <a:lnTo>
                      <a:pt x="342" y="174"/>
                    </a:lnTo>
                    <a:lnTo>
                      <a:pt x="348" y="174"/>
                    </a:lnTo>
                    <a:lnTo>
                      <a:pt x="348" y="168"/>
                    </a:lnTo>
                    <a:lnTo>
                      <a:pt x="354" y="168"/>
                    </a:lnTo>
                    <a:lnTo>
                      <a:pt x="360" y="168"/>
                    </a:lnTo>
                    <a:lnTo>
                      <a:pt x="366" y="168"/>
                    </a:lnTo>
                    <a:lnTo>
                      <a:pt x="372" y="168"/>
                    </a:lnTo>
                    <a:lnTo>
                      <a:pt x="378" y="168"/>
                    </a:lnTo>
                    <a:lnTo>
                      <a:pt x="384" y="168"/>
                    </a:lnTo>
                    <a:lnTo>
                      <a:pt x="390" y="168"/>
                    </a:lnTo>
                    <a:lnTo>
                      <a:pt x="396" y="168"/>
                    </a:lnTo>
                    <a:lnTo>
                      <a:pt x="402" y="168"/>
                    </a:lnTo>
                    <a:lnTo>
                      <a:pt x="402" y="162"/>
                    </a:lnTo>
                    <a:lnTo>
                      <a:pt x="408" y="162"/>
                    </a:lnTo>
                    <a:lnTo>
                      <a:pt x="414" y="162"/>
                    </a:lnTo>
                    <a:lnTo>
                      <a:pt x="420" y="162"/>
                    </a:lnTo>
                    <a:lnTo>
                      <a:pt x="426" y="162"/>
                    </a:lnTo>
                    <a:lnTo>
                      <a:pt x="432" y="162"/>
                    </a:lnTo>
                    <a:lnTo>
                      <a:pt x="438" y="162"/>
                    </a:lnTo>
                    <a:lnTo>
                      <a:pt x="438" y="168"/>
                    </a:lnTo>
                    <a:lnTo>
                      <a:pt x="444" y="168"/>
                    </a:lnTo>
                    <a:lnTo>
                      <a:pt x="444" y="174"/>
                    </a:lnTo>
                    <a:lnTo>
                      <a:pt x="450" y="174"/>
                    </a:lnTo>
                    <a:lnTo>
                      <a:pt x="450" y="180"/>
                    </a:lnTo>
                    <a:lnTo>
                      <a:pt x="450" y="186"/>
                    </a:lnTo>
                    <a:lnTo>
                      <a:pt x="450" y="192"/>
                    </a:lnTo>
                    <a:lnTo>
                      <a:pt x="450" y="198"/>
                    </a:lnTo>
                    <a:lnTo>
                      <a:pt x="450" y="204"/>
                    </a:lnTo>
                    <a:lnTo>
                      <a:pt x="450" y="210"/>
                    </a:lnTo>
                    <a:lnTo>
                      <a:pt x="444" y="210"/>
                    </a:lnTo>
                    <a:lnTo>
                      <a:pt x="444" y="216"/>
                    </a:lnTo>
                    <a:lnTo>
                      <a:pt x="444" y="222"/>
                    </a:lnTo>
                    <a:lnTo>
                      <a:pt x="444" y="228"/>
                    </a:lnTo>
                    <a:lnTo>
                      <a:pt x="444" y="234"/>
                    </a:lnTo>
                    <a:lnTo>
                      <a:pt x="444" y="240"/>
                    </a:lnTo>
                    <a:lnTo>
                      <a:pt x="444" y="246"/>
                    </a:lnTo>
                    <a:lnTo>
                      <a:pt x="444" y="252"/>
                    </a:lnTo>
                    <a:lnTo>
                      <a:pt x="444" y="258"/>
                    </a:lnTo>
                    <a:lnTo>
                      <a:pt x="438" y="258"/>
                    </a:lnTo>
                    <a:lnTo>
                      <a:pt x="438" y="264"/>
                    </a:lnTo>
                    <a:lnTo>
                      <a:pt x="438" y="270"/>
                    </a:lnTo>
                    <a:lnTo>
                      <a:pt x="438" y="276"/>
                    </a:lnTo>
                    <a:lnTo>
                      <a:pt x="438" y="282"/>
                    </a:lnTo>
                    <a:lnTo>
                      <a:pt x="432" y="288"/>
                    </a:lnTo>
                    <a:lnTo>
                      <a:pt x="432" y="294"/>
                    </a:lnTo>
                    <a:lnTo>
                      <a:pt x="426" y="294"/>
                    </a:lnTo>
                    <a:lnTo>
                      <a:pt x="426" y="300"/>
                    </a:lnTo>
                    <a:lnTo>
                      <a:pt x="420" y="300"/>
                    </a:lnTo>
                    <a:lnTo>
                      <a:pt x="414" y="306"/>
                    </a:lnTo>
                    <a:lnTo>
                      <a:pt x="408" y="306"/>
                    </a:lnTo>
                    <a:lnTo>
                      <a:pt x="408" y="312"/>
                    </a:lnTo>
                    <a:lnTo>
                      <a:pt x="402" y="312"/>
                    </a:lnTo>
                    <a:lnTo>
                      <a:pt x="402" y="318"/>
                    </a:lnTo>
                    <a:lnTo>
                      <a:pt x="396" y="318"/>
                    </a:lnTo>
                    <a:lnTo>
                      <a:pt x="396" y="324"/>
                    </a:lnTo>
                    <a:lnTo>
                      <a:pt x="390" y="324"/>
                    </a:lnTo>
                    <a:lnTo>
                      <a:pt x="390" y="330"/>
                    </a:lnTo>
                    <a:lnTo>
                      <a:pt x="384" y="330"/>
                    </a:lnTo>
                    <a:lnTo>
                      <a:pt x="384" y="336"/>
                    </a:lnTo>
                    <a:lnTo>
                      <a:pt x="384" y="342"/>
                    </a:lnTo>
                    <a:lnTo>
                      <a:pt x="378" y="348"/>
                    </a:lnTo>
                    <a:lnTo>
                      <a:pt x="378" y="354"/>
                    </a:lnTo>
                    <a:lnTo>
                      <a:pt x="372" y="354"/>
                    </a:lnTo>
                    <a:lnTo>
                      <a:pt x="372" y="360"/>
                    </a:lnTo>
                    <a:lnTo>
                      <a:pt x="372" y="366"/>
                    </a:lnTo>
                    <a:lnTo>
                      <a:pt x="366" y="366"/>
                    </a:lnTo>
                    <a:lnTo>
                      <a:pt x="366" y="372"/>
                    </a:lnTo>
                    <a:lnTo>
                      <a:pt x="366" y="378"/>
                    </a:lnTo>
                    <a:lnTo>
                      <a:pt x="366" y="384"/>
                    </a:lnTo>
                    <a:lnTo>
                      <a:pt x="360" y="384"/>
                    </a:lnTo>
                    <a:lnTo>
                      <a:pt x="360" y="390"/>
                    </a:lnTo>
                    <a:lnTo>
                      <a:pt x="360" y="396"/>
                    </a:lnTo>
                    <a:lnTo>
                      <a:pt x="360" y="402"/>
                    </a:lnTo>
                    <a:lnTo>
                      <a:pt x="366" y="408"/>
                    </a:lnTo>
                    <a:lnTo>
                      <a:pt x="366" y="414"/>
                    </a:lnTo>
                    <a:lnTo>
                      <a:pt x="372" y="414"/>
                    </a:lnTo>
                    <a:lnTo>
                      <a:pt x="372" y="420"/>
                    </a:lnTo>
                    <a:lnTo>
                      <a:pt x="372" y="426"/>
                    </a:lnTo>
                    <a:lnTo>
                      <a:pt x="378" y="426"/>
                    </a:lnTo>
                    <a:lnTo>
                      <a:pt x="378" y="432"/>
                    </a:lnTo>
                    <a:lnTo>
                      <a:pt x="378" y="438"/>
                    </a:lnTo>
                    <a:lnTo>
                      <a:pt x="384" y="438"/>
                    </a:lnTo>
                    <a:lnTo>
                      <a:pt x="384" y="444"/>
                    </a:lnTo>
                    <a:lnTo>
                      <a:pt x="384" y="450"/>
                    </a:lnTo>
                    <a:lnTo>
                      <a:pt x="384" y="456"/>
                    </a:lnTo>
                    <a:lnTo>
                      <a:pt x="384" y="462"/>
                    </a:lnTo>
                    <a:lnTo>
                      <a:pt x="378" y="462"/>
                    </a:lnTo>
                    <a:lnTo>
                      <a:pt x="378" y="468"/>
                    </a:lnTo>
                    <a:lnTo>
                      <a:pt x="378" y="474"/>
                    </a:lnTo>
                    <a:lnTo>
                      <a:pt x="372" y="474"/>
                    </a:lnTo>
                    <a:lnTo>
                      <a:pt x="372" y="480"/>
                    </a:lnTo>
                    <a:lnTo>
                      <a:pt x="378" y="480"/>
                    </a:lnTo>
                    <a:lnTo>
                      <a:pt x="384" y="480"/>
                    </a:lnTo>
                    <a:lnTo>
                      <a:pt x="390" y="480"/>
                    </a:lnTo>
                    <a:lnTo>
                      <a:pt x="390" y="486"/>
                    </a:lnTo>
                    <a:lnTo>
                      <a:pt x="396" y="486"/>
                    </a:lnTo>
                    <a:lnTo>
                      <a:pt x="402" y="486"/>
                    </a:lnTo>
                    <a:lnTo>
                      <a:pt x="408" y="492"/>
                    </a:lnTo>
                    <a:lnTo>
                      <a:pt x="414" y="492"/>
                    </a:lnTo>
                    <a:lnTo>
                      <a:pt x="420" y="498"/>
                    </a:lnTo>
                    <a:lnTo>
                      <a:pt x="426" y="498"/>
                    </a:lnTo>
                    <a:lnTo>
                      <a:pt x="432" y="498"/>
                    </a:lnTo>
                    <a:lnTo>
                      <a:pt x="438" y="498"/>
                    </a:lnTo>
                    <a:lnTo>
                      <a:pt x="444" y="492"/>
                    </a:lnTo>
                    <a:lnTo>
                      <a:pt x="444" y="486"/>
                    </a:lnTo>
                    <a:lnTo>
                      <a:pt x="444" y="480"/>
                    </a:lnTo>
                    <a:lnTo>
                      <a:pt x="444" y="474"/>
                    </a:lnTo>
                    <a:lnTo>
                      <a:pt x="444" y="468"/>
                    </a:lnTo>
                    <a:lnTo>
                      <a:pt x="444" y="462"/>
                    </a:lnTo>
                    <a:lnTo>
                      <a:pt x="438" y="462"/>
                    </a:lnTo>
                    <a:lnTo>
                      <a:pt x="438" y="456"/>
                    </a:lnTo>
                    <a:lnTo>
                      <a:pt x="438" y="450"/>
                    </a:lnTo>
                    <a:lnTo>
                      <a:pt x="438" y="444"/>
                    </a:lnTo>
                    <a:lnTo>
                      <a:pt x="444" y="444"/>
                    </a:lnTo>
                    <a:lnTo>
                      <a:pt x="444" y="438"/>
                    </a:lnTo>
                    <a:lnTo>
                      <a:pt x="444" y="432"/>
                    </a:lnTo>
                    <a:lnTo>
                      <a:pt x="450" y="432"/>
                    </a:lnTo>
                    <a:lnTo>
                      <a:pt x="456" y="432"/>
                    </a:lnTo>
                    <a:lnTo>
                      <a:pt x="462" y="432"/>
                    </a:lnTo>
                    <a:lnTo>
                      <a:pt x="468" y="432"/>
                    </a:lnTo>
                    <a:lnTo>
                      <a:pt x="474" y="438"/>
                    </a:lnTo>
                    <a:lnTo>
                      <a:pt x="480" y="438"/>
                    </a:lnTo>
                    <a:lnTo>
                      <a:pt x="486" y="438"/>
                    </a:lnTo>
                    <a:lnTo>
                      <a:pt x="492" y="444"/>
                    </a:lnTo>
                    <a:lnTo>
                      <a:pt x="498" y="444"/>
                    </a:lnTo>
                    <a:lnTo>
                      <a:pt x="504" y="444"/>
                    </a:lnTo>
                    <a:lnTo>
                      <a:pt x="510" y="444"/>
                    </a:lnTo>
                    <a:lnTo>
                      <a:pt x="516" y="438"/>
                    </a:lnTo>
                    <a:lnTo>
                      <a:pt x="522" y="438"/>
                    </a:lnTo>
                    <a:lnTo>
                      <a:pt x="528" y="438"/>
                    </a:lnTo>
                    <a:lnTo>
                      <a:pt x="528" y="432"/>
                    </a:lnTo>
                    <a:lnTo>
                      <a:pt x="534" y="432"/>
                    </a:lnTo>
                    <a:lnTo>
                      <a:pt x="534" y="426"/>
                    </a:lnTo>
                    <a:lnTo>
                      <a:pt x="540" y="420"/>
                    </a:lnTo>
                    <a:lnTo>
                      <a:pt x="540" y="414"/>
                    </a:lnTo>
                    <a:lnTo>
                      <a:pt x="546" y="414"/>
                    </a:lnTo>
                    <a:lnTo>
                      <a:pt x="546" y="408"/>
                    </a:lnTo>
                    <a:lnTo>
                      <a:pt x="546" y="402"/>
                    </a:lnTo>
                    <a:lnTo>
                      <a:pt x="540" y="396"/>
                    </a:lnTo>
                    <a:lnTo>
                      <a:pt x="540" y="390"/>
                    </a:lnTo>
                    <a:lnTo>
                      <a:pt x="534" y="390"/>
                    </a:lnTo>
                    <a:lnTo>
                      <a:pt x="528" y="384"/>
                    </a:lnTo>
                    <a:lnTo>
                      <a:pt x="522" y="378"/>
                    </a:lnTo>
                    <a:lnTo>
                      <a:pt x="522" y="372"/>
                    </a:lnTo>
                    <a:lnTo>
                      <a:pt x="522" y="366"/>
                    </a:lnTo>
                    <a:lnTo>
                      <a:pt x="522" y="360"/>
                    </a:lnTo>
                    <a:lnTo>
                      <a:pt x="522" y="354"/>
                    </a:lnTo>
                    <a:lnTo>
                      <a:pt x="516" y="354"/>
                    </a:lnTo>
                    <a:lnTo>
                      <a:pt x="516" y="348"/>
                    </a:lnTo>
                    <a:lnTo>
                      <a:pt x="510" y="348"/>
                    </a:lnTo>
                    <a:lnTo>
                      <a:pt x="504" y="348"/>
                    </a:lnTo>
                    <a:lnTo>
                      <a:pt x="498" y="348"/>
                    </a:lnTo>
                    <a:lnTo>
                      <a:pt x="498" y="342"/>
                    </a:lnTo>
                    <a:lnTo>
                      <a:pt x="492" y="342"/>
                    </a:lnTo>
                    <a:lnTo>
                      <a:pt x="492" y="336"/>
                    </a:lnTo>
                    <a:lnTo>
                      <a:pt x="492" y="330"/>
                    </a:lnTo>
                    <a:lnTo>
                      <a:pt x="492" y="324"/>
                    </a:lnTo>
                    <a:lnTo>
                      <a:pt x="492" y="318"/>
                    </a:lnTo>
                    <a:lnTo>
                      <a:pt x="492" y="312"/>
                    </a:lnTo>
                    <a:lnTo>
                      <a:pt x="492" y="306"/>
                    </a:lnTo>
                    <a:lnTo>
                      <a:pt x="486" y="300"/>
                    </a:lnTo>
                    <a:lnTo>
                      <a:pt x="486" y="294"/>
                    </a:lnTo>
                    <a:lnTo>
                      <a:pt x="486" y="288"/>
                    </a:lnTo>
                    <a:lnTo>
                      <a:pt x="486" y="282"/>
                    </a:lnTo>
                    <a:lnTo>
                      <a:pt x="486" y="276"/>
                    </a:lnTo>
                    <a:lnTo>
                      <a:pt x="486" y="270"/>
                    </a:lnTo>
                    <a:lnTo>
                      <a:pt x="486" y="264"/>
                    </a:lnTo>
                    <a:lnTo>
                      <a:pt x="492" y="264"/>
                    </a:lnTo>
                    <a:lnTo>
                      <a:pt x="498" y="264"/>
                    </a:lnTo>
                    <a:lnTo>
                      <a:pt x="504" y="258"/>
                    </a:lnTo>
                    <a:lnTo>
                      <a:pt x="510" y="258"/>
                    </a:lnTo>
                    <a:lnTo>
                      <a:pt x="510" y="264"/>
                    </a:lnTo>
                    <a:lnTo>
                      <a:pt x="516" y="264"/>
                    </a:lnTo>
                    <a:lnTo>
                      <a:pt x="522" y="264"/>
                    </a:lnTo>
                    <a:lnTo>
                      <a:pt x="522" y="258"/>
                    </a:lnTo>
                    <a:lnTo>
                      <a:pt x="522" y="264"/>
                    </a:lnTo>
                    <a:lnTo>
                      <a:pt x="528" y="264"/>
                    </a:lnTo>
                    <a:lnTo>
                      <a:pt x="534" y="264"/>
                    </a:lnTo>
                    <a:lnTo>
                      <a:pt x="540" y="264"/>
                    </a:lnTo>
                    <a:lnTo>
                      <a:pt x="540" y="270"/>
                    </a:lnTo>
                    <a:lnTo>
                      <a:pt x="546" y="270"/>
                    </a:lnTo>
                    <a:lnTo>
                      <a:pt x="546" y="264"/>
                    </a:lnTo>
                    <a:lnTo>
                      <a:pt x="552" y="258"/>
                    </a:lnTo>
                    <a:lnTo>
                      <a:pt x="558" y="252"/>
                    </a:lnTo>
                    <a:lnTo>
                      <a:pt x="564" y="252"/>
                    </a:lnTo>
                    <a:lnTo>
                      <a:pt x="570" y="252"/>
                    </a:lnTo>
                    <a:lnTo>
                      <a:pt x="570" y="246"/>
                    </a:lnTo>
                    <a:lnTo>
                      <a:pt x="576" y="240"/>
                    </a:lnTo>
                    <a:lnTo>
                      <a:pt x="576" y="246"/>
                    </a:lnTo>
                    <a:lnTo>
                      <a:pt x="582" y="246"/>
                    </a:lnTo>
                    <a:lnTo>
                      <a:pt x="588" y="246"/>
                    </a:lnTo>
                    <a:lnTo>
                      <a:pt x="594" y="246"/>
                    </a:lnTo>
                    <a:lnTo>
                      <a:pt x="594" y="240"/>
                    </a:lnTo>
                    <a:lnTo>
                      <a:pt x="600" y="240"/>
                    </a:lnTo>
                    <a:lnTo>
                      <a:pt x="606" y="240"/>
                    </a:lnTo>
                    <a:lnTo>
                      <a:pt x="612" y="240"/>
                    </a:lnTo>
                    <a:lnTo>
                      <a:pt x="612" y="234"/>
                    </a:lnTo>
                    <a:lnTo>
                      <a:pt x="612" y="228"/>
                    </a:lnTo>
                    <a:lnTo>
                      <a:pt x="612" y="222"/>
                    </a:lnTo>
                    <a:lnTo>
                      <a:pt x="606" y="222"/>
                    </a:lnTo>
                    <a:lnTo>
                      <a:pt x="600" y="216"/>
                    </a:lnTo>
                    <a:lnTo>
                      <a:pt x="594" y="216"/>
                    </a:lnTo>
                    <a:lnTo>
                      <a:pt x="588" y="216"/>
                    </a:lnTo>
                    <a:lnTo>
                      <a:pt x="582" y="210"/>
                    </a:lnTo>
                    <a:lnTo>
                      <a:pt x="582" y="204"/>
                    </a:lnTo>
                    <a:lnTo>
                      <a:pt x="582" y="198"/>
                    </a:lnTo>
                    <a:lnTo>
                      <a:pt x="582" y="192"/>
                    </a:lnTo>
                    <a:lnTo>
                      <a:pt x="588" y="186"/>
                    </a:lnTo>
                    <a:lnTo>
                      <a:pt x="588" y="180"/>
                    </a:lnTo>
                    <a:lnTo>
                      <a:pt x="588" y="174"/>
                    </a:lnTo>
                    <a:lnTo>
                      <a:pt x="588" y="168"/>
                    </a:lnTo>
                    <a:lnTo>
                      <a:pt x="588" y="162"/>
                    </a:lnTo>
                    <a:lnTo>
                      <a:pt x="588" y="156"/>
                    </a:lnTo>
                    <a:lnTo>
                      <a:pt x="588" y="150"/>
                    </a:lnTo>
                    <a:lnTo>
                      <a:pt x="582" y="150"/>
                    </a:lnTo>
                    <a:lnTo>
                      <a:pt x="582" y="144"/>
                    </a:lnTo>
                    <a:lnTo>
                      <a:pt x="582" y="138"/>
                    </a:lnTo>
                    <a:lnTo>
                      <a:pt x="582" y="132"/>
                    </a:lnTo>
                    <a:lnTo>
                      <a:pt x="576" y="132"/>
                    </a:lnTo>
                    <a:lnTo>
                      <a:pt x="576" y="126"/>
                    </a:lnTo>
                    <a:lnTo>
                      <a:pt x="576" y="120"/>
                    </a:lnTo>
                    <a:lnTo>
                      <a:pt x="570" y="120"/>
                    </a:lnTo>
                    <a:lnTo>
                      <a:pt x="564" y="120"/>
                    </a:lnTo>
                    <a:lnTo>
                      <a:pt x="558" y="120"/>
                    </a:lnTo>
                    <a:lnTo>
                      <a:pt x="552" y="120"/>
                    </a:lnTo>
                    <a:lnTo>
                      <a:pt x="546" y="120"/>
                    </a:lnTo>
                    <a:lnTo>
                      <a:pt x="546" y="114"/>
                    </a:lnTo>
                    <a:lnTo>
                      <a:pt x="540" y="108"/>
                    </a:lnTo>
                    <a:lnTo>
                      <a:pt x="534" y="102"/>
                    </a:lnTo>
                    <a:lnTo>
                      <a:pt x="528" y="96"/>
                    </a:lnTo>
                    <a:lnTo>
                      <a:pt x="522" y="96"/>
                    </a:lnTo>
                    <a:lnTo>
                      <a:pt x="516" y="96"/>
                    </a:lnTo>
                    <a:lnTo>
                      <a:pt x="510" y="96"/>
                    </a:lnTo>
                    <a:lnTo>
                      <a:pt x="504" y="96"/>
                    </a:lnTo>
                    <a:lnTo>
                      <a:pt x="498" y="90"/>
                    </a:lnTo>
                    <a:lnTo>
                      <a:pt x="492" y="90"/>
                    </a:lnTo>
                    <a:lnTo>
                      <a:pt x="486" y="90"/>
                    </a:lnTo>
                    <a:lnTo>
                      <a:pt x="480" y="84"/>
                    </a:lnTo>
                    <a:lnTo>
                      <a:pt x="480" y="78"/>
                    </a:lnTo>
                    <a:lnTo>
                      <a:pt x="474" y="78"/>
                    </a:lnTo>
                    <a:lnTo>
                      <a:pt x="474" y="72"/>
                    </a:lnTo>
                    <a:lnTo>
                      <a:pt x="474" y="66"/>
                    </a:lnTo>
                    <a:lnTo>
                      <a:pt x="474" y="60"/>
                    </a:lnTo>
                    <a:lnTo>
                      <a:pt x="474" y="54"/>
                    </a:lnTo>
                    <a:lnTo>
                      <a:pt x="474" y="48"/>
                    </a:lnTo>
                    <a:lnTo>
                      <a:pt x="480" y="48"/>
                    </a:lnTo>
                    <a:lnTo>
                      <a:pt x="480" y="42"/>
                    </a:lnTo>
                    <a:lnTo>
                      <a:pt x="486" y="42"/>
                    </a:lnTo>
                    <a:lnTo>
                      <a:pt x="486" y="36"/>
                    </a:lnTo>
                    <a:lnTo>
                      <a:pt x="492" y="36"/>
                    </a:lnTo>
                    <a:lnTo>
                      <a:pt x="492" y="30"/>
                    </a:lnTo>
                    <a:lnTo>
                      <a:pt x="498" y="30"/>
                    </a:lnTo>
                    <a:lnTo>
                      <a:pt x="498" y="24"/>
                    </a:lnTo>
                    <a:lnTo>
                      <a:pt x="504" y="24"/>
                    </a:lnTo>
                    <a:lnTo>
                      <a:pt x="510" y="24"/>
                    </a:lnTo>
                    <a:lnTo>
                      <a:pt x="516" y="24"/>
                    </a:lnTo>
                    <a:lnTo>
                      <a:pt x="516" y="18"/>
                    </a:lnTo>
                    <a:lnTo>
                      <a:pt x="522" y="18"/>
                    </a:lnTo>
                    <a:lnTo>
                      <a:pt x="528" y="18"/>
                    </a:lnTo>
                    <a:lnTo>
                      <a:pt x="534" y="18"/>
                    </a:lnTo>
                    <a:lnTo>
                      <a:pt x="540" y="18"/>
                    </a:lnTo>
                    <a:lnTo>
                      <a:pt x="546" y="18"/>
                    </a:lnTo>
                    <a:lnTo>
                      <a:pt x="552" y="18"/>
                    </a:lnTo>
                    <a:lnTo>
                      <a:pt x="558" y="18"/>
                    </a:lnTo>
                    <a:lnTo>
                      <a:pt x="564" y="18"/>
                    </a:lnTo>
                    <a:lnTo>
                      <a:pt x="570" y="18"/>
                    </a:lnTo>
                    <a:lnTo>
                      <a:pt x="576" y="18"/>
                    </a:lnTo>
                    <a:lnTo>
                      <a:pt x="582" y="12"/>
                    </a:lnTo>
                    <a:lnTo>
                      <a:pt x="588" y="12"/>
                    </a:lnTo>
                    <a:lnTo>
                      <a:pt x="588" y="6"/>
                    </a:lnTo>
                    <a:lnTo>
                      <a:pt x="594" y="6"/>
                    </a:lnTo>
                    <a:lnTo>
                      <a:pt x="600" y="6"/>
                    </a:lnTo>
                    <a:lnTo>
                      <a:pt x="606" y="6"/>
                    </a:lnTo>
                    <a:lnTo>
                      <a:pt x="612" y="6"/>
                    </a:lnTo>
                    <a:lnTo>
                      <a:pt x="618" y="6"/>
                    </a:lnTo>
                    <a:lnTo>
                      <a:pt x="624" y="6"/>
                    </a:lnTo>
                    <a:lnTo>
                      <a:pt x="624" y="0"/>
                    </a:lnTo>
                    <a:lnTo>
                      <a:pt x="630" y="0"/>
                    </a:lnTo>
                    <a:lnTo>
                      <a:pt x="636" y="0"/>
                    </a:lnTo>
                    <a:lnTo>
                      <a:pt x="642" y="0"/>
                    </a:lnTo>
                    <a:lnTo>
                      <a:pt x="648" y="0"/>
                    </a:lnTo>
                    <a:lnTo>
                      <a:pt x="654" y="0"/>
                    </a:lnTo>
                    <a:lnTo>
                      <a:pt x="660" y="0"/>
                    </a:lnTo>
                    <a:lnTo>
                      <a:pt x="666" y="0"/>
                    </a:lnTo>
                    <a:lnTo>
                      <a:pt x="672" y="0"/>
                    </a:lnTo>
                    <a:lnTo>
                      <a:pt x="678" y="6"/>
                    </a:lnTo>
                    <a:lnTo>
                      <a:pt x="684" y="6"/>
                    </a:lnTo>
                    <a:lnTo>
                      <a:pt x="684" y="12"/>
                    </a:lnTo>
                    <a:lnTo>
                      <a:pt x="690" y="12"/>
                    </a:lnTo>
                    <a:lnTo>
                      <a:pt x="690" y="18"/>
                    </a:lnTo>
                    <a:lnTo>
                      <a:pt x="696" y="24"/>
                    </a:lnTo>
                    <a:lnTo>
                      <a:pt x="696" y="30"/>
                    </a:lnTo>
                    <a:lnTo>
                      <a:pt x="696" y="36"/>
                    </a:lnTo>
                    <a:lnTo>
                      <a:pt x="696" y="42"/>
                    </a:lnTo>
                    <a:lnTo>
                      <a:pt x="696" y="48"/>
                    </a:lnTo>
                    <a:lnTo>
                      <a:pt x="696" y="54"/>
                    </a:lnTo>
                    <a:lnTo>
                      <a:pt x="696" y="60"/>
                    </a:lnTo>
                    <a:lnTo>
                      <a:pt x="696" y="66"/>
                    </a:lnTo>
                    <a:lnTo>
                      <a:pt x="696" y="72"/>
                    </a:lnTo>
                    <a:lnTo>
                      <a:pt x="702" y="78"/>
                    </a:lnTo>
                    <a:lnTo>
                      <a:pt x="702" y="84"/>
                    </a:lnTo>
                    <a:lnTo>
                      <a:pt x="702" y="90"/>
                    </a:lnTo>
                    <a:lnTo>
                      <a:pt x="702" y="96"/>
                    </a:lnTo>
                    <a:lnTo>
                      <a:pt x="702" y="102"/>
                    </a:lnTo>
                    <a:lnTo>
                      <a:pt x="702" y="108"/>
                    </a:lnTo>
                    <a:lnTo>
                      <a:pt x="708" y="108"/>
                    </a:lnTo>
                    <a:lnTo>
                      <a:pt x="708" y="114"/>
                    </a:lnTo>
                    <a:lnTo>
                      <a:pt x="708" y="120"/>
                    </a:lnTo>
                    <a:lnTo>
                      <a:pt x="714" y="126"/>
                    </a:lnTo>
                    <a:lnTo>
                      <a:pt x="720" y="132"/>
                    </a:lnTo>
                    <a:lnTo>
                      <a:pt x="726" y="138"/>
                    </a:lnTo>
                    <a:lnTo>
                      <a:pt x="732" y="138"/>
                    </a:lnTo>
                    <a:lnTo>
                      <a:pt x="732" y="144"/>
                    </a:lnTo>
                    <a:lnTo>
                      <a:pt x="738" y="144"/>
                    </a:lnTo>
                    <a:lnTo>
                      <a:pt x="744" y="144"/>
                    </a:lnTo>
                    <a:lnTo>
                      <a:pt x="750" y="144"/>
                    </a:lnTo>
                    <a:lnTo>
                      <a:pt x="756" y="144"/>
                    </a:lnTo>
                    <a:lnTo>
                      <a:pt x="762" y="144"/>
                    </a:lnTo>
                    <a:lnTo>
                      <a:pt x="768" y="144"/>
                    </a:lnTo>
                    <a:lnTo>
                      <a:pt x="774" y="144"/>
                    </a:lnTo>
                    <a:lnTo>
                      <a:pt x="780" y="144"/>
                    </a:lnTo>
                    <a:lnTo>
                      <a:pt x="780" y="150"/>
                    </a:lnTo>
                    <a:lnTo>
                      <a:pt x="786" y="150"/>
                    </a:lnTo>
                    <a:lnTo>
                      <a:pt x="792" y="150"/>
                    </a:lnTo>
                    <a:lnTo>
                      <a:pt x="798" y="150"/>
                    </a:lnTo>
                    <a:lnTo>
                      <a:pt x="804" y="150"/>
                    </a:lnTo>
                    <a:lnTo>
                      <a:pt x="810" y="156"/>
                    </a:lnTo>
                    <a:lnTo>
                      <a:pt x="810" y="150"/>
                    </a:lnTo>
                    <a:lnTo>
                      <a:pt x="816" y="150"/>
                    </a:lnTo>
                    <a:lnTo>
                      <a:pt x="822" y="150"/>
                    </a:lnTo>
                    <a:lnTo>
                      <a:pt x="828" y="150"/>
                    </a:lnTo>
                    <a:lnTo>
                      <a:pt x="834" y="150"/>
                    </a:lnTo>
                    <a:lnTo>
                      <a:pt x="840" y="150"/>
                    </a:lnTo>
                    <a:lnTo>
                      <a:pt x="846" y="150"/>
                    </a:lnTo>
                    <a:lnTo>
                      <a:pt x="852" y="150"/>
                    </a:lnTo>
                    <a:lnTo>
                      <a:pt x="858" y="150"/>
                    </a:lnTo>
                    <a:lnTo>
                      <a:pt x="864" y="144"/>
                    </a:lnTo>
                    <a:lnTo>
                      <a:pt x="870" y="144"/>
                    </a:lnTo>
                    <a:lnTo>
                      <a:pt x="870" y="150"/>
                    </a:lnTo>
                    <a:lnTo>
                      <a:pt x="876" y="150"/>
                    </a:lnTo>
                    <a:lnTo>
                      <a:pt x="876" y="144"/>
                    </a:lnTo>
                    <a:lnTo>
                      <a:pt x="882" y="144"/>
                    </a:lnTo>
                    <a:lnTo>
                      <a:pt x="888" y="144"/>
                    </a:lnTo>
                    <a:lnTo>
                      <a:pt x="894" y="144"/>
                    </a:lnTo>
                    <a:lnTo>
                      <a:pt x="900" y="144"/>
                    </a:lnTo>
                    <a:lnTo>
                      <a:pt x="906" y="144"/>
                    </a:lnTo>
                    <a:lnTo>
                      <a:pt x="906" y="138"/>
                    </a:lnTo>
                    <a:lnTo>
                      <a:pt x="912" y="138"/>
                    </a:lnTo>
                    <a:lnTo>
                      <a:pt x="918" y="138"/>
                    </a:lnTo>
                    <a:lnTo>
                      <a:pt x="924" y="132"/>
                    </a:lnTo>
                    <a:lnTo>
                      <a:pt x="930" y="132"/>
                    </a:lnTo>
                    <a:lnTo>
                      <a:pt x="936" y="132"/>
                    </a:lnTo>
                    <a:lnTo>
                      <a:pt x="936" y="126"/>
                    </a:lnTo>
                    <a:lnTo>
                      <a:pt x="942" y="126"/>
                    </a:lnTo>
                    <a:lnTo>
                      <a:pt x="942" y="120"/>
                    </a:lnTo>
                    <a:lnTo>
                      <a:pt x="948" y="120"/>
                    </a:lnTo>
                    <a:lnTo>
                      <a:pt x="948" y="114"/>
                    </a:lnTo>
                    <a:lnTo>
                      <a:pt x="954" y="114"/>
                    </a:lnTo>
                    <a:lnTo>
                      <a:pt x="954" y="108"/>
                    </a:lnTo>
                    <a:lnTo>
                      <a:pt x="960" y="108"/>
                    </a:lnTo>
                    <a:lnTo>
                      <a:pt x="966" y="108"/>
                    </a:lnTo>
                    <a:lnTo>
                      <a:pt x="972" y="108"/>
                    </a:lnTo>
                    <a:lnTo>
                      <a:pt x="978" y="114"/>
                    </a:lnTo>
                    <a:lnTo>
                      <a:pt x="984" y="114"/>
                    </a:lnTo>
                    <a:lnTo>
                      <a:pt x="984" y="120"/>
                    </a:lnTo>
                    <a:lnTo>
                      <a:pt x="990" y="126"/>
                    </a:lnTo>
                    <a:lnTo>
                      <a:pt x="996" y="126"/>
                    </a:lnTo>
                    <a:lnTo>
                      <a:pt x="996" y="132"/>
                    </a:lnTo>
                    <a:lnTo>
                      <a:pt x="1002" y="138"/>
                    </a:lnTo>
                    <a:lnTo>
                      <a:pt x="1008" y="144"/>
                    </a:lnTo>
                    <a:lnTo>
                      <a:pt x="1008" y="150"/>
                    </a:lnTo>
                    <a:lnTo>
                      <a:pt x="1014" y="150"/>
                    </a:lnTo>
                    <a:lnTo>
                      <a:pt x="1014" y="156"/>
                    </a:lnTo>
                    <a:lnTo>
                      <a:pt x="1020" y="156"/>
                    </a:lnTo>
                    <a:lnTo>
                      <a:pt x="1020" y="162"/>
                    </a:lnTo>
                    <a:lnTo>
                      <a:pt x="1020" y="168"/>
                    </a:lnTo>
                    <a:lnTo>
                      <a:pt x="1020" y="174"/>
                    </a:lnTo>
                    <a:lnTo>
                      <a:pt x="1020" y="180"/>
                    </a:lnTo>
                    <a:lnTo>
                      <a:pt x="1020" y="186"/>
                    </a:lnTo>
                    <a:lnTo>
                      <a:pt x="1020" y="192"/>
                    </a:lnTo>
                    <a:lnTo>
                      <a:pt x="1026" y="192"/>
                    </a:lnTo>
                    <a:lnTo>
                      <a:pt x="1026" y="198"/>
                    </a:lnTo>
                    <a:lnTo>
                      <a:pt x="1020" y="198"/>
                    </a:lnTo>
                    <a:lnTo>
                      <a:pt x="1014" y="198"/>
                    </a:lnTo>
                    <a:lnTo>
                      <a:pt x="1014" y="204"/>
                    </a:lnTo>
                    <a:lnTo>
                      <a:pt x="1020" y="204"/>
                    </a:lnTo>
                    <a:lnTo>
                      <a:pt x="1020" y="210"/>
                    </a:lnTo>
                    <a:lnTo>
                      <a:pt x="1014" y="210"/>
                    </a:lnTo>
                    <a:lnTo>
                      <a:pt x="1008" y="216"/>
                    </a:lnTo>
                    <a:lnTo>
                      <a:pt x="1008" y="222"/>
                    </a:lnTo>
                    <a:lnTo>
                      <a:pt x="1008" y="228"/>
                    </a:lnTo>
                    <a:lnTo>
                      <a:pt x="1008" y="234"/>
                    </a:lnTo>
                    <a:lnTo>
                      <a:pt x="1008" y="240"/>
                    </a:lnTo>
                    <a:lnTo>
                      <a:pt x="1008" y="246"/>
                    </a:lnTo>
                    <a:lnTo>
                      <a:pt x="1008" y="252"/>
                    </a:lnTo>
                    <a:lnTo>
                      <a:pt x="1002" y="252"/>
                    </a:lnTo>
                    <a:lnTo>
                      <a:pt x="1002" y="258"/>
                    </a:lnTo>
                    <a:lnTo>
                      <a:pt x="1008" y="258"/>
                    </a:lnTo>
                    <a:lnTo>
                      <a:pt x="1014" y="264"/>
                    </a:lnTo>
                    <a:lnTo>
                      <a:pt x="1014" y="270"/>
                    </a:lnTo>
                    <a:lnTo>
                      <a:pt x="1014" y="276"/>
                    </a:lnTo>
                    <a:lnTo>
                      <a:pt x="1014" y="282"/>
                    </a:lnTo>
                    <a:lnTo>
                      <a:pt x="1014" y="288"/>
                    </a:lnTo>
                    <a:lnTo>
                      <a:pt x="1014" y="294"/>
                    </a:lnTo>
                    <a:lnTo>
                      <a:pt x="1014" y="300"/>
                    </a:lnTo>
                    <a:lnTo>
                      <a:pt x="1014" y="306"/>
                    </a:lnTo>
                    <a:lnTo>
                      <a:pt x="1014" y="312"/>
                    </a:lnTo>
                    <a:lnTo>
                      <a:pt x="1014" y="318"/>
                    </a:lnTo>
                    <a:lnTo>
                      <a:pt x="1008" y="318"/>
                    </a:lnTo>
                    <a:lnTo>
                      <a:pt x="1008" y="324"/>
                    </a:lnTo>
                    <a:lnTo>
                      <a:pt x="1002" y="324"/>
                    </a:lnTo>
                    <a:lnTo>
                      <a:pt x="1002" y="330"/>
                    </a:lnTo>
                    <a:lnTo>
                      <a:pt x="996" y="330"/>
                    </a:lnTo>
                    <a:lnTo>
                      <a:pt x="996" y="336"/>
                    </a:lnTo>
                    <a:lnTo>
                      <a:pt x="1002" y="336"/>
                    </a:lnTo>
                    <a:lnTo>
                      <a:pt x="1002" y="342"/>
                    </a:lnTo>
                    <a:lnTo>
                      <a:pt x="1008" y="342"/>
                    </a:lnTo>
                    <a:lnTo>
                      <a:pt x="1014" y="348"/>
                    </a:lnTo>
                    <a:lnTo>
                      <a:pt x="1020" y="348"/>
                    </a:lnTo>
                    <a:lnTo>
                      <a:pt x="1020" y="354"/>
                    </a:lnTo>
                    <a:lnTo>
                      <a:pt x="1026" y="354"/>
                    </a:lnTo>
                    <a:lnTo>
                      <a:pt x="1026" y="360"/>
                    </a:lnTo>
                    <a:lnTo>
                      <a:pt x="1032" y="366"/>
                    </a:lnTo>
                    <a:lnTo>
                      <a:pt x="1038" y="372"/>
                    </a:lnTo>
                    <a:lnTo>
                      <a:pt x="1044" y="372"/>
                    </a:lnTo>
                    <a:lnTo>
                      <a:pt x="1050" y="372"/>
                    </a:lnTo>
                    <a:lnTo>
                      <a:pt x="1050" y="366"/>
                    </a:lnTo>
                    <a:lnTo>
                      <a:pt x="1056" y="366"/>
                    </a:lnTo>
                    <a:lnTo>
                      <a:pt x="1062" y="360"/>
                    </a:lnTo>
                    <a:lnTo>
                      <a:pt x="1068" y="354"/>
                    </a:lnTo>
                    <a:lnTo>
                      <a:pt x="1068" y="348"/>
                    </a:lnTo>
                    <a:lnTo>
                      <a:pt x="1074" y="348"/>
                    </a:lnTo>
                    <a:lnTo>
                      <a:pt x="1074" y="342"/>
                    </a:lnTo>
                    <a:lnTo>
                      <a:pt x="1074" y="336"/>
                    </a:lnTo>
                    <a:lnTo>
                      <a:pt x="1080" y="336"/>
                    </a:lnTo>
                    <a:lnTo>
                      <a:pt x="1080" y="330"/>
                    </a:lnTo>
                    <a:lnTo>
                      <a:pt x="1086" y="324"/>
                    </a:lnTo>
                    <a:lnTo>
                      <a:pt x="1092" y="324"/>
                    </a:lnTo>
                    <a:lnTo>
                      <a:pt x="1092" y="318"/>
                    </a:lnTo>
                    <a:lnTo>
                      <a:pt x="1098" y="318"/>
                    </a:lnTo>
                    <a:lnTo>
                      <a:pt x="1098" y="312"/>
                    </a:lnTo>
                    <a:lnTo>
                      <a:pt x="1104" y="312"/>
                    </a:lnTo>
                    <a:lnTo>
                      <a:pt x="1104" y="306"/>
                    </a:lnTo>
                    <a:lnTo>
                      <a:pt x="1110" y="306"/>
                    </a:lnTo>
                    <a:lnTo>
                      <a:pt x="1116" y="306"/>
                    </a:lnTo>
                    <a:lnTo>
                      <a:pt x="1116" y="300"/>
                    </a:lnTo>
                    <a:lnTo>
                      <a:pt x="1122" y="300"/>
                    </a:lnTo>
                    <a:lnTo>
                      <a:pt x="1128" y="300"/>
                    </a:lnTo>
                    <a:lnTo>
                      <a:pt x="1128" y="294"/>
                    </a:lnTo>
                    <a:lnTo>
                      <a:pt x="1134" y="294"/>
                    </a:lnTo>
                    <a:lnTo>
                      <a:pt x="1140" y="294"/>
                    </a:lnTo>
                    <a:lnTo>
                      <a:pt x="1146" y="294"/>
                    </a:lnTo>
                    <a:lnTo>
                      <a:pt x="1146" y="288"/>
                    </a:lnTo>
                    <a:lnTo>
                      <a:pt x="1152" y="288"/>
                    </a:lnTo>
                    <a:lnTo>
                      <a:pt x="1158" y="288"/>
                    </a:lnTo>
                    <a:lnTo>
                      <a:pt x="1164" y="294"/>
                    </a:lnTo>
                    <a:lnTo>
                      <a:pt x="1170" y="294"/>
                    </a:lnTo>
                    <a:lnTo>
                      <a:pt x="1170" y="300"/>
                    </a:lnTo>
                    <a:lnTo>
                      <a:pt x="1176" y="300"/>
                    </a:lnTo>
                    <a:lnTo>
                      <a:pt x="1182" y="300"/>
                    </a:lnTo>
                    <a:lnTo>
                      <a:pt x="1182" y="306"/>
                    </a:lnTo>
                    <a:lnTo>
                      <a:pt x="1188" y="306"/>
                    </a:lnTo>
                    <a:lnTo>
                      <a:pt x="1194" y="306"/>
                    </a:lnTo>
                    <a:lnTo>
                      <a:pt x="1200" y="306"/>
                    </a:lnTo>
                    <a:lnTo>
                      <a:pt x="1206" y="306"/>
                    </a:lnTo>
                    <a:lnTo>
                      <a:pt x="1206" y="300"/>
                    </a:lnTo>
                    <a:lnTo>
                      <a:pt x="1212" y="300"/>
                    </a:lnTo>
                    <a:lnTo>
                      <a:pt x="1218" y="294"/>
                    </a:lnTo>
                    <a:lnTo>
                      <a:pt x="1224" y="294"/>
                    </a:lnTo>
                    <a:lnTo>
                      <a:pt x="1230" y="294"/>
                    </a:lnTo>
                    <a:lnTo>
                      <a:pt x="1236" y="294"/>
                    </a:lnTo>
                    <a:lnTo>
                      <a:pt x="1242" y="294"/>
                    </a:lnTo>
                    <a:lnTo>
                      <a:pt x="1248" y="294"/>
                    </a:lnTo>
                    <a:lnTo>
                      <a:pt x="1248" y="288"/>
                    </a:lnTo>
                    <a:lnTo>
                      <a:pt x="1254" y="288"/>
                    </a:lnTo>
                    <a:lnTo>
                      <a:pt x="1254" y="282"/>
                    </a:lnTo>
                    <a:lnTo>
                      <a:pt x="1260" y="282"/>
                    </a:lnTo>
                    <a:lnTo>
                      <a:pt x="1266" y="282"/>
                    </a:lnTo>
                    <a:lnTo>
                      <a:pt x="1272" y="282"/>
                    </a:lnTo>
                    <a:lnTo>
                      <a:pt x="1278" y="282"/>
                    </a:lnTo>
                    <a:lnTo>
                      <a:pt x="1278" y="288"/>
                    </a:lnTo>
                    <a:lnTo>
                      <a:pt x="1284" y="288"/>
                    </a:lnTo>
                    <a:lnTo>
                      <a:pt x="1284" y="294"/>
                    </a:lnTo>
                    <a:lnTo>
                      <a:pt x="1290" y="294"/>
                    </a:lnTo>
                    <a:lnTo>
                      <a:pt x="1290" y="300"/>
                    </a:lnTo>
                    <a:lnTo>
                      <a:pt x="1290" y="306"/>
                    </a:lnTo>
                    <a:lnTo>
                      <a:pt x="1296" y="306"/>
                    </a:lnTo>
                    <a:lnTo>
                      <a:pt x="1296" y="312"/>
                    </a:lnTo>
                    <a:lnTo>
                      <a:pt x="1302" y="318"/>
                    </a:lnTo>
                    <a:lnTo>
                      <a:pt x="1308" y="318"/>
                    </a:lnTo>
                    <a:lnTo>
                      <a:pt x="1314" y="318"/>
                    </a:lnTo>
                    <a:lnTo>
                      <a:pt x="1314" y="312"/>
                    </a:lnTo>
                    <a:lnTo>
                      <a:pt x="1320" y="312"/>
                    </a:lnTo>
                    <a:lnTo>
                      <a:pt x="1326" y="312"/>
                    </a:lnTo>
                    <a:lnTo>
                      <a:pt x="1326" y="318"/>
                    </a:lnTo>
                    <a:lnTo>
                      <a:pt x="1332" y="318"/>
                    </a:lnTo>
                    <a:lnTo>
                      <a:pt x="1332" y="324"/>
                    </a:lnTo>
                    <a:lnTo>
                      <a:pt x="1332" y="330"/>
                    </a:lnTo>
                    <a:lnTo>
                      <a:pt x="1332" y="336"/>
                    </a:lnTo>
                    <a:lnTo>
                      <a:pt x="1332" y="342"/>
                    </a:lnTo>
                    <a:lnTo>
                      <a:pt x="1338" y="348"/>
                    </a:lnTo>
                    <a:lnTo>
                      <a:pt x="1338" y="354"/>
                    </a:lnTo>
                    <a:lnTo>
                      <a:pt x="1338" y="360"/>
                    </a:lnTo>
                    <a:lnTo>
                      <a:pt x="1338" y="366"/>
                    </a:lnTo>
                    <a:lnTo>
                      <a:pt x="1338" y="372"/>
                    </a:lnTo>
                    <a:lnTo>
                      <a:pt x="1338" y="378"/>
                    </a:lnTo>
                    <a:lnTo>
                      <a:pt x="1344" y="378"/>
                    </a:lnTo>
                    <a:lnTo>
                      <a:pt x="1350" y="378"/>
                    </a:lnTo>
                    <a:lnTo>
                      <a:pt x="1356" y="384"/>
                    </a:lnTo>
                    <a:lnTo>
                      <a:pt x="1362" y="384"/>
                    </a:lnTo>
                    <a:lnTo>
                      <a:pt x="1368" y="384"/>
                    </a:lnTo>
                    <a:lnTo>
                      <a:pt x="1368" y="390"/>
                    </a:lnTo>
                    <a:lnTo>
                      <a:pt x="1374" y="390"/>
                    </a:lnTo>
                    <a:lnTo>
                      <a:pt x="1380" y="390"/>
                    </a:lnTo>
                    <a:lnTo>
                      <a:pt x="1380" y="396"/>
                    </a:lnTo>
                    <a:lnTo>
                      <a:pt x="1386" y="396"/>
                    </a:lnTo>
                    <a:lnTo>
                      <a:pt x="1386" y="402"/>
                    </a:lnTo>
                    <a:lnTo>
                      <a:pt x="1392" y="408"/>
                    </a:lnTo>
                    <a:lnTo>
                      <a:pt x="1392" y="414"/>
                    </a:lnTo>
                    <a:lnTo>
                      <a:pt x="1386" y="420"/>
                    </a:lnTo>
                    <a:lnTo>
                      <a:pt x="1386" y="426"/>
                    </a:lnTo>
                    <a:lnTo>
                      <a:pt x="1380" y="426"/>
                    </a:lnTo>
                    <a:lnTo>
                      <a:pt x="1380" y="432"/>
                    </a:lnTo>
                    <a:lnTo>
                      <a:pt x="1374" y="438"/>
                    </a:lnTo>
                    <a:lnTo>
                      <a:pt x="1374" y="444"/>
                    </a:lnTo>
                    <a:lnTo>
                      <a:pt x="1368" y="444"/>
                    </a:lnTo>
                    <a:lnTo>
                      <a:pt x="1362" y="444"/>
                    </a:lnTo>
                    <a:lnTo>
                      <a:pt x="1362" y="450"/>
                    </a:lnTo>
                    <a:lnTo>
                      <a:pt x="1356" y="450"/>
                    </a:lnTo>
                    <a:lnTo>
                      <a:pt x="1356" y="456"/>
                    </a:lnTo>
                    <a:lnTo>
                      <a:pt x="1350" y="456"/>
                    </a:lnTo>
                    <a:lnTo>
                      <a:pt x="1350" y="462"/>
                    </a:lnTo>
                    <a:lnTo>
                      <a:pt x="1350" y="468"/>
                    </a:lnTo>
                    <a:lnTo>
                      <a:pt x="1344" y="468"/>
                    </a:lnTo>
                    <a:lnTo>
                      <a:pt x="1338" y="468"/>
                    </a:lnTo>
                    <a:lnTo>
                      <a:pt x="1332" y="468"/>
                    </a:lnTo>
                    <a:lnTo>
                      <a:pt x="1332" y="474"/>
                    </a:lnTo>
                    <a:lnTo>
                      <a:pt x="1326" y="474"/>
                    </a:lnTo>
                    <a:lnTo>
                      <a:pt x="1326" y="480"/>
                    </a:lnTo>
                    <a:lnTo>
                      <a:pt x="1320" y="480"/>
                    </a:lnTo>
                    <a:lnTo>
                      <a:pt x="1320" y="486"/>
                    </a:lnTo>
                    <a:lnTo>
                      <a:pt x="1320" y="492"/>
                    </a:lnTo>
                    <a:lnTo>
                      <a:pt x="1326" y="492"/>
                    </a:lnTo>
                    <a:lnTo>
                      <a:pt x="1332" y="498"/>
                    </a:lnTo>
                    <a:lnTo>
                      <a:pt x="1338" y="504"/>
                    </a:lnTo>
                    <a:lnTo>
                      <a:pt x="1344" y="504"/>
                    </a:lnTo>
                    <a:lnTo>
                      <a:pt x="1350" y="510"/>
                    </a:lnTo>
                    <a:lnTo>
                      <a:pt x="1356" y="510"/>
                    </a:lnTo>
                    <a:lnTo>
                      <a:pt x="1362" y="510"/>
                    </a:lnTo>
                    <a:lnTo>
                      <a:pt x="1368" y="510"/>
                    </a:lnTo>
                    <a:lnTo>
                      <a:pt x="1374" y="504"/>
                    </a:lnTo>
                    <a:lnTo>
                      <a:pt x="1380" y="504"/>
                    </a:lnTo>
                    <a:lnTo>
                      <a:pt x="1386" y="504"/>
                    </a:lnTo>
                    <a:lnTo>
                      <a:pt x="1392" y="504"/>
                    </a:lnTo>
                    <a:lnTo>
                      <a:pt x="1398" y="510"/>
                    </a:lnTo>
                    <a:lnTo>
                      <a:pt x="1404" y="510"/>
                    </a:lnTo>
                    <a:lnTo>
                      <a:pt x="1410" y="510"/>
                    </a:lnTo>
                    <a:lnTo>
                      <a:pt x="1410" y="516"/>
                    </a:lnTo>
                    <a:lnTo>
                      <a:pt x="1416" y="516"/>
                    </a:lnTo>
                    <a:lnTo>
                      <a:pt x="1422" y="516"/>
                    </a:lnTo>
                    <a:lnTo>
                      <a:pt x="1422" y="522"/>
                    </a:lnTo>
                    <a:lnTo>
                      <a:pt x="1428" y="522"/>
                    </a:lnTo>
                    <a:lnTo>
                      <a:pt x="1434" y="516"/>
                    </a:lnTo>
                    <a:lnTo>
                      <a:pt x="1440" y="516"/>
                    </a:lnTo>
                    <a:lnTo>
                      <a:pt x="1446" y="516"/>
                    </a:lnTo>
                    <a:lnTo>
                      <a:pt x="1452" y="516"/>
                    </a:lnTo>
                    <a:lnTo>
                      <a:pt x="1458" y="516"/>
                    </a:lnTo>
                    <a:lnTo>
                      <a:pt x="1464" y="516"/>
                    </a:lnTo>
                    <a:lnTo>
                      <a:pt x="1470" y="516"/>
                    </a:lnTo>
                    <a:lnTo>
                      <a:pt x="1470" y="522"/>
                    </a:lnTo>
                    <a:lnTo>
                      <a:pt x="1476" y="522"/>
                    </a:lnTo>
                    <a:lnTo>
                      <a:pt x="1476" y="528"/>
                    </a:lnTo>
                    <a:lnTo>
                      <a:pt x="1476" y="534"/>
                    </a:lnTo>
                    <a:lnTo>
                      <a:pt x="1476" y="546"/>
                    </a:lnTo>
                    <a:lnTo>
                      <a:pt x="1476" y="552"/>
                    </a:lnTo>
                    <a:lnTo>
                      <a:pt x="1476" y="558"/>
                    </a:lnTo>
                    <a:lnTo>
                      <a:pt x="1476" y="564"/>
                    </a:lnTo>
                    <a:lnTo>
                      <a:pt x="1476" y="570"/>
                    </a:lnTo>
                    <a:lnTo>
                      <a:pt x="1482" y="576"/>
                    </a:lnTo>
                    <a:lnTo>
                      <a:pt x="1482" y="588"/>
                    </a:lnTo>
                    <a:lnTo>
                      <a:pt x="1482" y="594"/>
                    </a:lnTo>
                    <a:lnTo>
                      <a:pt x="1482" y="600"/>
                    </a:lnTo>
                    <a:lnTo>
                      <a:pt x="1482" y="606"/>
                    </a:lnTo>
                    <a:lnTo>
                      <a:pt x="1476" y="606"/>
                    </a:lnTo>
                    <a:lnTo>
                      <a:pt x="1476" y="612"/>
                    </a:lnTo>
                    <a:lnTo>
                      <a:pt x="1470" y="612"/>
                    </a:lnTo>
                    <a:lnTo>
                      <a:pt x="1464" y="612"/>
                    </a:lnTo>
                    <a:lnTo>
                      <a:pt x="1458" y="612"/>
                    </a:lnTo>
                    <a:lnTo>
                      <a:pt x="1452" y="612"/>
                    </a:lnTo>
                    <a:lnTo>
                      <a:pt x="1452" y="618"/>
                    </a:lnTo>
                    <a:lnTo>
                      <a:pt x="1446" y="618"/>
                    </a:lnTo>
                    <a:lnTo>
                      <a:pt x="1446" y="624"/>
                    </a:lnTo>
                    <a:lnTo>
                      <a:pt x="1446" y="630"/>
                    </a:lnTo>
                    <a:lnTo>
                      <a:pt x="1452" y="630"/>
                    </a:lnTo>
                    <a:lnTo>
                      <a:pt x="1458" y="630"/>
                    </a:lnTo>
                    <a:lnTo>
                      <a:pt x="1458" y="636"/>
                    </a:lnTo>
                    <a:lnTo>
                      <a:pt x="1464" y="636"/>
                    </a:lnTo>
                    <a:lnTo>
                      <a:pt x="1470" y="636"/>
                    </a:lnTo>
                    <a:lnTo>
                      <a:pt x="1476" y="636"/>
                    </a:lnTo>
                    <a:lnTo>
                      <a:pt x="1476" y="642"/>
                    </a:lnTo>
                    <a:lnTo>
                      <a:pt x="1476" y="648"/>
                    </a:lnTo>
                    <a:lnTo>
                      <a:pt x="1476" y="654"/>
                    </a:lnTo>
                    <a:lnTo>
                      <a:pt x="1482" y="660"/>
                    </a:lnTo>
                    <a:lnTo>
                      <a:pt x="1488" y="660"/>
                    </a:lnTo>
                    <a:lnTo>
                      <a:pt x="1488" y="666"/>
                    </a:lnTo>
                    <a:lnTo>
                      <a:pt x="1488" y="672"/>
                    </a:lnTo>
                    <a:lnTo>
                      <a:pt x="1488" y="678"/>
                    </a:lnTo>
                    <a:lnTo>
                      <a:pt x="1488" y="684"/>
                    </a:lnTo>
                    <a:lnTo>
                      <a:pt x="1488" y="690"/>
                    </a:lnTo>
                    <a:lnTo>
                      <a:pt x="1482" y="696"/>
                    </a:lnTo>
                    <a:lnTo>
                      <a:pt x="1482" y="702"/>
                    </a:lnTo>
                    <a:lnTo>
                      <a:pt x="1482" y="708"/>
                    </a:lnTo>
                    <a:lnTo>
                      <a:pt x="1482" y="714"/>
                    </a:lnTo>
                    <a:lnTo>
                      <a:pt x="1482" y="720"/>
                    </a:lnTo>
                    <a:lnTo>
                      <a:pt x="1488" y="726"/>
                    </a:lnTo>
                    <a:lnTo>
                      <a:pt x="1482" y="726"/>
                    </a:lnTo>
                    <a:lnTo>
                      <a:pt x="1482" y="732"/>
                    </a:lnTo>
                    <a:lnTo>
                      <a:pt x="1476" y="726"/>
                    </a:lnTo>
                    <a:lnTo>
                      <a:pt x="1476" y="732"/>
                    </a:lnTo>
                    <a:lnTo>
                      <a:pt x="1470" y="732"/>
                    </a:lnTo>
                    <a:lnTo>
                      <a:pt x="1464" y="732"/>
                    </a:lnTo>
                    <a:lnTo>
                      <a:pt x="1458" y="738"/>
                    </a:lnTo>
                    <a:lnTo>
                      <a:pt x="1458" y="744"/>
                    </a:lnTo>
                    <a:lnTo>
                      <a:pt x="1452" y="744"/>
                    </a:lnTo>
                    <a:lnTo>
                      <a:pt x="1452" y="750"/>
                    </a:lnTo>
                    <a:lnTo>
                      <a:pt x="1452" y="756"/>
                    </a:lnTo>
                    <a:lnTo>
                      <a:pt x="1458" y="756"/>
                    </a:lnTo>
                    <a:lnTo>
                      <a:pt x="1458" y="762"/>
                    </a:lnTo>
                    <a:lnTo>
                      <a:pt x="1464" y="768"/>
                    </a:lnTo>
                    <a:lnTo>
                      <a:pt x="1470" y="768"/>
                    </a:lnTo>
                    <a:lnTo>
                      <a:pt x="1476" y="774"/>
                    </a:lnTo>
                    <a:lnTo>
                      <a:pt x="1482" y="774"/>
                    </a:lnTo>
                    <a:lnTo>
                      <a:pt x="1482" y="780"/>
                    </a:lnTo>
                    <a:lnTo>
                      <a:pt x="1476" y="786"/>
                    </a:lnTo>
                    <a:lnTo>
                      <a:pt x="1476" y="792"/>
                    </a:lnTo>
                    <a:lnTo>
                      <a:pt x="1470" y="792"/>
                    </a:lnTo>
                    <a:lnTo>
                      <a:pt x="1470" y="798"/>
                    </a:lnTo>
                    <a:lnTo>
                      <a:pt x="1470" y="804"/>
                    </a:lnTo>
                    <a:lnTo>
                      <a:pt x="1476" y="804"/>
                    </a:lnTo>
                    <a:lnTo>
                      <a:pt x="1482" y="804"/>
                    </a:lnTo>
                    <a:lnTo>
                      <a:pt x="1488" y="798"/>
                    </a:lnTo>
                    <a:lnTo>
                      <a:pt x="1494" y="798"/>
                    </a:lnTo>
                    <a:lnTo>
                      <a:pt x="1500" y="798"/>
                    </a:lnTo>
                    <a:lnTo>
                      <a:pt x="1506" y="798"/>
                    </a:lnTo>
                    <a:lnTo>
                      <a:pt x="1512" y="798"/>
                    </a:lnTo>
                    <a:lnTo>
                      <a:pt x="1518" y="804"/>
                    </a:lnTo>
                    <a:lnTo>
                      <a:pt x="1524" y="804"/>
                    </a:lnTo>
                    <a:lnTo>
                      <a:pt x="1500" y="846"/>
                    </a:lnTo>
                    <a:lnTo>
                      <a:pt x="1494" y="852"/>
                    </a:lnTo>
                    <a:lnTo>
                      <a:pt x="1494" y="858"/>
                    </a:lnTo>
                    <a:lnTo>
                      <a:pt x="1488" y="864"/>
                    </a:lnTo>
                    <a:lnTo>
                      <a:pt x="1482" y="870"/>
                    </a:lnTo>
                    <a:lnTo>
                      <a:pt x="1482" y="876"/>
                    </a:lnTo>
                    <a:lnTo>
                      <a:pt x="1476" y="882"/>
                    </a:lnTo>
                    <a:lnTo>
                      <a:pt x="1470" y="888"/>
                    </a:lnTo>
                    <a:lnTo>
                      <a:pt x="1470" y="894"/>
                    </a:lnTo>
                    <a:lnTo>
                      <a:pt x="1464" y="894"/>
                    </a:lnTo>
                    <a:lnTo>
                      <a:pt x="1464" y="900"/>
                    </a:lnTo>
                    <a:lnTo>
                      <a:pt x="1458" y="900"/>
                    </a:lnTo>
                    <a:lnTo>
                      <a:pt x="1458" y="906"/>
                    </a:lnTo>
                    <a:lnTo>
                      <a:pt x="1452" y="906"/>
                    </a:lnTo>
                    <a:lnTo>
                      <a:pt x="1446" y="906"/>
                    </a:lnTo>
                    <a:lnTo>
                      <a:pt x="1446" y="900"/>
                    </a:lnTo>
                    <a:lnTo>
                      <a:pt x="1440" y="900"/>
                    </a:lnTo>
                    <a:lnTo>
                      <a:pt x="1434" y="900"/>
                    </a:lnTo>
                    <a:lnTo>
                      <a:pt x="1434" y="894"/>
                    </a:lnTo>
                    <a:lnTo>
                      <a:pt x="1428" y="894"/>
                    </a:lnTo>
                    <a:lnTo>
                      <a:pt x="1422" y="894"/>
                    </a:lnTo>
                    <a:lnTo>
                      <a:pt x="1422" y="888"/>
                    </a:lnTo>
                    <a:lnTo>
                      <a:pt x="1416" y="888"/>
                    </a:lnTo>
                    <a:lnTo>
                      <a:pt x="1410" y="882"/>
                    </a:lnTo>
                    <a:lnTo>
                      <a:pt x="1404" y="882"/>
                    </a:lnTo>
                    <a:lnTo>
                      <a:pt x="1398" y="876"/>
                    </a:lnTo>
                    <a:lnTo>
                      <a:pt x="1392" y="876"/>
                    </a:lnTo>
                    <a:lnTo>
                      <a:pt x="1386" y="870"/>
                    </a:lnTo>
                    <a:lnTo>
                      <a:pt x="1380" y="864"/>
                    </a:lnTo>
                    <a:lnTo>
                      <a:pt x="1374" y="858"/>
                    </a:lnTo>
                    <a:lnTo>
                      <a:pt x="1368" y="858"/>
                    </a:lnTo>
                    <a:lnTo>
                      <a:pt x="1362" y="858"/>
                    </a:lnTo>
                    <a:lnTo>
                      <a:pt x="1356" y="858"/>
                    </a:lnTo>
                    <a:lnTo>
                      <a:pt x="1350" y="858"/>
                    </a:lnTo>
                    <a:lnTo>
                      <a:pt x="1344" y="858"/>
                    </a:lnTo>
                    <a:lnTo>
                      <a:pt x="1338" y="858"/>
                    </a:lnTo>
                    <a:lnTo>
                      <a:pt x="1332" y="858"/>
                    </a:lnTo>
                    <a:lnTo>
                      <a:pt x="1326" y="858"/>
                    </a:lnTo>
                    <a:lnTo>
                      <a:pt x="1320" y="858"/>
                    </a:lnTo>
                    <a:lnTo>
                      <a:pt x="1314" y="858"/>
                    </a:lnTo>
                    <a:lnTo>
                      <a:pt x="1308" y="858"/>
                    </a:lnTo>
                    <a:lnTo>
                      <a:pt x="1302" y="858"/>
                    </a:lnTo>
                    <a:lnTo>
                      <a:pt x="1296" y="858"/>
                    </a:lnTo>
                    <a:lnTo>
                      <a:pt x="1290" y="858"/>
                    </a:lnTo>
                    <a:lnTo>
                      <a:pt x="1284" y="858"/>
                    </a:lnTo>
                    <a:lnTo>
                      <a:pt x="1284" y="864"/>
                    </a:lnTo>
                    <a:lnTo>
                      <a:pt x="1284" y="870"/>
                    </a:lnTo>
                    <a:lnTo>
                      <a:pt x="1284" y="876"/>
                    </a:lnTo>
                    <a:lnTo>
                      <a:pt x="1284" y="882"/>
                    </a:lnTo>
                    <a:lnTo>
                      <a:pt x="1284" y="888"/>
                    </a:lnTo>
                    <a:lnTo>
                      <a:pt x="1278" y="894"/>
                    </a:lnTo>
                    <a:lnTo>
                      <a:pt x="1278" y="900"/>
                    </a:lnTo>
                    <a:lnTo>
                      <a:pt x="1278" y="906"/>
                    </a:lnTo>
                    <a:lnTo>
                      <a:pt x="1278" y="912"/>
                    </a:lnTo>
                    <a:lnTo>
                      <a:pt x="1278" y="918"/>
                    </a:lnTo>
                    <a:lnTo>
                      <a:pt x="1278" y="924"/>
                    </a:lnTo>
                    <a:lnTo>
                      <a:pt x="1278" y="930"/>
                    </a:lnTo>
                    <a:lnTo>
                      <a:pt x="1284" y="930"/>
                    </a:lnTo>
                    <a:lnTo>
                      <a:pt x="1284" y="936"/>
                    </a:lnTo>
                    <a:lnTo>
                      <a:pt x="1284" y="942"/>
                    </a:lnTo>
                    <a:lnTo>
                      <a:pt x="1284" y="948"/>
                    </a:lnTo>
                    <a:lnTo>
                      <a:pt x="1284" y="954"/>
                    </a:lnTo>
                    <a:lnTo>
                      <a:pt x="1284" y="960"/>
                    </a:lnTo>
                    <a:lnTo>
                      <a:pt x="1284" y="966"/>
                    </a:lnTo>
                    <a:lnTo>
                      <a:pt x="1284" y="972"/>
                    </a:lnTo>
                    <a:lnTo>
                      <a:pt x="1284" y="978"/>
                    </a:lnTo>
                    <a:lnTo>
                      <a:pt x="1284" y="984"/>
                    </a:lnTo>
                    <a:lnTo>
                      <a:pt x="1284" y="990"/>
                    </a:lnTo>
                    <a:lnTo>
                      <a:pt x="1284" y="996"/>
                    </a:lnTo>
                    <a:lnTo>
                      <a:pt x="1284" y="1002"/>
                    </a:lnTo>
                    <a:lnTo>
                      <a:pt x="1284" y="1008"/>
                    </a:lnTo>
                    <a:lnTo>
                      <a:pt x="1284" y="1014"/>
                    </a:lnTo>
                    <a:lnTo>
                      <a:pt x="1284" y="1020"/>
                    </a:lnTo>
                    <a:lnTo>
                      <a:pt x="1284" y="1026"/>
                    </a:lnTo>
                    <a:lnTo>
                      <a:pt x="1284" y="1032"/>
                    </a:lnTo>
                    <a:lnTo>
                      <a:pt x="1284" y="1038"/>
                    </a:lnTo>
                    <a:lnTo>
                      <a:pt x="1284" y="1044"/>
                    </a:lnTo>
                    <a:lnTo>
                      <a:pt x="1284" y="1050"/>
                    </a:lnTo>
                    <a:lnTo>
                      <a:pt x="1284" y="1056"/>
                    </a:lnTo>
                    <a:lnTo>
                      <a:pt x="1284" y="1062"/>
                    </a:lnTo>
                    <a:lnTo>
                      <a:pt x="1284" y="1068"/>
                    </a:lnTo>
                    <a:lnTo>
                      <a:pt x="1284" y="1074"/>
                    </a:lnTo>
                    <a:lnTo>
                      <a:pt x="1284" y="1080"/>
                    </a:lnTo>
                    <a:lnTo>
                      <a:pt x="1284" y="1086"/>
                    </a:lnTo>
                    <a:lnTo>
                      <a:pt x="1284" y="1092"/>
                    </a:lnTo>
                    <a:lnTo>
                      <a:pt x="1284" y="1098"/>
                    </a:lnTo>
                    <a:lnTo>
                      <a:pt x="1284" y="1104"/>
                    </a:lnTo>
                    <a:lnTo>
                      <a:pt x="1284" y="1110"/>
                    </a:lnTo>
                    <a:lnTo>
                      <a:pt x="1284" y="1116"/>
                    </a:lnTo>
                    <a:lnTo>
                      <a:pt x="1284" y="1122"/>
                    </a:lnTo>
                    <a:lnTo>
                      <a:pt x="1284" y="1128"/>
                    </a:lnTo>
                    <a:lnTo>
                      <a:pt x="1284" y="1134"/>
                    </a:lnTo>
                    <a:lnTo>
                      <a:pt x="1284" y="1140"/>
                    </a:lnTo>
                    <a:lnTo>
                      <a:pt x="1284" y="1146"/>
                    </a:lnTo>
                    <a:lnTo>
                      <a:pt x="1284" y="1152"/>
                    </a:lnTo>
                    <a:lnTo>
                      <a:pt x="1284" y="1158"/>
                    </a:lnTo>
                    <a:lnTo>
                      <a:pt x="1284" y="1164"/>
                    </a:lnTo>
                    <a:lnTo>
                      <a:pt x="1284" y="1170"/>
                    </a:lnTo>
                    <a:lnTo>
                      <a:pt x="1290" y="1170"/>
                    </a:lnTo>
                    <a:lnTo>
                      <a:pt x="1296" y="1170"/>
                    </a:lnTo>
                    <a:lnTo>
                      <a:pt x="1296" y="1176"/>
                    </a:lnTo>
                    <a:lnTo>
                      <a:pt x="1278" y="1206"/>
                    </a:lnTo>
                    <a:lnTo>
                      <a:pt x="1278" y="1212"/>
                    </a:lnTo>
                    <a:lnTo>
                      <a:pt x="1272" y="1218"/>
                    </a:lnTo>
                    <a:lnTo>
                      <a:pt x="1272" y="1224"/>
                    </a:lnTo>
                    <a:lnTo>
                      <a:pt x="1266" y="1236"/>
                    </a:lnTo>
                    <a:lnTo>
                      <a:pt x="1248" y="1266"/>
                    </a:lnTo>
                    <a:lnTo>
                      <a:pt x="1242" y="1266"/>
                    </a:lnTo>
                    <a:lnTo>
                      <a:pt x="1242" y="1260"/>
                    </a:lnTo>
                    <a:lnTo>
                      <a:pt x="1242" y="1254"/>
                    </a:lnTo>
                    <a:lnTo>
                      <a:pt x="1236" y="1254"/>
                    </a:lnTo>
                    <a:lnTo>
                      <a:pt x="1236" y="1248"/>
                    </a:lnTo>
                    <a:lnTo>
                      <a:pt x="1230" y="1248"/>
                    </a:lnTo>
                    <a:lnTo>
                      <a:pt x="1230" y="1242"/>
                    </a:lnTo>
                    <a:lnTo>
                      <a:pt x="1224" y="1242"/>
                    </a:lnTo>
                    <a:lnTo>
                      <a:pt x="1224" y="1236"/>
                    </a:lnTo>
                    <a:lnTo>
                      <a:pt x="1218" y="1236"/>
                    </a:lnTo>
                    <a:lnTo>
                      <a:pt x="1218" y="1230"/>
                    </a:lnTo>
                    <a:lnTo>
                      <a:pt x="1212" y="1230"/>
                    </a:lnTo>
                    <a:lnTo>
                      <a:pt x="1212" y="1224"/>
                    </a:lnTo>
                    <a:lnTo>
                      <a:pt x="1206" y="1218"/>
                    </a:lnTo>
                    <a:lnTo>
                      <a:pt x="1200" y="1218"/>
                    </a:lnTo>
                    <a:lnTo>
                      <a:pt x="1200" y="1212"/>
                    </a:lnTo>
                    <a:lnTo>
                      <a:pt x="1194" y="1206"/>
                    </a:lnTo>
                    <a:lnTo>
                      <a:pt x="1188" y="1200"/>
                    </a:lnTo>
                    <a:lnTo>
                      <a:pt x="1182" y="1194"/>
                    </a:lnTo>
                    <a:lnTo>
                      <a:pt x="1176" y="1194"/>
                    </a:lnTo>
                    <a:lnTo>
                      <a:pt x="1176" y="1188"/>
                    </a:lnTo>
                    <a:lnTo>
                      <a:pt x="1170" y="1188"/>
                    </a:lnTo>
                    <a:lnTo>
                      <a:pt x="1170" y="1182"/>
                    </a:lnTo>
                    <a:lnTo>
                      <a:pt x="1164" y="1182"/>
                    </a:lnTo>
                    <a:lnTo>
                      <a:pt x="1164" y="1176"/>
                    </a:lnTo>
                    <a:lnTo>
                      <a:pt x="1158" y="1176"/>
                    </a:lnTo>
                    <a:lnTo>
                      <a:pt x="1152" y="1170"/>
                    </a:lnTo>
                    <a:lnTo>
                      <a:pt x="1146" y="1170"/>
                    </a:lnTo>
                    <a:lnTo>
                      <a:pt x="1146" y="1164"/>
                    </a:lnTo>
                    <a:lnTo>
                      <a:pt x="1146" y="1158"/>
                    </a:lnTo>
                    <a:lnTo>
                      <a:pt x="1140" y="1152"/>
                    </a:lnTo>
                    <a:lnTo>
                      <a:pt x="1140" y="1146"/>
                    </a:lnTo>
                    <a:lnTo>
                      <a:pt x="1140" y="1140"/>
                    </a:lnTo>
                    <a:lnTo>
                      <a:pt x="1140" y="1134"/>
                    </a:lnTo>
                    <a:lnTo>
                      <a:pt x="1134" y="1128"/>
                    </a:lnTo>
                    <a:lnTo>
                      <a:pt x="1134" y="1122"/>
                    </a:lnTo>
                    <a:lnTo>
                      <a:pt x="1134" y="1116"/>
                    </a:lnTo>
                    <a:lnTo>
                      <a:pt x="1134" y="1110"/>
                    </a:lnTo>
                    <a:lnTo>
                      <a:pt x="1128" y="1110"/>
                    </a:lnTo>
                    <a:lnTo>
                      <a:pt x="1128" y="1104"/>
                    </a:lnTo>
                    <a:lnTo>
                      <a:pt x="1128" y="1098"/>
                    </a:lnTo>
                    <a:lnTo>
                      <a:pt x="1122" y="1092"/>
                    </a:lnTo>
                    <a:lnTo>
                      <a:pt x="1122" y="1086"/>
                    </a:lnTo>
                    <a:lnTo>
                      <a:pt x="1122" y="1080"/>
                    </a:lnTo>
                    <a:lnTo>
                      <a:pt x="1116" y="1080"/>
                    </a:lnTo>
                    <a:lnTo>
                      <a:pt x="1116" y="1074"/>
                    </a:lnTo>
                    <a:lnTo>
                      <a:pt x="1110" y="1068"/>
                    </a:lnTo>
                    <a:lnTo>
                      <a:pt x="1110" y="1062"/>
                    </a:lnTo>
                    <a:lnTo>
                      <a:pt x="1104" y="1062"/>
                    </a:lnTo>
                    <a:lnTo>
                      <a:pt x="1098" y="1062"/>
                    </a:lnTo>
                    <a:lnTo>
                      <a:pt x="1092" y="1056"/>
                    </a:lnTo>
                    <a:lnTo>
                      <a:pt x="1086" y="1056"/>
                    </a:lnTo>
                    <a:lnTo>
                      <a:pt x="1086" y="1050"/>
                    </a:lnTo>
                    <a:lnTo>
                      <a:pt x="1080" y="1050"/>
                    </a:lnTo>
                    <a:lnTo>
                      <a:pt x="1074" y="1050"/>
                    </a:lnTo>
                    <a:lnTo>
                      <a:pt x="1074" y="1044"/>
                    </a:lnTo>
                    <a:lnTo>
                      <a:pt x="1068" y="1044"/>
                    </a:lnTo>
                    <a:lnTo>
                      <a:pt x="1062" y="1044"/>
                    </a:lnTo>
                    <a:lnTo>
                      <a:pt x="1062" y="1050"/>
                    </a:lnTo>
                    <a:lnTo>
                      <a:pt x="1056" y="1050"/>
                    </a:lnTo>
                    <a:lnTo>
                      <a:pt x="1050" y="1050"/>
                    </a:lnTo>
                    <a:lnTo>
                      <a:pt x="1014" y="1050"/>
                    </a:lnTo>
                    <a:lnTo>
                      <a:pt x="1002" y="1050"/>
                    </a:lnTo>
                    <a:lnTo>
                      <a:pt x="990" y="1062"/>
                    </a:lnTo>
                    <a:lnTo>
                      <a:pt x="936" y="1062"/>
                    </a:lnTo>
                    <a:lnTo>
                      <a:pt x="888" y="1038"/>
                    </a:lnTo>
                    <a:lnTo>
                      <a:pt x="864" y="1038"/>
                    </a:lnTo>
                    <a:lnTo>
                      <a:pt x="786" y="1014"/>
                    </a:lnTo>
                    <a:lnTo>
                      <a:pt x="750" y="978"/>
                    </a:lnTo>
                    <a:lnTo>
                      <a:pt x="738" y="978"/>
                    </a:lnTo>
                    <a:lnTo>
                      <a:pt x="696" y="978"/>
                    </a:lnTo>
                    <a:lnTo>
                      <a:pt x="660" y="966"/>
                    </a:lnTo>
                    <a:lnTo>
                      <a:pt x="636" y="924"/>
                    </a:lnTo>
                    <a:lnTo>
                      <a:pt x="612" y="900"/>
                    </a:lnTo>
                    <a:lnTo>
                      <a:pt x="558" y="852"/>
                    </a:lnTo>
                    <a:lnTo>
                      <a:pt x="558" y="840"/>
                    </a:lnTo>
                    <a:lnTo>
                      <a:pt x="534" y="864"/>
                    </a:lnTo>
                    <a:lnTo>
                      <a:pt x="510" y="888"/>
                    </a:lnTo>
                    <a:lnTo>
                      <a:pt x="486" y="876"/>
                    </a:lnTo>
                    <a:lnTo>
                      <a:pt x="474" y="876"/>
                    </a:lnTo>
                    <a:lnTo>
                      <a:pt x="432" y="840"/>
                    </a:lnTo>
                    <a:lnTo>
                      <a:pt x="432" y="810"/>
                    </a:lnTo>
                    <a:lnTo>
                      <a:pt x="420" y="786"/>
                    </a:lnTo>
                    <a:lnTo>
                      <a:pt x="384" y="774"/>
                    </a:lnTo>
                    <a:lnTo>
                      <a:pt x="384" y="750"/>
                    </a:lnTo>
                    <a:lnTo>
                      <a:pt x="396" y="702"/>
                    </a:lnTo>
                    <a:lnTo>
                      <a:pt x="408" y="660"/>
                    </a:lnTo>
                    <a:lnTo>
                      <a:pt x="408" y="624"/>
                    </a:lnTo>
                    <a:lnTo>
                      <a:pt x="408" y="612"/>
                    </a:lnTo>
                    <a:lnTo>
                      <a:pt x="384" y="600"/>
                    </a:lnTo>
                    <a:lnTo>
                      <a:pt x="360" y="612"/>
                    </a:lnTo>
                    <a:lnTo>
                      <a:pt x="336" y="612"/>
                    </a:lnTo>
                    <a:lnTo>
                      <a:pt x="282" y="612"/>
                    </a:lnTo>
                    <a:lnTo>
                      <a:pt x="246" y="612"/>
                    </a:lnTo>
                    <a:lnTo>
                      <a:pt x="180" y="600"/>
                    </a:lnTo>
                    <a:lnTo>
                      <a:pt x="144" y="546"/>
                    </a:lnTo>
                    <a:lnTo>
                      <a:pt x="54" y="498"/>
                    </a:lnTo>
                    <a:lnTo>
                      <a:pt x="18" y="420"/>
                    </a:lnTo>
                    <a:lnTo>
                      <a:pt x="0" y="414"/>
                    </a:lnTo>
                    <a:lnTo>
                      <a:pt x="6" y="408"/>
                    </a:lnTo>
                    <a:lnTo>
                      <a:pt x="6" y="396"/>
                    </a:lnTo>
                    <a:lnTo>
                      <a:pt x="12" y="390"/>
                    </a:lnTo>
                    <a:lnTo>
                      <a:pt x="12" y="384"/>
                    </a:lnTo>
                    <a:lnTo>
                      <a:pt x="18" y="384"/>
                    </a:lnTo>
                    <a:lnTo>
                      <a:pt x="18" y="378"/>
                    </a:lnTo>
                    <a:lnTo>
                      <a:pt x="18" y="372"/>
                    </a:lnTo>
                    <a:lnTo>
                      <a:pt x="18" y="366"/>
                    </a:lnTo>
                    <a:lnTo>
                      <a:pt x="30" y="360"/>
                    </a:lnTo>
                    <a:lnTo>
                      <a:pt x="36" y="354"/>
                    </a:lnTo>
                    <a:lnTo>
                      <a:pt x="42" y="360"/>
                    </a:lnTo>
                    <a:lnTo>
                      <a:pt x="48" y="360"/>
                    </a:lnTo>
                    <a:lnTo>
                      <a:pt x="54" y="366"/>
                    </a:lnTo>
                    <a:lnTo>
                      <a:pt x="60" y="372"/>
                    </a:lnTo>
                    <a:lnTo>
                      <a:pt x="66" y="372"/>
                    </a:lnTo>
                    <a:lnTo>
                      <a:pt x="72" y="372"/>
                    </a:lnTo>
                    <a:lnTo>
                      <a:pt x="72" y="378"/>
                    </a:lnTo>
                    <a:lnTo>
                      <a:pt x="78" y="378"/>
                    </a:lnTo>
                    <a:lnTo>
                      <a:pt x="84" y="360"/>
                    </a:lnTo>
                    <a:lnTo>
                      <a:pt x="84" y="354"/>
                    </a:lnTo>
                    <a:lnTo>
                      <a:pt x="84" y="348"/>
                    </a:lnTo>
                    <a:lnTo>
                      <a:pt x="84" y="336"/>
                    </a:lnTo>
                    <a:lnTo>
                      <a:pt x="90" y="330"/>
                    </a:lnTo>
                    <a:lnTo>
                      <a:pt x="90" y="324"/>
                    </a:lnTo>
                    <a:lnTo>
                      <a:pt x="96" y="312"/>
                    </a:lnTo>
                    <a:lnTo>
                      <a:pt x="102" y="306"/>
                    </a:lnTo>
                    <a:lnTo>
                      <a:pt x="102" y="300"/>
                    </a:lnTo>
                    <a:lnTo>
                      <a:pt x="102" y="294"/>
                    </a:lnTo>
                    <a:lnTo>
                      <a:pt x="102" y="270"/>
                    </a:lnTo>
                    <a:lnTo>
                      <a:pt x="102" y="264"/>
                    </a:lnTo>
                    <a:lnTo>
                      <a:pt x="96" y="258"/>
                    </a:lnTo>
                    <a:lnTo>
                      <a:pt x="96" y="252"/>
                    </a:lnTo>
                    <a:lnTo>
                      <a:pt x="90" y="252"/>
                    </a:lnTo>
                    <a:lnTo>
                      <a:pt x="84" y="246"/>
                    </a:lnTo>
                    <a:lnTo>
                      <a:pt x="78" y="240"/>
                    </a:lnTo>
                    <a:lnTo>
                      <a:pt x="72" y="228"/>
                    </a:lnTo>
                    <a:lnTo>
                      <a:pt x="66" y="216"/>
                    </a:lnTo>
                    <a:lnTo>
                      <a:pt x="66" y="210"/>
                    </a:lnTo>
                    <a:lnTo>
                      <a:pt x="60" y="210"/>
                    </a:lnTo>
                    <a:lnTo>
                      <a:pt x="60" y="204"/>
                    </a:lnTo>
                    <a:lnTo>
                      <a:pt x="66" y="198"/>
                    </a:lnTo>
                    <a:lnTo>
                      <a:pt x="66" y="186"/>
                    </a:lnTo>
                    <a:lnTo>
                      <a:pt x="72" y="180"/>
                    </a:lnTo>
                    <a:lnTo>
                      <a:pt x="72" y="174"/>
                    </a:lnTo>
                    <a:lnTo>
                      <a:pt x="72" y="168"/>
                    </a:lnTo>
                    <a:lnTo>
                      <a:pt x="72" y="156"/>
                    </a:lnTo>
                    <a:lnTo>
                      <a:pt x="66" y="156"/>
                    </a:lnTo>
                    <a:lnTo>
                      <a:pt x="66" y="138"/>
                    </a:lnTo>
                    <a:lnTo>
                      <a:pt x="66" y="132"/>
                    </a:lnTo>
                    <a:lnTo>
                      <a:pt x="54" y="132"/>
                    </a:lnTo>
                    <a:lnTo>
                      <a:pt x="48" y="132"/>
                    </a:lnTo>
                    <a:lnTo>
                      <a:pt x="48" y="126"/>
                    </a:lnTo>
                    <a:lnTo>
                      <a:pt x="48" y="120"/>
                    </a:lnTo>
                    <a:lnTo>
                      <a:pt x="54" y="114"/>
                    </a:lnTo>
                    <a:lnTo>
                      <a:pt x="48" y="108"/>
                    </a:lnTo>
                    <a:lnTo>
                      <a:pt x="48" y="102"/>
                    </a:lnTo>
                    <a:lnTo>
                      <a:pt x="54" y="96"/>
                    </a:lnTo>
                    <a:lnTo>
                      <a:pt x="54" y="90"/>
                    </a:lnTo>
                    <a:close/>
                  </a:path>
                </a:pathLst>
              </a:custGeom>
              <a:solidFill>
                <a:srgbClr val="76923C"/>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0" name="Freeform 28">
                <a:extLst>
                  <a:ext uri="{FF2B5EF4-FFF2-40B4-BE49-F238E27FC236}">
                    <a16:creationId xmlns:a16="http://schemas.microsoft.com/office/drawing/2014/main" id="{7F149EAF-2EAD-45C3-8570-E9EF9238324B}"/>
                  </a:ext>
                </a:extLst>
              </p:cNvPr>
              <p:cNvSpPr>
                <a:spLocks/>
              </p:cNvSpPr>
              <p:nvPr/>
            </p:nvSpPr>
            <p:spPr bwMode="auto">
              <a:xfrm>
                <a:off x="958850" y="2442845"/>
                <a:ext cx="373380" cy="281940"/>
              </a:xfrm>
              <a:custGeom>
                <a:avLst/>
                <a:gdLst>
                  <a:gd name="T0" fmla="*/ 108 w 348"/>
                  <a:gd name="T1" fmla="*/ 18 h 270"/>
                  <a:gd name="T2" fmla="*/ 120 w 348"/>
                  <a:gd name="T3" fmla="*/ 24 h 270"/>
                  <a:gd name="T4" fmla="*/ 132 w 348"/>
                  <a:gd name="T5" fmla="*/ 30 h 270"/>
                  <a:gd name="T6" fmla="*/ 150 w 348"/>
                  <a:gd name="T7" fmla="*/ 30 h 270"/>
                  <a:gd name="T8" fmla="*/ 162 w 348"/>
                  <a:gd name="T9" fmla="*/ 36 h 270"/>
                  <a:gd name="T10" fmla="*/ 174 w 348"/>
                  <a:gd name="T11" fmla="*/ 36 h 270"/>
                  <a:gd name="T12" fmla="*/ 186 w 348"/>
                  <a:gd name="T13" fmla="*/ 24 h 270"/>
                  <a:gd name="T14" fmla="*/ 192 w 348"/>
                  <a:gd name="T15" fmla="*/ 12 h 270"/>
                  <a:gd name="T16" fmla="*/ 204 w 348"/>
                  <a:gd name="T17" fmla="*/ 0 h 270"/>
                  <a:gd name="T18" fmla="*/ 222 w 348"/>
                  <a:gd name="T19" fmla="*/ 0 h 270"/>
                  <a:gd name="T20" fmla="*/ 240 w 348"/>
                  <a:gd name="T21" fmla="*/ 0 h 270"/>
                  <a:gd name="T22" fmla="*/ 246 w 348"/>
                  <a:gd name="T23" fmla="*/ 18 h 270"/>
                  <a:gd name="T24" fmla="*/ 258 w 348"/>
                  <a:gd name="T25" fmla="*/ 24 h 270"/>
                  <a:gd name="T26" fmla="*/ 276 w 348"/>
                  <a:gd name="T27" fmla="*/ 18 h 270"/>
                  <a:gd name="T28" fmla="*/ 288 w 348"/>
                  <a:gd name="T29" fmla="*/ 12 h 270"/>
                  <a:gd name="T30" fmla="*/ 306 w 348"/>
                  <a:gd name="T31" fmla="*/ 12 h 270"/>
                  <a:gd name="T32" fmla="*/ 312 w 348"/>
                  <a:gd name="T33" fmla="*/ 24 h 270"/>
                  <a:gd name="T34" fmla="*/ 318 w 348"/>
                  <a:gd name="T35" fmla="*/ 42 h 270"/>
                  <a:gd name="T36" fmla="*/ 306 w 348"/>
                  <a:gd name="T37" fmla="*/ 48 h 270"/>
                  <a:gd name="T38" fmla="*/ 300 w 348"/>
                  <a:gd name="T39" fmla="*/ 66 h 270"/>
                  <a:gd name="T40" fmla="*/ 288 w 348"/>
                  <a:gd name="T41" fmla="*/ 72 h 270"/>
                  <a:gd name="T42" fmla="*/ 294 w 348"/>
                  <a:gd name="T43" fmla="*/ 84 h 270"/>
                  <a:gd name="T44" fmla="*/ 294 w 348"/>
                  <a:gd name="T45" fmla="*/ 102 h 270"/>
                  <a:gd name="T46" fmla="*/ 306 w 348"/>
                  <a:gd name="T47" fmla="*/ 108 h 270"/>
                  <a:gd name="T48" fmla="*/ 324 w 348"/>
                  <a:gd name="T49" fmla="*/ 114 h 270"/>
                  <a:gd name="T50" fmla="*/ 336 w 348"/>
                  <a:gd name="T51" fmla="*/ 120 h 270"/>
                  <a:gd name="T52" fmla="*/ 282 w 348"/>
                  <a:gd name="T53" fmla="*/ 228 h 270"/>
                  <a:gd name="T54" fmla="*/ 168 w 348"/>
                  <a:gd name="T55" fmla="*/ 252 h 270"/>
                  <a:gd name="T56" fmla="*/ 72 w 348"/>
                  <a:gd name="T57" fmla="*/ 240 h 270"/>
                  <a:gd name="T58" fmla="*/ 24 w 348"/>
                  <a:gd name="T59" fmla="*/ 246 h 270"/>
                  <a:gd name="T60" fmla="*/ 12 w 348"/>
                  <a:gd name="T61" fmla="*/ 234 h 270"/>
                  <a:gd name="T62" fmla="*/ 6 w 348"/>
                  <a:gd name="T63" fmla="*/ 222 h 270"/>
                  <a:gd name="T64" fmla="*/ 0 w 348"/>
                  <a:gd name="T65" fmla="*/ 204 h 270"/>
                  <a:gd name="T66" fmla="*/ 6 w 348"/>
                  <a:gd name="T67" fmla="*/ 192 h 270"/>
                  <a:gd name="T68" fmla="*/ 6 w 348"/>
                  <a:gd name="T69" fmla="*/ 174 h 270"/>
                  <a:gd name="T70" fmla="*/ 12 w 348"/>
                  <a:gd name="T71" fmla="*/ 156 h 270"/>
                  <a:gd name="T72" fmla="*/ 12 w 348"/>
                  <a:gd name="T73" fmla="*/ 138 h 270"/>
                  <a:gd name="T74" fmla="*/ 12 w 348"/>
                  <a:gd name="T75" fmla="*/ 120 h 270"/>
                  <a:gd name="T76" fmla="*/ 6 w 348"/>
                  <a:gd name="T77" fmla="*/ 108 h 270"/>
                  <a:gd name="T78" fmla="*/ 12 w 348"/>
                  <a:gd name="T79" fmla="*/ 96 h 270"/>
                  <a:gd name="T80" fmla="*/ 30 w 348"/>
                  <a:gd name="T81" fmla="*/ 90 h 270"/>
                  <a:gd name="T82" fmla="*/ 42 w 348"/>
                  <a:gd name="T83" fmla="*/ 78 h 270"/>
                  <a:gd name="T84" fmla="*/ 60 w 348"/>
                  <a:gd name="T85" fmla="*/ 72 h 270"/>
                  <a:gd name="T86" fmla="*/ 78 w 348"/>
                  <a:gd name="T87" fmla="*/ 60 h 270"/>
                  <a:gd name="T88" fmla="*/ 84 w 348"/>
                  <a:gd name="T89" fmla="*/ 42 h 270"/>
                  <a:gd name="T90" fmla="*/ 96 w 348"/>
                  <a:gd name="T91" fmla="*/ 30 h 2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8"/>
                  <a:gd name="T139" fmla="*/ 0 h 270"/>
                  <a:gd name="T140" fmla="*/ 348 w 348"/>
                  <a:gd name="T141" fmla="*/ 270 h 2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8" h="270">
                    <a:moveTo>
                      <a:pt x="96" y="24"/>
                    </a:moveTo>
                    <a:lnTo>
                      <a:pt x="102" y="24"/>
                    </a:lnTo>
                    <a:lnTo>
                      <a:pt x="108" y="18"/>
                    </a:lnTo>
                    <a:lnTo>
                      <a:pt x="114" y="18"/>
                    </a:lnTo>
                    <a:lnTo>
                      <a:pt x="120" y="18"/>
                    </a:lnTo>
                    <a:lnTo>
                      <a:pt x="120" y="24"/>
                    </a:lnTo>
                    <a:lnTo>
                      <a:pt x="126" y="24"/>
                    </a:lnTo>
                    <a:lnTo>
                      <a:pt x="126" y="30"/>
                    </a:lnTo>
                    <a:lnTo>
                      <a:pt x="132" y="30"/>
                    </a:lnTo>
                    <a:lnTo>
                      <a:pt x="138" y="30"/>
                    </a:lnTo>
                    <a:lnTo>
                      <a:pt x="144" y="30"/>
                    </a:lnTo>
                    <a:lnTo>
                      <a:pt x="150" y="30"/>
                    </a:lnTo>
                    <a:lnTo>
                      <a:pt x="156" y="30"/>
                    </a:lnTo>
                    <a:lnTo>
                      <a:pt x="156" y="36"/>
                    </a:lnTo>
                    <a:lnTo>
                      <a:pt x="162" y="36"/>
                    </a:lnTo>
                    <a:lnTo>
                      <a:pt x="168" y="36"/>
                    </a:lnTo>
                    <a:lnTo>
                      <a:pt x="174" y="42"/>
                    </a:lnTo>
                    <a:lnTo>
                      <a:pt x="174" y="36"/>
                    </a:lnTo>
                    <a:lnTo>
                      <a:pt x="180" y="36"/>
                    </a:lnTo>
                    <a:lnTo>
                      <a:pt x="186" y="30"/>
                    </a:lnTo>
                    <a:lnTo>
                      <a:pt x="186" y="24"/>
                    </a:lnTo>
                    <a:lnTo>
                      <a:pt x="186" y="18"/>
                    </a:lnTo>
                    <a:lnTo>
                      <a:pt x="192" y="18"/>
                    </a:lnTo>
                    <a:lnTo>
                      <a:pt x="192" y="12"/>
                    </a:lnTo>
                    <a:lnTo>
                      <a:pt x="192" y="6"/>
                    </a:lnTo>
                    <a:lnTo>
                      <a:pt x="198" y="6"/>
                    </a:lnTo>
                    <a:lnTo>
                      <a:pt x="204" y="0"/>
                    </a:lnTo>
                    <a:lnTo>
                      <a:pt x="210" y="0"/>
                    </a:lnTo>
                    <a:lnTo>
                      <a:pt x="216" y="0"/>
                    </a:lnTo>
                    <a:lnTo>
                      <a:pt x="222" y="0"/>
                    </a:lnTo>
                    <a:lnTo>
                      <a:pt x="228" y="0"/>
                    </a:lnTo>
                    <a:lnTo>
                      <a:pt x="234" y="0"/>
                    </a:lnTo>
                    <a:lnTo>
                      <a:pt x="240" y="0"/>
                    </a:lnTo>
                    <a:lnTo>
                      <a:pt x="246" y="6"/>
                    </a:lnTo>
                    <a:lnTo>
                      <a:pt x="246" y="12"/>
                    </a:lnTo>
                    <a:lnTo>
                      <a:pt x="246" y="18"/>
                    </a:lnTo>
                    <a:lnTo>
                      <a:pt x="252" y="18"/>
                    </a:lnTo>
                    <a:lnTo>
                      <a:pt x="252" y="24"/>
                    </a:lnTo>
                    <a:lnTo>
                      <a:pt x="258" y="24"/>
                    </a:lnTo>
                    <a:lnTo>
                      <a:pt x="264" y="24"/>
                    </a:lnTo>
                    <a:lnTo>
                      <a:pt x="270" y="18"/>
                    </a:lnTo>
                    <a:lnTo>
                      <a:pt x="276" y="18"/>
                    </a:lnTo>
                    <a:lnTo>
                      <a:pt x="282" y="18"/>
                    </a:lnTo>
                    <a:lnTo>
                      <a:pt x="282" y="12"/>
                    </a:lnTo>
                    <a:lnTo>
                      <a:pt x="288" y="12"/>
                    </a:lnTo>
                    <a:lnTo>
                      <a:pt x="294" y="12"/>
                    </a:lnTo>
                    <a:lnTo>
                      <a:pt x="300" y="12"/>
                    </a:lnTo>
                    <a:lnTo>
                      <a:pt x="306" y="12"/>
                    </a:lnTo>
                    <a:lnTo>
                      <a:pt x="306" y="18"/>
                    </a:lnTo>
                    <a:lnTo>
                      <a:pt x="312" y="18"/>
                    </a:lnTo>
                    <a:lnTo>
                      <a:pt x="312" y="24"/>
                    </a:lnTo>
                    <a:lnTo>
                      <a:pt x="318" y="30"/>
                    </a:lnTo>
                    <a:lnTo>
                      <a:pt x="318" y="36"/>
                    </a:lnTo>
                    <a:lnTo>
                      <a:pt x="318" y="42"/>
                    </a:lnTo>
                    <a:lnTo>
                      <a:pt x="312" y="42"/>
                    </a:lnTo>
                    <a:lnTo>
                      <a:pt x="312" y="48"/>
                    </a:lnTo>
                    <a:lnTo>
                      <a:pt x="306" y="48"/>
                    </a:lnTo>
                    <a:lnTo>
                      <a:pt x="306" y="54"/>
                    </a:lnTo>
                    <a:lnTo>
                      <a:pt x="306" y="60"/>
                    </a:lnTo>
                    <a:lnTo>
                      <a:pt x="300" y="66"/>
                    </a:lnTo>
                    <a:lnTo>
                      <a:pt x="294" y="66"/>
                    </a:lnTo>
                    <a:lnTo>
                      <a:pt x="288" y="66"/>
                    </a:lnTo>
                    <a:lnTo>
                      <a:pt x="288" y="72"/>
                    </a:lnTo>
                    <a:lnTo>
                      <a:pt x="288" y="78"/>
                    </a:lnTo>
                    <a:lnTo>
                      <a:pt x="294" y="78"/>
                    </a:lnTo>
                    <a:lnTo>
                      <a:pt x="294" y="84"/>
                    </a:lnTo>
                    <a:lnTo>
                      <a:pt x="294" y="90"/>
                    </a:lnTo>
                    <a:lnTo>
                      <a:pt x="294" y="96"/>
                    </a:lnTo>
                    <a:lnTo>
                      <a:pt x="294" y="102"/>
                    </a:lnTo>
                    <a:lnTo>
                      <a:pt x="300" y="102"/>
                    </a:lnTo>
                    <a:lnTo>
                      <a:pt x="300" y="108"/>
                    </a:lnTo>
                    <a:lnTo>
                      <a:pt x="306" y="108"/>
                    </a:lnTo>
                    <a:lnTo>
                      <a:pt x="312" y="108"/>
                    </a:lnTo>
                    <a:lnTo>
                      <a:pt x="318" y="114"/>
                    </a:lnTo>
                    <a:lnTo>
                      <a:pt x="324" y="114"/>
                    </a:lnTo>
                    <a:lnTo>
                      <a:pt x="330" y="114"/>
                    </a:lnTo>
                    <a:lnTo>
                      <a:pt x="330" y="120"/>
                    </a:lnTo>
                    <a:lnTo>
                      <a:pt x="336" y="120"/>
                    </a:lnTo>
                    <a:lnTo>
                      <a:pt x="348" y="126"/>
                    </a:lnTo>
                    <a:lnTo>
                      <a:pt x="306" y="156"/>
                    </a:lnTo>
                    <a:lnTo>
                      <a:pt x="282" y="228"/>
                    </a:lnTo>
                    <a:lnTo>
                      <a:pt x="258" y="270"/>
                    </a:lnTo>
                    <a:lnTo>
                      <a:pt x="210" y="270"/>
                    </a:lnTo>
                    <a:lnTo>
                      <a:pt x="168" y="252"/>
                    </a:lnTo>
                    <a:lnTo>
                      <a:pt x="132" y="252"/>
                    </a:lnTo>
                    <a:lnTo>
                      <a:pt x="96" y="240"/>
                    </a:lnTo>
                    <a:lnTo>
                      <a:pt x="72" y="240"/>
                    </a:lnTo>
                    <a:lnTo>
                      <a:pt x="54" y="252"/>
                    </a:lnTo>
                    <a:lnTo>
                      <a:pt x="24" y="252"/>
                    </a:lnTo>
                    <a:lnTo>
                      <a:pt x="24" y="246"/>
                    </a:lnTo>
                    <a:lnTo>
                      <a:pt x="18" y="240"/>
                    </a:lnTo>
                    <a:lnTo>
                      <a:pt x="18" y="234"/>
                    </a:lnTo>
                    <a:lnTo>
                      <a:pt x="12" y="234"/>
                    </a:lnTo>
                    <a:lnTo>
                      <a:pt x="12" y="228"/>
                    </a:lnTo>
                    <a:lnTo>
                      <a:pt x="6" y="228"/>
                    </a:lnTo>
                    <a:lnTo>
                      <a:pt x="6" y="222"/>
                    </a:lnTo>
                    <a:lnTo>
                      <a:pt x="0" y="216"/>
                    </a:lnTo>
                    <a:lnTo>
                      <a:pt x="0" y="210"/>
                    </a:lnTo>
                    <a:lnTo>
                      <a:pt x="0" y="204"/>
                    </a:lnTo>
                    <a:lnTo>
                      <a:pt x="0" y="198"/>
                    </a:lnTo>
                    <a:lnTo>
                      <a:pt x="6" y="198"/>
                    </a:lnTo>
                    <a:lnTo>
                      <a:pt x="6" y="192"/>
                    </a:lnTo>
                    <a:lnTo>
                      <a:pt x="6" y="186"/>
                    </a:lnTo>
                    <a:lnTo>
                      <a:pt x="6" y="180"/>
                    </a:lnTo>
                    <a:lnTo>
                      <a:pt x="6" y="174"/>
                    </a:lnTo>
                    <a:lnTo>
                      <a:pt x="6" y="168"/>
                    </a:lnTo>
                    <a:lnTo>
                      <a:pt x="12" y="162"/>
                    </a:lnTo>
                    <a:lnTo>
                      <a:pt x="12" y="156"/>
                    </a:lnTo>
                    <a:lnTo>
                      <a:pt x="12" y="150"/>
                    </a:lnTo>
                    <a:lnTo>
                      <a:pt x="12" y="144"/>
                    </a:lnTo>
                    <a:lnTo>
                      <a:pt x="12" y="138"/>
                    </a:lnTo>
                    <a:lnTo>
                      <a:pt x="12" y="132"/>
                    </a:lnTo>
                    <a:lnTo>
                      <a:pt x="12" y="126"/>
                    </a:lnTo>
                    <a:lnTo>
                      <a:pt x="12" y="120"/>
                    </a:lnTo>
                    <a:lnTo>
                      <a:pt x="12" y="114"/>
                    </a:lnTo>
                    <a:lnTo>
                      <a:pt x="12" y="108"/>
                    </a:lnTo>
                    <a:lnTo>
                      <a:pt x="6" y="108"/>
                    </a:lnTo>
                    <a:lnTo>
                      <a:pt x="6" y="102"/>
                    </a:lnTo>
                    <a:lnTo>
                      <a:pt x="12" y="102"/>
                    </a:lnTo>
                    <a:lnTo>
                      <a:pt x="12" y="96"/>
                    </a:lnTo>
                    <a:lnTo>
                      <a:pt x="18" y="96"/>
                    </a:lnTo>
                    <a:lnTo>
                      <a:pt x="24" y="90"/>
                    </a:lnTo>
                    <a:lnTo>
                      <a:pt x="30" y="90"/>
                    </a:lnTo>
                    <a:lnTo>
                      <a:pt x="30" y="84"/>
                    </a:lnTo>
                    <a:lnTo>
                      <a:pt x="36" y="84"/>
                    </a:lnTo>
                    <a:lnTo>
                      <a:pt x="42" y="78"/>
                    </a:lnTo>
                    <a:lnTo>
                      <a:pt x="48" y="78"/>
                    </a:lnTo>
                    <a:lnTo>
                      <a:pt x="54" y="72"/>
                    </a:lnTo>
                    <a:lnTo>
                      <a:pt x="60" y="72"/>
                    </a:lnTo>
                    <a:lnTo>
                      <a:pt x="66" y="66"/>
                    </a:lnTo>
                    <a:lnTo>
                      <a:pt x="72" y="60"/>
                    </a:lnTo>
                    <a:lnTo>
                      <a:pt x="78" y="60"/>
                    </a:lnTo>
                    <a:lnTo>
                      <a:pt x="78" y="54"/>
                    </a:lnTo>
                    <a:lnTo>
                      <a:pt x="84" y="48"/>
                    </a:lnTo>
                    <a:lnTo>
                      <a:pt x="84" y="42"/>
                    </a:lnTo>
                    <a:lnTo>
                      <a:pt x="90" y="36"/>
                    </a:lnTo>
                    <a:lnTo>
                      <a:pt x="90" y="30"/>
                    </a:lnTo>
                    <a:lnTo>
                      <a:pt x="96" y="30"/>
                    </a:lnTo>
                    <a:lnTo>
                      <a:pt x="96" y="24"/>
                    </a:lnTo>
                    <a:close/>
                  </a:path>
                </a:pathLst>
              </a:custGeom>
              <a:solidFill>
                <a:srgbClr val="5F497A"/>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1" name="Freeform 29">
                <a:extLst>
                  <a:ext uri="{FF2B5EF4-FFF2-40B4-BE49-F238E27FC236}">
                    <a16:creationId xmlns:a16="http://schemas.microsoft.com/office/drawing/2014/main" id="{78AE32DD-5B72-44EC-8DD7-C22C35D56D2D}"/>
                  </a:ext>
                </a:extLst>
              </p:cNvPr>
              <p:cNvSpPr>
                <a:spLocks/>
              </p:cNvSpPr>
              <p:nvPr/>
            </p:nvSpPr>
            <p:spPr bwMode="auto">
              <a:xfrm>
                <a:off x="744855" y="2568575"/>
                <a:ext cx="742950" cy="798195"/>
              </a:xfrm>
              <a:custGeom>
                <a:avLst/>
                <a:gdLst>
                  <a:gd name="T0" fmla="*/ 624 w 690"/>
                  <a:gd name="T1" fmla="*/ 66 h 762"/>
                  <a:gd name="T2" fmla="*/ 642 w 690"/>
                  <a:gd name="T3" fmla="*/ 78 h 762"/>
                  <a:gd name="T4" fmla="*/ 654 w 690"/>
                  <a:gd name="T5" fmla="*/ 90 h 762"/>
                  <a:gd name="T6" fmla="*/ 678 w 690"/>
                  <a:gd name="T7" fmla="*/ 96 h 762"/>
                  <a:gd name="T8" fmla="*/ 690 w 690"/>
                  <a:gd name="T9" fmla="*/ 108 h 762"/>
                  <a:gd name="T10" fmla="*/ 606 w 690"/>
                  <a:gd name="T11" fmla="*/ 198 h 762"/>
                  <a:gd name="T12" fmla="*/ 558 w 690"/>
                  <a:gd name="T13" fmla="*/ 402 h 762"/>
                  <a:gd name="T14" fmla="*/ 444 w 690"/>
                  <a:gd name="T15" fmla="*/ 360 h 762"/>
                  <a:gd name="T16" fmla="*/ 306 w 690"/>
                  <a:gd name="T17" fmla="*/ 384 h 762"/>
                  <a:gd name="T18" fmla="*/ 270 w 690"/>
                  <a:gd name="T19" fmla="*/ 528 h 762"/>
                  <a:gd name="T20" fmla="*/ 300 w 690"/>
                  <a:gd name="T21" fmla="*/ 654 h 762"/>
                  <a:gd name="T22" fmla="*/ 294 w 690"/>
                  <a:gd name="T23" fmla="*/ 678 h 762"/>
                  <a:gd name="T24" fmla="*/ 276 w 690"/>
                  <a:gd name="T25" fmla="*/ 702 h 762"/>
                  <a:gd name="T26" fmla="*/ 264 w 690"/>
                  <a:gd name="T27" fmla="*/ 726 h 762"/>
                  <a:gd name="T28" fmla="*/ 246 w 690"/>
                  <a:gd name="T29" fmla="*/ 756 h 762"/>
                  <a:gd name="T30" fmla="*/ 228 w 690"/>
                  <a:gd name="T31" fmla="*/ 744 h 762"/>
                  <a:gd name="T32" fmla="*/ 198 w 690"/>
                  <a:gd name="T33" fmla="*/ 708 h 762"/>
                  <a:gd name="T34" fmla="*/ 156 w 690"/>
                  <a:gd name="T35" fmla="*/ 666 h 762"/>
                  <a:gd name="T36" fmla="*/ 108 w 690"/>
                  <a:gd name="T37" fmla="*/ 624 h 762"/>
                  <a:gd name="T38" fmla="*/ 72 w 690"/>
                  <a:gd name="T39" fmla="*/ 600 h 762"/>
                  <a:gd name="T40" fmla="*/ 30 w 690"/>
                  <a:gd name="T41" fmla="*/ 570 h 762"/>
                  <a:gd name="T42" fmla="*/ 90 w 690"/>
                  <a:gd name="T43" fmla="*/ 570 h 762"/>
                  <a:gd name="T44" fmla="*/ 78 w 690"/>
                  <a:gd name="T45" fmla="*/ 558 h 762"/>
                  <a:gd name="T46" fmla="*/ 54 w 690"/>
                  <a:gd name="T47" fmla="*/ 534 h 762"/>
                  <a:gd name="T48" fmla="*/ 72 w 690"/>
                  <a:gd name="T49" fmla="*/ 522 h 762"/>
                  <a:gd name="T50" fmla="*/ 90 w 690"/>
                  <a:gd name="T51" fmla="*/ 504 h 762"/>
                  <a:gd name="T52" fmla="*/ 90 w 690"/>
                  <a:gd name="T53" fmla="*/ 480 h 762"/>
                  <a:gd name="T54" fmla="*/ 84 w 690"/>
                  <a:gd name="T55" fmla="*/ 456 h 762"/>
                  <a:gd name="T56" fmla="*/ 66 w 690"/>
                  <a:gd name="T57" fmla="*/ 462 h 762"/>
                  <a:gd name="T58" fmla="*/ 54 w 690"/>
                  <a:gd name="T59" fmla="*/ 474 h 762"/>
                  <a:gd name="T60" fmla="*/ 30 w 690"/>
                  <a:gd name="T61" fmla="*/ 474 h 762"/>
                  <a:gd name="T62" fmla="*/ 12 w 690"/>
                  <a:gd name="T63" fmla="*/ 456 h 762"/>
                  <a:gd name="T64" fmla="*/ 6 w 690"/>
                  <a:gd name="T65" fmla="*/ 432 h 762"/>
                  <a:gd name="T66" fmla="*/ 6 w 690"/>
                  <a:gd name="T67" fmla="*/ 414 h 762"/>
                  <a:gd name="T68" fmla="*/ 18 w 690"/>
                  <a:gd name="T69" fmla="*/ 402 h 762"/>
                  <a:gd name="T70" fmla="*/ 36 w 690"/>
                  <a:gd name="T71" fmla="*/ 396 h 762"/>
                  <a:gd name="T72" fmla="*/ 48 w 690"/>
                  <a:gd name="T73" fmla="*/ 384 h 762"/>
                  <a:gd name="T74" fmla="*/ 66 w 690"/>
                  <a:gd name="T75" fmla="*/ 372 h 762"/>
                  <a:gd name="T76" fmla="*/ 72 w 690"/>
                  <a:gd name="T77" fmla="*/ 354 h 762"/>
                  <a:gd name="T78" fmla="*/ 72 w 690"/>
                  <a:gd name="T79" fmla="*/ 330 h 762"/>
                  <a:gd name="T80" fmla="*/ 78 w 690"/>
                  <a:gd name="T81" fmla="*/ 312 h 762"/>
                  <a:gd name="T82" fmla="*/ 90 w 690"/>
                  <a:gd name="T83" fmla="*/ 300 h 762"/>
                  <a:gd name="T84" fmla="*/ 90 w 690"/>
                  <a:gd name="T85" fmla="*/ 276 h 762"/>
                  <a:gd name="T86" fmla="*/ 102 w 690"/>
                  <a:gd name="T87" fmla="*/ 264 h 762"/>
                  <a:gd name="T88" fmla="*/ 114 w 690"/>
                  <a:gd name="T89" fmla="*/ 252 h 762"/>
                  <a:gd name="T90" fmla="*/ 132 w 690"/>
                  <a:gd name="T91" fmla="*/ 246 h 762"/>
                  <a:gd name="T92" fmla="*/ 138 w 690"/>
                  <a:gd name="T93" fmla="*/ 228 h 762"/>
                  <a:gd name="T94" fmla="*/ 162 w 690"/>
                  <a:gd name="T95" fmla="*/ 234 h 762"/>
                  <a:gd name="T96" fmla="*/ 186 w 690"/>
                  <a:gd name="T97" fmla="*/ 234 h 762"/>
                  <a:gd name="T98" fmla="*/ 180 w 690"/>
                  <a:gd name="T99" fmla="*/ 210 h 762"/>
                  <a:gd name="T100" fmla="*/ 174 w 690"/>
                  <a:gd name="T101" fmla="*/ 192 h 762"/>
                  <a:gd name="T102" fmla="*/ 180 w 690"/>
                  <a:gd name="T103" fmla="*/ 174 h 762"/>
                  <a:gd name="T104" fmla="*/ 198 w 690"/>
                  <a:gd name="T105" fmla="*/ 168 h 762"/>
                  <a:gd name="T106" fmla="*/ 216 w 690"/>
                  <a:gd name="T107" fmla="*/ 156 h 762"/>
                  <a:gd name="T108" fmla="*/ 222 w 690"/>
                  <a:gd name="T109" fmla="*/ 138 h 762"/>
                  <a:gd name="T110" fmla="*/ 294 w 690"/>
                  <a:gd name="T111" fmla="*/ 120 h 762"/>
                  <a:gd name="T112" fmla="*/ 456 w 690"/>
                  <a:gd name="T113" fmla="*/ 150 h 762"/>
                  <a:gd name="T114" fmla="*/ 552 w 690"/>
                  <a:gd name="T115" fmla="*/ 6 h 762"/>
                  <a:gd name="T116" fmla="*/ 576 w 690"/>
                  <a:gd name="T117" fmla="*/ 18 h 762"/>
                  <a:gd name="T118" fmla="*/ 594 w 690"/>
                  <a:gd name="T119" fmla="*/ 6 h 762"/>
                  <a:gd name="T120" fmla="*/ 612 w 690"/>
                  <a:gd name="T121" fmla="*/ 0 h 762"/>
                  <a:gd name="T122" fmla="*/ 612 w 690"/>
                  <a:gd name="T123" fmla="*/ 24 h 762"/>
                  <a:gd name="T124" fmla="*/ 612 w 690"/>
                  <a:gd name="T125" fmla="*/ 42 h 7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90"/>
                  <a:gd name="T190" fmla="*/ 0 h 762"/>
                  <a:gd name="T191" fmla="*/ 690 w 690"/>
                  <a:gd name="T192" fmla="*/ 762 h 7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90" h="762">
                    <a:moveTo>
                      <a:pt x="618" y="54"/>
                    </a:moveTo>
                    <a:lnTo>
                      <a:pt x="624" y="54"/>
                    </a:lnTo>
                    <a:lnTo>
                      <a:pt x="624" y="60"/>
                    </a:lnTo>
                    <a:lnTo>
                      <a:pt x="624" y="66"/>
                    </a:lnTo>
                    <a:lnTo>
                      <a:pt x="630" y="72"/>
                    </a:lnTo>
                    <a:lnTo>
                      <a:pt x="630" y="78"/>
                    </a:lnTo>
                    <a:lnTo>
                      <a:pt x="636" y="78"/>
                    </a:lnTo>
                    <a:lnTo>
                      <a:pt x="642" y="78"/>
                    </a:lnTo>
                    <a:lnTo>
                      <a:pt x="648" y="78"/>
                    </a:lnTo>
                    <a:lnTo>
                      <a:pt x="648" y="84"/>
                    </a:lnTo>
                    <a:lnTo>
                      <a:pt x="654" y="84"/>
                    </a:lnTo>
                    <a:lnTo>
                      <a:pt x="654" y="90"/>
                    </a:lnTo>
                    <a:lnTo>
                      <a:pt x="660" y="90"/>
                    </a:lnTo>
                    <a:lnTo>
                      <a:pt x="666" y="90"/>
                    </a:lnTo>
                    <a:lnTo>
                      <a:pt x="672" y="90"/>
                    </a:lnTo>
                    <a:lnTo>
                      <a:pt x="678" y="96"/>
                    </a:lnTo>
                    <a:lnTo>
                      <a:pt x="684" y="96"/>
                    </a:lnTo>
                    <a:lnTo>
                      <a:pt x="684" y="102"/>
                    </a:lnTo>
                    <a:lnTo>
                      <a:pt x="690" y="102"/>
                    </a:lnTo>
                    <a:lnTo>
                      <a:pt x="690" y="108"/>
                    </a:lnTo>
                    <a:lnTo>
                      <a:pt x="690" y="114"/>
                    </a:lnTo>
                    <a:lnTo>
                      <a:pt x="690" y="120"/>
                    </a:lnTo>
                    <a:lnTo>
                      <a:pt x="648" y="162"/>
                    </a:lnTo>
                    <a:lnTo>
                      <a:pt x="606" y="198"/>
                    </a:lnTo>
                    <a:lnTo>
                      <a:pt x="582" y="258"/>
                    </a:lnTo>
                    <a:lnTo>
                      <a:pt x="582" y="312"/>
                    </a:lnTo>
                    <a:lnTo>
                      <a:pt x="582" y="348"/>
                    </a:lnTo>
                    <a:lnTo>
                      <a:pt x="558" y="402"/>
                    </a:lnTo>
                    <a:lnTo>
                      <a:pt x="534" y="414"/>
                    </a:lnTo>
                    <a:lnTo>
                      <a:pt x="492" y="426"/>
                    </a:lnTo>
                    <a:lnTo>
                      <a:pt x="456" y="426"/>
                    </a:lnTo>
                    <a:lnTo>
                      <a:pt x="444" y="360"/>
                    </a:lnTo>
                    <a:lnTo>
                      <a:pt x="408" y="360"/>
                    </a:lnTo>
                    <a:lnTo>
                      <a:pt x="354" y="360"/>
                    </a:lnTo>
                    <a:lnTo>
                      <a:pt x="318" y="360"/>
                    </a:lnTo>
                    <a:lnTo>
                      <a:pt x="306" y="384"/>
                    </a:lnTo>
                    <a:lnTo>
                      <a:pt x="294" y="426"/>
                    </a:lnTo>
                    <a:lnTo>
                      <a:pt x="294" y="486"/>
                    </a:lnTo>
                    <a:lnTo>
                      <a:pt x="306" y="528"/>
                    </a:lnTo>
                    <a:lnTo>
                      <a:pt x="270" y="528"/>
                    </a:lnTo>
                    <a:lnTo>
                      <a:pt x="282" y="588"/>
                    </a:lnTo>
                    <a:lnTo>
                      <a:pt x="318" y="636"/>
                    </a:lnTo>
                    <a:lnTo>
                      <a:pt x="318" y="654"/>
                    </a:lnTo>
                    <a:lnTo>
                      <a:pt x="300" y="654"/>
                    </a:lnTo>
                    <a:lnTo>
                      <a:pt x="306" y="654"/>
                    </a:lnTo>
                    <a:lnTo>
                      <a:pt x="300" y="660"/>
                    </a:lnTo>
                    <a:lnTo>
                      <a:pt x="294" y="666"/>
                    </a:lnTo>
                    <a:lnTo>
                      <a:pt x="294" y="678"/>
                    </a:lnTo>
                    <a:lnTo>
                      <a:pt x="288" y="684"/>
                    </a:lnTo>
                    <a:lnTo>
                      <a:pt x="288" y="690"/>
                    </a:lnTo>
                    <a:lnTo>
                      <a:pt x="282" y="696"/>
                    </a:lnTo>
                    <a:lnTo>
                      <a:pt x="276" y="702"/>
                    </a:lnTo>
                    <a:lnTo>
                      <a:pt x="276" y="708"/>
                    </a:lnTo>
                    <a:lnTo>
                      <a:pt x="270" y="714"/>
                    </a:lnTo>
                    <a:lnTo>
                      <a:pt x="264" y="720"/>
                    </a:lnTo>
                    <a:lnTo>
                      <a:pt x="264" y="726"/>
                    </a:lnTo>
                    <a:lnTo>
                      <a:pt x="258" y="738"/>
                    </a:lnTo>
                    <a:lnTo>
                      <a:pt x="258" y="744"/>
                    </a:lnTo>
                    <a:lnTo>
                      <a:pt x="252" y="750"/>
                    </a:lnTo>
                    <a:lnTo>
                      <a:pt x="246" y="756"/>
                    </a:lnTo>
                    <a:lnTo>
                      <a:pt x="246" y="762"/>
                    </a:lnTo>
                    <a:lnTo>
                      <a:pt x="240" y="762"/>
                    </a:lnTo>
                    <a:lnTo>
                      <a:pt x="240" y="756"/>
                    </a:lnTo>
                    <a:lnTo>
                      <a:pt x="228" y="744"/>
                    </a:lnTo>
                    <a:lnTo>
                      <a:pt x="216" y="726"/>
                    </a:lnTo>
                    <a:lnTo>
                      <a:pt x="216" y="720"/>
                    </a:lnTo>
                    <a:lnTo>
                      <a:pt x="210" y="714"/>
                    </a:lnTo>
                    <a:lnTo>
                      <a:pt x="198" y="708"/>
                    </a:lnTo>
                    <a:lnTo>
                      <a:pt x="180" y="690"/>
                    </a:lnTo>
                    <a:lnTo>
                      <a:pt x="174" y="684"/>
                    </a:lnTo>
                    <a:lnTo>
                      <a:pt x="162" y="672"/>
                    </a:lnTo>
                    <a:lnTo>
                      <a:pt x="156" y="666"/>
                    </a:lnTo>
                    <a:lnTo>
                      <a:pt x="150" y="660"/>
                    </a:lnTo>
                    <a:lnTo>
                      <a:pt x="144" y="654"/>
                    </a:lnTo>
                    <a:lnTo>
                      <a:pt x="120" y="636"/>
                    </a:lnTo>
                    <a:lnTo>
                      <a:pt x="108" y="624"/>
                    </a:lnTo>
                    <a:lnTo>
                      <a:pt x="96" y="618"/>
                    </a:lnTo>
                    <a:lnTo>
                      <a:pt x="90" y="612"/>
                    </a:lnTo>
                    <a:lnTo>
                      <a:pt x="84" y="606"/>
                    </a:lnTo>
                    <a:lnTo>
                      <a:pt x="72" y="600"/>
                    </a:lnTo>
                    <a:lnTo>
                      <a:pt x="66" y="594"/>
                    </a:lnTo>
                    <a:lnTo>
                      <a:pt x="54" y="582"/>
                    </a:lnTo>
                    <a:lnTo>
                      <a:pt x="48" y="582"/>
                    </a:lnTo>
                    <a:lnTo>
                      <a:pt x="30" y="570"/>
                    </a:lnTo>
                    <a:lnTo>
                      <a:pt x="78" y="576"/>
                    </a:lnTo>
                    <a:lnTo>
                      <a:pt x="84" y="576"/>
                    </a:lnTo>
                    <a:lnTo>
                      <a:pt x="90" y="576"/>
                    </a:lnTo>
                    <a:lnTo>
                      <a:pt x="90" y="570"/>
                    </a:lnTo>
                    <a:lnTo>
                      <a:pt x="90" y="564"/>
                    </a:lnTo>
                    <a:lnTo>
                      <a:pt x="84" y="564"/>
                    </a:lnTo>
                    <a:lnTo>
                      <a:pt x="84" y="558"/>
                    </a:lnTo>
                    <a:lnTo>
                      <a:pt x="78" y="558"/>
                    </a:lnTo>
                    <a:lnTo>
                      <a:pt x="48" y="546"/>
                    </a:lnTo>
                    <a:lnTo>
                      <a:pt x="48" y="540"/>
                    </a:lnTo>
                    <a:lnTo>
                      <a:pt x="54" y="540"/>
                    </a:lnTo>
                    <a:lnTo>
                      <a:pt x="54" y="534"/>
                    </a:lnTo>
                    <a:lnTo>
                      <a:pt x="60" y="534"/>
                    </a:lnTo>
                    <a:lnTo>
                      <a:pt x="60" y="528"/>
                    </a:lnTo>
                    <a:lnTo>
                      <a:pt x="66" y="528"/>
                    </a:lnTo>
                    <a:lnTo>
                      <a:pt x="72" y="522"/>
                    </a:lnTo>
                    <a:lnTo>
                      <a:pt x="78" y="522"/>
                    </a:lnTo>
                    <a:lnTo>
                      <a:pt x="84" y="516"/>
                    </a:lnTo>
                    <a:lnTo>
                      <a:pt x="90" y="510"/>
                    </a:lnTo>
                    <a:lnTo>
                      <a:pt x="90" y="504"/>
                    </a:lnTo>
                    <a:lnTo>
                      <a:pt x="90" y="498"/>
                    </a:lnTo>
                    <a:lnTo>
                      <a:pt x="90" y="492"/>
                    </a:lnTo>
                    <a:lnTo>
                      <a:pt x="90" y="486"/>
                    </a:lnTo>
                    <a:lnTo>
                      <a:pt x="90" y="480"/>
                    </a:lnTo>
                    <a:lnTo>
                      <a:pt x="90" y="474"/>
                    </a:lnTo>
                    <a:lnTo>
                      <a:pt x="90" y="468"/>
                    </a:lnTo>
                    <a:lnTo>
                      <a:pt x="84" y="462"/>
                    </a:lnTo>
                    <a:lnTo>
                      <a:pt x="84" y="456"/>
                    </a:lnTo>
                    <a:lnTo>
                      <a:pt x="78" y="450"/>
                    </a:lnTo>
                    <a:lnTo>
                      <a:pt x="72" y="456"/>
                    </a:lnTo>
                    <a:lnTo>
                      <a:pt x="66" y="456"/>
                    </a:lnTo>
                    <a:lnTo>
                      <a:pt x="66" y="462"/>
                    </a:lnTo>
                    <a:lnTo>
                      <a:pt x="60" y="462"/>
                    </a:lnTo>
                    <a:lnTo>
                      <a:pt x="60" y="468"/>
                    </a:lnTo>
                    <a:lnTo>
                      <a:pt x="54" y="468"/>
                    </a:lnTo>
                    <a:lnTo>
                      <a:pt x="54" y="474"/>
                    </a:lnTo>
                    <a:lnTo>
                      <a:pt x="48" y="474"/>
                    </a:lnTo>
                    <a:lnTo>
                      <a:pt x="42" y="474"/>
                    </a:lnTo>
                    <a:lnTo>
                      <a:pt x="36" y="474"/>
                    </a:lnTo>
                    <a:lnTo>
                      <a:pt x="30" y="474"/>
                    </a:lnTo>
                    <a:lnTo>
                      <a:pt x="24" y="474"/>
                    </a:lnTo>
                    <a:lnTo>
                      <a:pt x="18" y="468"/>
                    </a:lnTo>
                    <a:lnTo>
                      <a:pt x="18" y="462"/>
                    </a:lnTo>
                    <a:lnTo>
                      <a:pt x="12" y="456"/>
                    </a:lnTo>
                    <a:lnTo>
                      <a:pt x="12" y="450"/>
                    </a:lnTo>
                    <a:lnTo>
                      <a:pt x="12" y="444"/>
                    </a:lnTo>
                    <a:lnTo>
                      <a:pt x="6" y="438"/>
                    </a:lnTo>
                    <a:lnTo>
                      <a:pt x="6" y="432"/>
                    </a:lnTo>
                    <a:lnTo>
                      <a:pt x="6" y="426"/>
                    </a:lnTo>
                    <a:lnTo>
                      <a:pt x="0" y="420"/>
                    </a:lnTo>
                    <a:lnTo>
                      <a:pt x="6" y="420"/>
                    </a:lnTo>
                    <a:lnTo>
                      <a:pt x="6" y="414"/>
                    </a:lnTo>
                    <a:lnTo>
                      <a:pt x="6" y="408"/>
                    </a:lnTo>
                    <a:lnTo>
                      <a:pt x="12" y="408"/>
                    </a:lnTo>
                    <a:lnTo>
                      <a:pt x="18" y="408"/>
                    </a:lnTo>
                    <a:lnTo>
                      <a:pt x="18" y="402"/>
                    </a:lnTo>
                    <a:lnTo>
                      <a:pt x="24" y="402"/>
                    </a:lnTo>
                    <a:lnTo>
                      <a:pt x="24" y="396"/>
                    </a:lnTo>
                    <a:lnTo>
                      <a:pt x="30" y="396"/>
                    </a:lnTo>
                    <a:lnTo>
                      <a:pt x="36" y="396"/>
                    </a:lnTo>
                    <a:lnTo>
                      <a:pt x="36" y="390"/>
                    </a:lnTo>
                    <a:lnTo>
                      <a:pt x="36" y="384"/>
                    </a:lnTo>
                    <a:lnTo>
                      <a:pt x="42" y="384"/>
                    </a:lnTo>
                    <a:lnTo>
                      <a:pt x="48" y="384"/>
                    </a:lnTo>
                    <a:lnTo>
                      <a:pt x="54" y="384"/>
                    </a:lnTo>
                    <a:lnTo>
                      <a:pt x="60" y="378"/>
                    </a:lnTo>
                    <a:lnTo>
                      <a:pt x="66" y="378"/>
                    </a:lnTo>
                    <a:lnTo>
                      <a:pt x="66" y="372"/>
                    </a:lnTo>
                    <a:lnTo>
                      <a:pt x="66" y="366"/>
                    </a:lnTo>
                    <a:lnTo>
                      <a:pt x="66" y="360"/>
                    </a:lnTo>
                    <a:lnTo>
                      <a:pt x="72" y="360"/>
                    </a:lnTo>
                    <a:lnTo>
                      <a:pt x="72" y="354"/>
                    </a:lnTo>
                    <a:lnTo>
                      <a:pt x="72" y="348"/>
                    </a:lnTo>
                    <a:lnTo>
                      <a:pt x="72" y="342"/>
                    </a:lnTo>
                    <a:lnTo>
                      <a:pt x="72" y="336"/>
                    </a:lnTo>
                    <a:lnTo>
                      <a:pt x="72" y="330"/>
                    </a:lnTo>
                    <a:lnTo>
                      <a:pt x="72" y="324"/>
                    </a:lnTo>
                    <a:lnTo>
                      <a:pt x="72" y="318"/>
                    </a:lnTo>
                    <a:lnTo>
                      <a:pt x="72" y="312"/>
                    </a:lnTo>
                    <a:lnTo>
                      <a:pt x="78" y="312"/>
                    </a:lnTo>
                    <a:lnTo>
                      <a:pt x="78" y="306"/>
                    </a:lnTo>
                    <a:lnTo>
                      <a:pt x="84" y="306"/>
                    </a:lnTo>
                    <a:lnTo>
                      <a:pt x="84" y="300"/>
                    </a:lnTo>
                    <a:lnTo>
                      <a:pt x="90" y="300"/>
                    </a:lnTo>
                    <a:lnTo>
                      <a:pt x="90" y="294"/>
                    </a:lnTo>
                    <a:lnTo>
                      <a:pt x="90" y="288"/>
                    </a:lnTo>
                    <a:lnTo>
                      <a:pt x="90" y="282"/>
                    </a:lnTo>
                    <a:lnTo>
                      <a:pt x="90" y="276"/>
                    </a:lnTo>
                    <a:lnTo>
                      <a:pt x="90" y="270"/>
                    </a:lnTo>
                    <a:lnTo>
                      <a:pt x="96" y="270"/>
                    </a:lnTo>
                    <a:lnTo>
                      <a:pt x="102" y="270"/>
                    </a:lnTo>
                    <a:lnTo>
                      <a:pt x="102" y="264"/>
                    </a:lnTo>
                    <a:lnTo>
                      <a:pt x="108" y="264"/>
                    </a:lnTo>
                    <a:lnTo>
                      <a:pt x="108" y="258"/>
                    </a:lnTo>
                    <a:lnTo>
                      <a:pt x="108" y="252"/>
                    </a:lnTo>
                    <a:lnTo>
                      <a:pt x="114" y="252"/>
                    </a:lnTo>
                    <a:lnTo>
                      <a:pt x="114" y="246"/>
                    </a:lnTo>
                    <a:lnTo>
                      <a:pt x="120" y="246"/>
                    </a:lnTo>
                    <a:lnTo>
                      <a:pt x="126" y="246"/>
                    </a:lnTo>
                    <a:lnTo>
                      <a:pt x="132" y="246"/>
                    </a:lnTo>
                    <a:lnTo>
                      <a:pt x="132" y="240"/>
                    </a:lnTo>
                    <a:lnTo>
                      <a:pt x="138" y="240"/>
                    </a:lnTo>
                    <a:lnTo>
                      <a:pt x="138" y="234"/>
                    </a:lnTo>
                    <a:lnTo>
                      <a:pt x="138" y="228"/>
                    </a:lnTo>
                    <a:lnTo>
                      <a:pt x="144" y="222"/>
                    </a:lnTo>
                    <a:lnTo>
                      <a:pt x="150" y="228"/>
                    </a:lnTo>
                    <a:lnTo>
                      <a:pt x="156" y="234"/>
                    </a:lnTo>
                    <a:lnTo>
                      <a:pt x="162" y="234"/>
                    </a:lnTo>
                    <a:lnTo>
                      <a:pt x="168" y="240"/>
                    </a:lnTo>
                    <a:lnTo>
                      <a:pt x="174" y="240"/>
                    </a:lnTo>
                    <a:lnTo>
                      <a:pt x="180" y="240"/>
                    </a:lnTo>
                    <a:lnTo>
                      <a:pt x="186" y="234"/>
                    </a:lnTo>
                    <a:lnTo>
                      <a:pt x="180" y="228"/>
                    </a:lnTo>
                    <a:lnTo>
                      <a:pt x="180" y="222"/>
                    </a:lnTo>
                    <a:lnTo>
                      <a:pt x="180" y="216"/>
                    </a:lnTo>
                    <a:lnTo>
                      <a:pt x="180" y="210"/>
                    </a:lnTo>
                    <a:lnTo>
                      <a:pt x="180" y="204"/>
                    </a:lnTo>
                    <a:lnTo>
                      <a:pt x="180" y="198"/>
                    </a:lnTo>
                    <a:lnTo>
                      <a:pt x="174" y="198"/>
                    </a:lnTo>
                    <a:lnTo>
                      <a:pt x="174" y="192"/>
                    </a:lnTo>
                    <a:lnTo>
                      <a:pt x="174" y="186"/>
                    </a:lnTo>
                    <a:lnTo>
                      <a:pt x="174" y="180"/>
                    </a:lnTo>
                    <a:lnTo>
                      <a:pt x="180" y="180"/>
                    </a:lnTo>
                    <a:lnTo>
                      <a:pt x="180" y="174"/>
                    </a:lnTo>
                    <a:lnTo>
                      <a:pt x="186" y="174"/>
                    </a:lnTo>
                    <a:lnTo>
                      <a:pt x="186" y="168"/>
                    </a:lnTo>
                    <a:lnTo>
                      <a:pt x="192" y="168"/>
                    </a:lnTo>
                    <a:lnTo>
                      <a:pt x="198" y="168"/>
                    </a:lnTo>
                    <a:lnTo>
                      <a:pt x="198" y="162"/>
                    </a:lnTo>
                    <a:lnTo>
                      <a:pt x="204" y="162"/>
                    </a:lnTo>
                    <a:lnTo>
                      <a:pt x="210" y="162"/>
                    </a:lnTo>
                    <a:lnTo>
                      <a:pt x="216" y="156"/>
                    </a:lnTo>
                    <a:lnTo>
                      <a:pt x="216" y="150"/>
                    </a:lnTo>
                    <a:lnTo>
                      <a:pt x="216" y="144"/>
                    </a:lnTo>
                    <a:lnTo>
                      <a:pt x="222" y="144"/>
                    </a:lnTo>
                    <a:lnTo>
                      <a:pt x="222" y="138"/>
                    </a:lnTo>
                    <a:lnTo>
                      <a:pt x="222" y="132"/>
                    </a:lnTo>
                    <a:lnTo>
                      <a:pt x="252" y="132"/>
                    </a:lnTo>
                    <a:lnTo>
                      <a:pt x="270" y="120"/>
                    </a:lnTo>
                    <a:lnTo>
                      <a:pt x="294" y="120"/>
                    </a:lnTo>
                    <a:lnTo>
                      <a:pt x="330" y="132"/>
                    </a:lnTo>
                    <a:lnTo>
                      <a:pt x="366" y="132"/>
                    </a:lnTo>
                    <a:lnTo>
                      <a:pt x="408" y="150"/>
                    </a:lnTo>
                    <a:lnTo>
                      <a:pt x="456" y="150"/>
                    </a:lnTo>
                    <a:lnTo>
                      <a:pt x="480" y="108"/>
                    </a:lnTo>
                    <a:lnTo>
                      <a:pt x="504" y="36"/>
                    </a:lnTo>
                    <a:lnTo>
                      <a:pt x="546" y="6"/>
                    </a:lnTo>
                    <a:lnTo>
                      <a:pt x="552" y="6"/>
                    </a:lnTo>
                    <a:lnTo>
                      <a:pt x="558" y="6"/>
                    </a:lnTo>
                    <a:lnTo>
                      <a:pt x="564" y="12"/>
                    </a:lnTo>
                    <a:lnTo>
                      <a:pt x="570" y="12"/>
                    </a:lnTo>
                    <a:lnTo>
                      <a:pt x="576" y="18"/>
                    </a:lnTo>
                    <a:lnTo>
                      <a:pt x="582" y="18"/>
                    </a:lnTo>
                    <a:lnTo>
                      <a:pt x="588" y="18"/>
                    </a:lnTo>
                    <a:lnTo>
                      <a:pt x="588" y="12"/>
                    </a:lnTo>
                    <a:lnTo>
                      <a:pt x="594" y="6"/>
                    </a:lnTo>
                    <a:lnTo>
                      <a:pt x="600" y="6"/>
                    </a:lnTo>
                    <a:lnTo>
                      <a:pt x="600" y="0"/>
                    </a:lnTo>
                    <a:lnTo>
                      <a:pt x="606" y="0"/>
                    </a:lnTo>
                    <a:lnTo>
                      <a:pt x="612" y="0"/>
                    </a:lnTo>
                    <a:lnTo>
                      <a:pt x="612" y="6"/>
                    </a:lnTo>
                    <a:lnTo>
                      <a:pt x="612" y="12"/>
                    </a:lnTo>
                    <a:lnTo>
                      <a:pt x="612" y="18"/>
                    </a:lnTo>
                    <a:lnTo>
                      <a:pt x="612" y="24"/>
                    </a:lnTo>
                    <a:lnTo>
                      <a:pt x="612" y="30"/>
                    </a:lnTo>
                    <a:lnTo>
                      <a:pt x="606" y="36"/>
                    </a:lnTo>
                    <a:lnTo>
                      <a:pt x="606" y="42"/>
                    </a:lnTo>
                    <a:lnTo>
                      <a:pt x="612" y="42"/>
                    </a:lnTo>
                    <a:lnTo>
                      <a:pt x="612" y="48"/>
                    </a:lnTo>
                    <a:lnTo>
                      <a:pt x="618" y="48"/>
                    </a:lnTo>
                    <a:lnTo>
                      <a:pt x="618" y="54"/>
                    </a:lnTo>
                    <a:close/>
                  </a:path>
                </a:pathLst>
              </a:custGeom>
              <a:solidFill>
                <a:srgbClr val="5F497A"/>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2" name="Freeform 30">
                <a:extLst>
                  <a:ext uri="{FF2B5EF4-FFF2-40B4-BE49-F238E27FC236}">
                    <a16:creationId xmlns:a16="http://schemas.microsoft.com/office/drawing/2014/main" id="{EF57A3E6-0384-4C64-901F-AE49271DD206}"/>
                  </a:ext>
                </a:extLst>
              </p:cNvPr>
              <p:cNvSpPr>
                <a:spLocks/>
              </p:cNvSpPr>
              <p:nvPr/>
            </p:nvSpPr>
            <p:spPr bwMode="auto">
              <a:xfrm>
                <a:off x="1037590" y="2695575"/>
                <a:ext cx="707390" cy="719455"/>
              </a:xfrm>
              <a:custGeom>
                <a:avLst/>
                <a:gdLst>
                  <a:gd name="T0" fmla="*/ 420 w 660"/>
                  <a:gd name="T1" fmla="*/ 12 h 690"/>
                  <a:gd name="T2" fmla="*/ 420 w 660"/>
                  <a:gd name="T3" fmla="*/ 18 h 690"/>
                  <a:gd name="T4" fmla="*/ 438 w 660"/>
                  <a:gd name="T5" fmla="*/ 18 h 690"/>
                  <a:gd name="T6" fmla="*/ 456 w 660"/>
                  <a:gd name="T7" fmla="*/ 18 h 690"/>
                  <a:gd name="T8" fmla="*/ 468 w 660"/>
                  <a:gd name="T9" fmla="*/ 12 h 690"/>
                  <a:gd name="T10" fmla="*/ 480 w 660"/>
                  <a:gd name="T11" fmla="*/ 18 h 690"/>
                  <a:gd name="T12" fmla="*/ 492 w 660"/>
                  <a:gd name="T13" fmla="*/ 24 h 690"/>
                  <a:gd name="T14" fmla="*/ 504 w 660"/>
                  <a:gd name="T15" fmla="*/ 30 h 690"/>
                  <a:gd name="T16" fmla="*/ 510 w 660"/>
                  <a:gd name="T17" fmla="*/ 42 h 690"/>
                  <a:gd name="T18" fmla="*/ 522 w 660"/>
                  <a:gd name="T19" fmla="*/ 48 h 690"/>
                  <a:gd name="T20" fmla="*/ 528 w 660"/>
                  <a:gd name="T21" fmla="*/ 60 h 690"/>
                  <a:gd name="T22" fmla="*/ 540 w 660"/>
                  <a:gd name="T23" fmla="*/ 66 h 690"/>
                  <a:gd name="T24" fmla="*/ 552 w 660"/>
                  <a:gd name="T25" fmla="*/ 72 h 690"/>
                  <a:gd name="T26" fmla="*/ 564 w 660"/>
                  <a:gd name="T27" fmla="*/ 66 h 690"/>
                  <a:gd name="T28" fmla="*/ 582 w 660"/>
                  <a:gd name="T29" fmla="*/ 66 h 690"/>
                  <a:gd name="T30" fmla="*/ 594 w 660"/>
                  <a:gd name="T31" fmla="*/ 78 h 690"/>
                  <a:gd name="T32" fmla="*/ 600 w 660"/>
                  <a:gd name="T33" fmla="*/ 90 h 690"/>
                  <a:gd name="T34" fmla="*/ 612 w 660"/>
                  <a:gd name="T35" fmla="*/ 84 h 690"/>
                  <a:gd name="T36" fmla="*/ 630 w 660"/>
                  <a:gd name="T37" fmla="*/ 78 h 690"/>
                  <a:gd name="T38" fmla="*/ 642 w 660"/>
                  <a:gd name="T39" fmla="*/ 72 h 690"/>
                  <a:gd name="T40" fmla="*/ 654 w 660"/>
                  <a:gd name="T41" fmla="*/ 84 h 690"/>
                  <a:gd name="T42" fmla="*/ 654 w 660"/>
                  <a:gd name="T43" fmla="*/ 102 h 690"/>
                  <a:gd name="T44" fmla="*/ 660 w 660"/>
                  <a:gd name="T45" fmla="*/ 120 h 690"/>
                  <a:gd name="T46" fmla="*/ 660 w 660"/>
                  <a:gd name="T47" fmla="*/ 138 h 690"/>
                  <a:gd name="T48" fmla="*/ 654 w 660"/>
                  <a:gd name="T49" fmla="*/ 156 h 690"/>
                  <a:gd name="T50" fmla="*/ 648 w 660"/>
                  <a:gd name="T51" fmla="*/ 168 h 690"/>
                  <a:gd name="T52" fmla="*/ 648 w 660"/>
                  <a:gd name="T53" fmla="*/ 186 h 690"/>
                  <a:gd name="T54" fmla="*/ 648 w 660"/>
                  <a:gd name="T55" fmla="*/ 204 h 690"/>
                  <a:gd name="T56" fmla="*/ 648 w 660"/>
                  <a:gd name="T57" fmla="*/ 222 h 690"/>
                  <a:gd name="T58" fmla="*/ 642 w 660"/>
                  <a:gd name="T59" fmla="*/ 240 h 690"/>
                  <a:gd name="T60" fmla="*/ 636 w 660"/>
                  <a:gd name="T61" fmla="*/ 252 h 690"/>
                  <a:gd name="T62" fmla="*/ 630 w 660"/>
                  <a:gd name="T63" fmla="*/ 264 h 690"/>
                  <a:gd name="T64" fmla="*/ 636 w 660"/>
                  <a:gd name="T65" fmla="*/ 276 h 690"/>
                  <a:gd name="T66" fmla="*/ 630 w 660"/>
                  <a:gd name="T67" fmla="*/ 282 h 690"/>
                  <a:gd name="T68" fmla="*/ 630 w 660"/>
                  <a:gd name="T69" fmla="*/ 300 h 690"/>
                  <a:gd name="T70" fmla="*/ 630 w 660"/>
                  <a:gd name="T71" fmla="*/ 318 h 690"/>
                  <a:gd name="T72" fmla="*/ 630 w 660"/>
                  <a:gd name="T73" fmla="*/ 336 h 690"/>
                  <a:gd name="T74" fmla="*/ 636 w 660"/>
                  <a:gd name="T75" fmla="*/ 348 h 690"/>
                  <a:gd name="T76" fmla="*/ 642 w 660"/>
                  <a:gd name="T77" fmla="*/ 360 h 690"/>
                  <a:gd name="T78" fmla="*/ 594 w 660"/>
                  <a:gd name="T79" fmla="*/ 390 h 690"/>
                  <a:gd name="T80" fmla="*/ 534 w 660"/>
                  <a:gd name="T81" fmla="*/ 426 h 690"/>
                  <a:gd name="T82" fmla="*/ 468 w 660"/>
                  <a:gd name="T83" fmla="*/ 468 h 690"/>
                  <a:gd name="T84" fmla="*/ 420 w 660"/>
                  <a:gd name="T85" fmla="*/ 438 h 690"/>
                  <a:gd name="T86" fmla="*/ 432 w 660"/>
                  <a:gd name="T87" fmla="*/ 534 h 690"/>
                  <a:gd name="T88" fmla="*/ 468 w 660"/>
                  <a:gd name="T89" fmla="*/ 606 h 690"/>
                  <a:gd name="T90" fmla="*/ 378 w 660"/>
                  <a:gd name="T91" fmla="*/ 684 h 690"/>
                  <a:gd name="T92" fmla="*/ 342 w 660"/>
                  <a:gd name="T93" fmla="*/ 654 h 690"/>
                  <a:gd name="T94" fmla="*/ 294 w 660"/>
                  <a:gd name="T95" fmla="*/ 582 h 690"/>
                  <a:gd name="T96" fmla="*/ 216 w 660"/>
                  <a:gd name="T97" fmla="*/ 576 h 690"/>
                  <a:gd name="T98" fmla="*/ 126 w 660"/>
                  <a:gd name="T99" fmla="*/ 570 h 690"/>
                  <a:gd name="T100" fmla="*/ 90 w 660"/>
                  <a:gd name="T101" fmla="*/ 600 h 690"/>
                  <a:gd name="T102" fmla="*/ 78 w 660"/>
                  <a:gd name="T103" fmla="*/ 546 h 690"/>
                  <a:gd name="T104" fmla="*/ 48 w 660"/>
                  <a:gd name="T105" fmla="*/ 516 h 690"/>
                  <a:gd name="T106" fmla="*/ 36 w 660"/>
                  <a:gd name="T107" fmla="*/ 408 h 690"/>
                  <a:gd name="T108" fmla="*/ 36 w 660"/>
                  <a:gd name="T109" fmla="*/ 264 h 690"/>
                  <a:gd name="T110" fmla="*/ 138 w 660"/>
                  <a:gd name="T111" fmla="*/ 240 h 690"/>
                  <a:gd name="T112" fmla="*/ 222 w 660"/>
                  <a:gd name="T113" fmla="*/ 306 h 690"/>
                  <a:gd name="T114" fmla="*/ 312 w 660"/>
                  <a:gd name="T115" fmla="*/ 228 h 690"/>
                  <a:gd name="T116" fmla="*/ 336 w 660"/>
                  <a:gd name="T117" fmla="*/ 78 h 6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0"/>
                  <a:gd name="T178" fmla="*/ 0 h 690"/>
                  <a:gd name="T179" fmla="*/ 660 w 660"/>
                  <a:gd name="T180" fmla="*/ 690 h 6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0" h="690">
                    <a:moveTo>
                      <a:pt x="420" y="0"/>
                    </a:moveTo>
                    <a:lnTo>
                      <a:pt x="420" y="6"/>
                    </a:lnTo>
                    <a:lnTo>
                      <a:pt x="420" y="12"/>
                    </a:lnTo>
                    <a:lnTo>
                      <a:pt x="414" y="12"/>
                    </a:lnTo>
                    <a:lnTo>
                      <a:pt x="414" y="18"/>
                    </a:lnTo>
                    <a:lnTo>
                      <a:pt x="420" y="18"/>
                    </a:lnTo>
                    <a:lnTo>
                      <a:pt x="426" y="18"/>
                    </a:lnTo>
                    <a:lnTo>
                      <a:pt x="432" y="18"/>
                    </a:lnTo>
                    <a:lnTo>
                      <a:pt x="438" y="18"/>
                    </a:lnTo>
                    <a:lnTo>
                      <a:pt x="444" y="18"/>
                    </a:lnTo>
                    <a:lnTo>
                      <a:pt x="450" y="18"/>
                    </a:lnTo>
                    <a:lnTo>
                      <a:pt x="456" y="18"/>
                    </a:lnTo>
                    <a:lnTo>
                      <a:pt x="462" y="18"/>
                    </a:lnTo>
                    <a:lnTo>
                      <a:pt x="462" y="12"/>
                    </a:lnTo>
                    <a:lnTo>
                      <a:pt x="468" y="12"/>
                    </a:lnTo>
                    <a:lnTo>
                      <a:pt x="474" y="12"/>
                    </a:lnTo>
                    <a:lnTo>
                      <a:pt x="480" y="12"/>
                    </a:lnTo>
                    <a:lnTo>
                      <a:pt x="480" y="18"/>
                    </a:lnTo>
                    <a:lnTo>
                      <a:pt x="486" y="18"/>
                    </a:lnTo>
                    <a:lnTo>
                      <a:pt x="492" y="18"/>
                    </a:lnTo>
                    <a:lnTo>
                      <a:pt x="492" y="24"/>
                    </a:lnTo>
                    <a:lnTo>
                      <a:pt x="498" y="24"/>
                    </a:lnTo>
                    <a:lnTo>
                      <a:pt x="498" y="30"/>
                    </a:lnTo>
                    <a:lnTo>
                      <a:pt x="504" y="30"/>
                    </a:lnTo>
                    <a:lnTo>
                      <a:pt x="504" y="36"/>
                    </a:lnTo>
                    <a:lnTo>
                      <a:pt x="510" y="36"/>
                    </a:lnTo>
                    <a:lnTo>
                      <a:pt x="510" y="42"/>
                    </a:lnTo>
                    <a:lnTo>
                      <a:pt x="516" y="42"/>
                    </a:lnTo>
                    <a:lnTo>
                      <a:pt x="516" y="48"/>
                    </a:lnTo>
                    <a:lnTo>
                      <a:pt x="522" y="48"/>
                    </a:lnTo>
                    <a:lnTo>
                      <a:pt x="522" y="54"/>
                    </a:lnTo>
                    <a:lnTo>
                      <a:pt x="528" y="54"/>
                    </a:lnTo>
                    <a:lnTo>
                      <a:pt x="528" y="60"/>
                    </a:lnTo>
                    <a:lnTo>
                      <a:pt x="534" y="60"/>
                    </a:lnTo>
                    <a:lnTo>
                      <a:pt x="534" y="66"/>
                    </a:lnTo>
                    <a:lnTo>
                      <a:pt x="540" y="66"/>
                    </a:lnTo>
                    <a:lnTo>
                      <a:pt x="546" y="66"/>
                    </a:lnTo>
                    <a:lnTo>
                      <a:pt x="546" y="72"/>
                    </a:lnTo>
                    <a:lnTo>
                      <a:pt x="552" y="72"/>
                    </a:lnTo>
                    <a:lnTo>
                      <a:pt x="558" y="72"/>
                    </a:lnTo>
                    <a:lnTo>
                      <a:pt x="558" y="66"/>
                    </a:lnTo>
                    <a:lnTo>
                      <a:pt x="564" y="66"/>
                    </a:lnTo>
                    <a:lnTo>
                      <a:pt x="570" y="60"/>
                    </a:lnTo>
                    <a:lnTo>
                      <a:pt x="576" y="60"/>
                    </a:lnTo>
                    <a:lnTo>
                      <a:pt x="582" y="66"/>
                    </a:lnTo>
                    <a:lnTo>
                      <a:pt x="588" y="66"/>
                    </a:lnTo>
                    <a:lnTo>
                      <a:pt x="588" y="72"/>
                    </a:lnTo>
                    <a:lnTo>
                      <a:pt x="594" y="78"/>
                    </a:lnTo>
                    <a:lnTo>
                      <a:pt x="594" y="84"/>
                    </a:lnTo>
                    <a:lnTo>
                      <a:pt x="594" y="90"/>
                    </a:lnTo>
                    <a:lnTo>
                      <a:pt x="600" y="90"/>
                    </a:lnTo>
                    <a:lnTo>
                      <a:pt x="606" y="90"/>
                    </a:lnTo>
                    <a:lnTo>
                      <a:pt x="612" y="90"/>
                    </a:lnTo>
                    <a:lnTo>
                      <a:pt x="612" y="84"/>
                    </a:lnTo>
                    <a:lnTo>
                      <a:pt x="618" y="84"/>
                    </a:lnTo>
                    <a:lnTo>
                      <a:pt x="624" y="78"/>
                    </a:lnTo>
                    <a:lnTo>
                      <a:pt x="630" y="78"/>
                    </a:lnTo>
                    <a:lnTo>
                      <a:pt x="630" y="72"/>
                    </a:lnTo>
                    <a:lnTo>
                      <a:pt x="636" y="72"/>
                    </a:lnTo>
                    <a:lnTo>
                      <a:pt x="642" y="72"/>
                    </a:lnTo>
                    <a:lnTo>
                      <a:pt x="648" y="72"/>
                    </a:lnTo>
                    <a:lnTo>
                      <a:pt x="654" y="78"/>
                    </a:lnTo>
                    <a:lnTo>
                      <a:pt x="654" y="84"/>
                    </a:lnTo>
                    <a:lnTo>
                      <a:pt x="654" y="90"/>
                    </a:lnTo>
                    <a:lnTo>
                      <a:pt x="654" y="96"/>
                    </a:lnTo>
                    <a:lnTo>
                      <a:pt x="654" y="102"/>
                    </a:lnTo>
                    <a:lnTo>
                      <a:pt x="660" y="108"/>
                    </a:lnTo>
                    <a:lnTo>
                      <a:pt x="660" y="114"/>
                    </a:lnTo>
                    <a:lnTo>
                      <a:pt x="660" y="120"/>
                    </a:lnTo>
                    <a:lnTo>
                      <a:pt x="660" y="126"/>
                    </a:lnTo>
                    <a:lnTo>
                      <a:pt x="660" y="132"/>
                    </a:lnTo>
                    <a:lnTo>
                      <a:pt x="660" y="138"/>
                    </a:lnTo>
                    <a:lnTo>
                      <a:pt x="660" y="144"/>
                    </a:lnTo>
                    <a:lnTo>
                      <a:pt x="660" y="150"/>
                    </a:lnTo>
                    <a:lnTo>
                      <a:pt x="654" y="156"/>
                    </a:lnTo>
                    <a:lnTo>
                      <a:pt x="654" y="162"/>
                    </a:lnTo>
                    <a:lnTo>
                      <a:pt x="654" y="168"/>
                    </a:lnTo>
                    <a:lnTo>
                      <a:pt x="648" y="168"/>
                    </a:lnTo>
                    <a:lnTo>
                      <a:pt x="648" y="174"/>
                    </a:lnTo>
                    <a:lnTo>
                      <a:pt x="648" y="180"/>
                    </a:lnTo>
                    <a:lnTo>
                      <a:pt x="648" y="186"/>
                    </a:lnTo>
                    <a:lnTo>
                      <a:pt x="648" y="192"/>
                    </a:lnTo>
                    <a:lnTo>
                      <a:pt x="648" y="198"/>
                    </a:lnTo>
                    <a:lnTo>
                      <a:pt x="648" y="204"/>
                    </a:lnTo>
                    <a:lnTo>
                      <a:pt x="648" y="210"/>
                    </a:lnTo>
                    <a:lnTo>
                      <a:pt x="648" y="216"/>
                    </a:lnTo>
                    <a:lnTo>
                      <a:pt x="648" y="222"/>
                    </a:lnTo>
                    <a:lnTo>
                      <a:pt x="642" y="228"/>
                    </a:lnTo>
                    <a:lnTo>
                      <a:pt x="642" y="234"/>
                    </a:lnTo>
                    <a:lnTo>
                      <a:pt x="642" y="240"/>
                    </a:lnTo>
                    <a:lnTo>
                      <a:pt x="636" y="240"/>
                    </a:lnTo>
                    <a:lnTo>
                      <a:pt x="636" y="246"/>
                    </a:lnTo>
                    <a:lnTo>
                      <a:pt x="636" y="252"/>
                    </a:lnTo>
                    <a:lnTo>
                      <a:pt x="630" y="252"/>
                    </a:lnTo>
                    <a:lnTo>
                      <a:pt x="630" y="258"/>
                    </a:lnTo>
                    <a:lnTo>
                      <a:pt x="630" y="264"/>
                    </a:lnTo>
                    <a:lnTo>
                      <a:pt x="630" y="270"/>
                    </a:lnTo>
                    <a:lnTo>
                      <a:pt x="630" y="276"/>
                    </a:lnTo>
                    <a:lnTo>
                      <a:pt x="636" y="276"/>
                    </a:lnTo>
                    <a:lnTo>
                      <a:pt x="630" y="276"/>
                    </a:lnTo>
                    <a:lnTo>
                      <a:pt x="636" y="282"/>
                    </a:lnTo>
                    <a:lnTo>
                      <a:pt x="630" y="282"/>
                    </a:lnTo>
                    <a:lnTo>
                      <a:pt x="630" y="288"/>
                    </a:lnTo>
                    <a:lnTo>
                      <a:pt x="630" y="294"/>
                    </a:lnTo>
                    <a:lnTo>
                      <a:pt x="630" y="300"/>
                    </a:lnTo>
                    <a:lnTo>
                      <a:pt x="630" y="306"/>
                    </a:lnTo>
                    <a:lnTo>
                      <a:pt x="630" y="312"/>
                    </a:lnTo>
                    <a:lnTo>
                      <a:pt x="630" y="318"/>
                    </a:lnTo>
                    <a:lnTo>
                      <a:pt x="630" y="324"/>
                    </a:lnTo>
                    <a:lnTo>
                      <a:pt x="630" y="330"/>
                    </a:lnTo>
                    <a:lnTo>
                      <a:pt x="630" y="336"/>
                    </a:lnTo>
                    <a:lnTo>
                      <a:pt x="636" y="336"/>
                    </a:lnTo>
                    <a:lnTo>
                      <a:pt x="636" y="342"/>
                    </a:lnTo>
                    <a:lnTo>
                      <a:pt x="636" y="348"/>
                    </a:lnTo>
                    <a:lnTo>
                      <a:pt x="642" y="348"/>
                    </a:lnTo>
                    <a:lnTo>
                      <a:pt x="642" y="354"/>
                    </a:lnTo>
                    <a:lnTo>
                      <a:pt x="642" y="360"/>
                    </a:lnTo>
                    <a:lnTo>
                      <a:pt x="642" y="366"/>
                    </a:lnTo>
                    <a:lnTo>
                      <a:pt x="618" y="378"/>
                    </a:lnTo>
                    <a:lnTo>
                      <a:pt x="594" y="390"/>
                    </a:lnTo>
                    <a:lnTo>
                      <a:pt x="582" y="390"/>
                    </a:lnTo>
                    <a:lnTo>
                      <a:pt x="558" y="402"/>
                    </a:lnTo>
                    <a:lnTo>
                      <a:pt x="534" y="426"/>
                    </a:lnTo>
                    <a:lnTo>
                      <a:pt x="504" y="432"/>
                    </a:lnTo>
                    <a:lnTo>
                      <a:pt x="480" y="450"/>
                    </a:lnTo>
                    <a:lnTo>
                      <a:pt x="468" y="468"/>
                    </a:lnTo>
                    <a:lnTo>
                      <a:pt x="456" y="468"/>
                    </a:lnTo>
                    <a:lnTo>
                      <a:pt x="438" y="450"/>
                    </a:lnTo>
                    <a:lnTo>
                      <a:pt x="420" y="438"/>
                    </a:lnTo>
                    <a:lnTo>
                      <a:pt x="408" y="474"/>
                    </a:lnTo>
                    <a:lnTo>
                      <a:pt x="408" y="492"/>
                    </a:lnTo>
                    <a:lnTo>
                      <a:pt x="432" y="534"/>
                    </a:lnTo>
                    <a:lnTo>
                      <a:pt x="462" y="558"/>
                    </a:lnTo>
                    <a:lnTo>
                      <a:pt x="474" y="582"/>
                    </a:lnTo>
                    <a:lnTo>
                      <a:pt x="468" y="606"/>
                    </a:lnTo>
                    <a:lnTo>
                      <a:pt x="444" y="636"/>
                    </a:lnTo>
                    <a:lnTo>
                      <a:pt x="408" y="666"/>
                    </a:lnTo>
                    <a:lnTo>
                      <a:pt x="378" y="684"/>
                    </a:lnTo>
                    <a:lnTo>
                      <a:pt x="354" y="690"/>
                    </a:lnTo>
                    <a:lnTo>
                      <a:pt x="342" y="684"/>
                    </a:lnTo>
                    <a:lnTo>
                      <a:pt x="342" y="654"/>
                    </a:lnTo>
                    <a:lnTo>
                      <a:pt x="336" y="618"/>
                    </a:lnTo>
                    <a:lnTo>
                      <a:pt x="318" y="594"/>
                    </a:lnTo>
                    <a:lnTo>
                      <a:pt x="294" y="582"/>
                    </a:lnTo>
                    <a:lnTo>
                      <a:pt x="276" y="570"/>
                    </a:lnTo>
                    <a:lnTo>
                      <a:pt x="246" y="570"/>
                    </a:lnTo>
                    <a:lnTo>
                      <a:pt x="216" y="576"/>
                    </a:lnTo>
                    <a:lnTo>
                      <a:pt x="180" y="576"/>
                    </a:lnTo>
                    <a:lnTo>
                      <a:pt x="150" y="570"/>
                    </a:lnTo>
                    <a:lnTo>
                      <a:pt x="126" y="570"/>
                    </a:lnTo>
                    <a:lnTo>
                      <a:pt x="102" y="576"/>
                    </a:lnTo>
                    <a:lnTo>
                      <a:pt x="102" y="588"/>
                    </a:lnTo>
                    <a:lnTo>
                      <a:pt x="90" y="600"/>
                    </a:lnTo>
                    <a:lnTo>
                      <a:pt x="78" y="606"/>
                    </a:lnTo>
                    <a:lnTo>
                      <a:pt x="72" y="576"/>
                    </a:lnTo>
                    <a:lnTo>
                      <a:pt x="78" y="546"/>
                    </a:lnTo>
                    <a:lnTo>
                      <a:pt x="66" y="534"/>
                    </a:lnTo>
                    <a:lnTo>
                      <a:pt x="48" y="534"/>
                    </a:lnTo>
                    <a:lnTo>
                      <a:pt x="48" y="516"/>
                    </a:lnTo>
                    <a:lnTo>
                      <a:pt x="12" y="468"/>
                    </a:lnTo>
                    <a:lnTo>
                      <a:pt x="0" y="408"/>
                    </a:lnTo>
                    <a:lnTo>
                      <a:pt x="36" y="408"/>
                    </a:lnTo>
                    <a:lnTo>
                      <a:pt x="24" y="366"/>
                    </a:lnTo>
                    <a:lnTo>
                      <a:pt x="24" y="306"/>
                    </a:lnTo>
                    <a:lnTo>
                      <a:pt x="36" y="264"/>
                    </a:lnTo>
                    <a:lnTo>
                      <a:pt x="48" y="240"/>
                    </a:lnTo>
                    <a:lnTo>
                      <a:pt x="84" y="240"/>
                    </a:lnTo>
                    <a:lnTo>
                      <a:pt x="138" y="240"/>
                    </a:lnTo>
                    <a:lnTo>
                      <a:pt x="174" y="240"/>
                    </a:lnTo>
                    <a:lnTo>
                      <a:pt x="186" y="306"/>
                    </a:lnTo>
                    <a:lnTo>
                      <a:pt x="222" y="306"/>
                    </a:lnTo>
                    <a:lnTo>
                      <a:pt x="264" y="294"/>
                    </a:lnTo>
                    <a:lnTo>
                      <a:pt x="288" y="282"/>
                    </a:lnTo>
                    <a:lnTo>
                      <a:pt x="312" y="228"/>
                    </a:lnTo>
                    <a:lnTo>
                      <a:pt x="312" y="192"/>
                    </a:lnTo>
                    <a:lnTo>
                      <a:pt x="312" y="138"/>
                    </a:lnTo>
                    <a:lnTo>
                      <a:pt x="336" y="78"/>
                    </a:lnTo>
                    <a:lnTo>
                      <a:pt x="378" y="42"/>
                    </a:lnTo>
                    <a:lnTo>
                      <a:pt x="420" y="0"/>
                    </a:lnTo>
                    <a:close/>
                  </a:path>
                </a:pathLst>
              </a:custGeom>
              <a:solidFill>
                <a:srgbClr val="E36C0A"/>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3" name="Freeform 31">
                <a:extLst>
                  <a:ext uri="{FF2B5EF4-FFF2-40B4-BE49-F238E27FC236}">
                    <a16:creationId xmlns:a16="http://schemas.microsoft.com/office/drawing/2014/main" id="{7B86A0DD-FAE1-464D-9FBD-BF557C05BD9B}"/>
                  </a:ext>
                </a:extLst>
              </p:cNvPr>
              <p:cNvSpPr>
                <a:spLocks noEditPoints="1"/>
              </p:cNvSpPr>
              <p:nvPr/>
            </p:nvSpPr>
            <p:spPr bwMode="auto">
              <a:xfrm>
                <a:off x="1177925" y="3535045"/>
                <a:ext cx="535940" cy="495935"/>
              </a:xfrm>
              <a:custGeom>
                <a:avLst/>
                <a:gdLst>
                  <a:gd name="T0" fmla="*/ 486 w 498"/>
                  <a:gd name="T1" fmla="*/ 456 h 474"/>
                  <a:gd name="T2" fmla="*/ 462 w 498"/>
                  <a:gd name="T3" fmla="*/ 450 h 474"/>
                  <a:gd name="T4" fmla="*/ 420 w 498"/>
                  <a:gd name="T5" fmla="*/ 456 h 474"/>
                  <a:gd name="T6" fmla="*/ 414 w 498"/>
                  <a:gd name="T7" fmla="*/ 450 h 474"/>
                  <a:gd name="T8" fmla="*/ 378 w 498"/>
                  <a:gd name="T9" fmla="*/ 462 h 474"/>
                  <a:gd name="T10" fmla="*/ 342 w 498"/>
                  <a:gd name="T11" fmla="*/ 462 h 474"/>
                  <a:gd name="T12" fmla="*/ 306 w 498"/>
                  <a:gd name="T13" fmla="*/ 468 h 474"/>
                  <a:gd name="T14" fmla="*/ 276 w 498"/>
                  <a:gd name="T15" fmla="*/ 474 h 474"/>
                  <a:gd name="T16" fmla="*/ 264 w 498"/>
                  <a:gd name="T17" fmla="*/ 462 h 474"/>
                  <a:gd name="T18" fmla="*/ 240 w 498"/>
                  <a:gd name="T19" fmla="*/ 462 h 474"/>
                  <a:gd name="T20" fmla="*/ 186 w 498"/>
                  <a:gd name="T21" fmla="*/ 420 h 474"/>
                  <a:gd name="T22" fmla="*/ 162 w 498"/>
                  <a:gd name="T23" fmla="*/ 408 h 474"/>
                  <a:gd name="T24" fmla="*/ 144 w 498"/>
                  <a:gd name="T25" fmla="*/ 384 h 474"/>
                  <a:gd name="T26" fmla="*/ 120 w 498"/>
                  <a:gd name="T27" fmla="*/ 366 h 474"/>
                  <a:gd name="T28" fmla="*/ 90 w 498"/>
                  <a:gd name="T29" fmla="*/ 336 h 474"/>
                  <a:gd name="T30" fmla="*/ 60 w 498"/>
                  <a:gd name="T31" fmla="*/ 294 h 474"/>
                  <a:gd name="T32" fmla="*/ 48 w 498"/>
                  <a:gd name="T33" fmla="*/ 264 h 474"/>
                  <a:gd name="T34" fmla="*/ 24 w 498"/>
                  <a:gd name="T35" fmla="*/ 222 h 474"/>
                  <a:gd name="T36" fmla="*/ 24 w 498"/>
                  <a:gd name="T37" fmla="*/ 204 h 474"/>
                  <a:gd name="T38" fmla="*/ 12 w 498"/>
                  <a:gd name="T39" fmla="*/ 168 h 474"/>
                  <a:gd name="T40" fmla="*/ 36 w 498"/>
                  <a:gd name="T41" fmla="*/ 150 h 474"/>
                  <a:gd name="T42" fmla="*/ 54 w 498"/>
                  <a:gd name="T43" fmla="*/ 156 h 474"/>
                  <a:gd name="T44" fmla="*/ 78 w 498"/>
                  <a:gd name="T45" fmla="*/ 162 h 474"/>
                  <a:gd name="T46" fmla="*/ 90 w 498"/>
                  <a:gd name="T47" fmla="*/ 174 h 474"/>
                  <a:gd name="T48" fmla="*/ 114 w 498"/>
                  <a:gd name="T49" fmla="*/ 180 h 474"/>
                  <a:gd name="T50" fmla="*/ 132 w 498"/>
                  <a:gd name="T51" fmla="*/ 186 h 474"/>
                  <a:gd name="T52" fmla="*/ 150 w 498"/>
                  <a:gd name="T53" fmla="*/ 174 h 474"/>
                  <a:gd name="T54" fmla="*/ 174 w 498"/>
                  <a:gd name="T55" fmla="*/ 162 h 474"/>
                  <a:gd name="T56" fmla="*/ 192 w 498"/>
                  <a:gd name="T57" fmla="*/ 156 h 474"/>
                  <a:gd name="T58" fmla="*/ 204 w 498"/>
                  <a:gd name="T59" fmla="*/ 138 h 474"/>
                  <a:gd name="T60" fmla="*/ 216 w 498"/>
                  <a:gd name="T61" fmla="*/ 126 h 474"/>
                  <a:gd name="T62" fmla="*/ 228 w 498"/>
                  <a:gd name="T63" fmla="*/ 132 h 474"/>
                  <a:gd name="T64" fmla="*/ 252 w 498"/>
                  <a:gd name="T65" fmla="*/ 138 h 474"/>
                  <a:gd name="T66" fmla="*/ 270 w 498"/>
                  <a:gd name="T67" fmla="*/ 138 h 474"/>
                  <a:gd name="T68" fmla="*/ 282 w 498"/>
                  <a:gd name="T69" fmla="*/ 126 h 474"/>
                  <a:gd name="T70" fmla="*/ 300 w 498"/>
                  <a:gd name="T71" fmla="*/ 126 h 474"/>
                  <a:gd name="T72" fmla="*/ 318 w 498"/>
                  <a:gd name="T73" fmla="*/ 114 h 474"/>
                  <a:gd name="T74" fmla="*/ 324 w 498"/>
                  <a:gd name="T75" fmla="*/ 102 h 474"/>
                  <a:gd name="T76" fmla="*/ 330 w 498"/>
                  <a:gd name="T77" fmla="*/ 84 h 474"/>
                  <a:gd name="T78" fmla="*/ 348 w 498"/>
                  <a:gd name="T79" fmla="*/ 78 h 474"/>
                  <a:gd name="T80" fmla="*/ 360 w 498"/>
                  <a:gd name="T81" fmla="*/ 78 h 474"/>
                  <a:gd name="T82" fmla="*/ 366 w 498"/>
                  <a:gd name="T83" fmla="*/ 54 h 474"/>
                  <a:gd name="T84" fmla="*/ 384 w 498"/>
                  <a:gd name="T85" fmla="*/ 48 h 474"/>
                  <a:gd name="T86" fmla="*/ 408 w 498"/>
                  <a:gd name="T87" fmla="*/ 48 h 474"/>
                  <a:gd name="T88" fmla="*/ 426 w 498"/>
                  <a:gd name="T89" fmla="*/ 42 h 474"/>
                  <a:gd name="T90" fmla="*/ 432 w 498"/>
                  <a:gd name="T91" fmla="*/ 66 h 474"/>
                  <a:gd name="T92" fmla="*/ 420 w 498"/>
                  <a:gd name="T93" fmla="*/ 246 h 474"/>
                  <a:gd name="T94" fmla="*/ 444 w 498"/>
                  <a:gd name="T95" fmla="*/ 372 h 474"/>
                  <a:gd name="T96" fmla="*/ 498 w 498"/>
                  <a:gd name="T97" fmla="*/ 450 h 474"/>
                  <a:gd name="T98" fmla="*/ 438 w 498"/>
                  <a:gd name="T99" fmla="*/ 18 h 474"/>
                  <a:gd name="T100" fmla="*/ 444 w 498"/>
                  <a:gd name="T101" fmla="*/ 0 h 4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8"/>
                  <a:gd name="T154" fmla="*/ 0 h 474"/>
                  <a:gd name="T155" fmla="*/ 498 w 498"/>
                  <a:gd name="T156" fmla="*/ 474 h 4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8" h="474">
                    <a:moveTo>
                      <a:pt x="498" y="450"/>
                    </a:moveTo>
                    <a:lnTo>
                      <a:pt x="492" y="450"/>
                    </a:lnTo>
                    <a:lnTo>
                      <a:pt x="492" y="456"/>
                    </a:lnTo>
                    <a:lnTo>
                      <a:pt x="486" y="456"/>
                    </a:lnTo>
                    <a:lnTo>
                      <a:pt x="486" y="450"/>
                    </a:lnTo>
                    <a:lnTo>
                      <a:pt x="480" y="450"/>
                    </a:lnTo>
                    <a:lnTo>
                      <a:pt x="474" y="450"/>
                    </a:lnTo>
                    <a:lnTo>
                      <a:pt x="462" y="450"/>
                    </a:lnTo>
                    <a:lnTo>
                      <a:pt x="438" y="456"/>
                    </a:lnTo>
                    <a:lnTo>
                      <a:pt x="432" y="456"/>
                    </a:lnTo>
                    <a:lnTo>
                      <a:pt x="426" y="456"/>
                    </a:lnTo>
                    <a:lnTo>
                      <a:pt x="420" y="456"/>
                    </a:lnTo>
                    <a:lnTo>
                      <a:pt x="414" y="450"/>
                    </a:lnTo>
                    <a:lnTo>
                      <a:pt x="420" y="450"/>
                    </a:lnTo>
                    <a:lnTo>
                      <a:pt x="414" y="444"/>
                    </a:lnTo>
                    <a:lnTo>
                      <a:pt x="414" y="450"/>
                    </a:lnTo>
                    <a:lnTo>
                      <a:pt x="408" y="450"/>
                    </a:lnTo>
                    <a:lnTo>
                      <a:pt x="402" y="450"/>
                    </a:lnTo>
                    <a:lnTo>
                      <a:pt x="408" y="462"/>
                    </a:lnTo>
                    <a:lnTo>
                      <a:pt x="378" y="462"/>
                    </a:lnTo>
                    <a:lnTo>
                      <a:pt x="366" y="462"/>
                    </a:lnTo>
                    <a:lnTo>
                      <a:pt x="360" y="468"/>
                    </a:lnTo>
                    <a:lnTo>
                      <a:pt x="342" y="468"/>
                    </a:lnTo>
                    <a:lnTo>
                      <a:pt x="342" y="462"/>
                    </a:lnTo>
                    <a:lnTo>
                      <a:pt x="336" y="462"/>
                    </a:lnTo>
                    <a:lnTo>
                      <a:pt x="336" y="468"/>
                    </a:lnTo>
                    <a:lnTo>
                      <a:pt x="330" y="468"/>
                    </a:lnTo>
                    <a:lnTo>
                      <a:pt x="306" y="468"/>
                    </a:lnTo>
                    <a:lnTo>
                      <a:pt x="300" y="474"/>
                    </a:lnTo>
                    <a:lnTo>
                      <a:pt x="288" y="474"/>
                    </a:lnTo>
                    <a:lnTo>
                      <a:pt x="282" y="474"/>
                    </a:lnTo>
                    <a:lnTo>
                      <a:pt x="276" y="474"/>
                    </a:lnTo>
                    <a:lnTo>
                      <a:pt x="276" y="468"/>
                    </a:lnTo>
                    <a:lnTo>
                      <a:pt x="270" y="468"/>
                    </a:lnTo>
                    <a:lnTo>
                      <a:pt x="264" y="468"/>
                    </a:lnTo>
                    <a:lnTo>
                      <a:pt x="264" y="462"/>
                    </a:lnTo>
                    <a:lnTo>
                      <a:pt x="258" y="462"/>
                    </a:lnTo>
                    <a:lnTo>
                      <a:pt x="252" y="462"/>
                    </a:lnTo>
                    <a:lnTo>
                      <a:pt x="246" y="456"/>
                    </a:lnTo>
                    <a:lnTo>
                      <a:pt x="240" y="462"/>
                    </a:lnTo>
                    <a:lnTo>
                      <a:pt x="228" y="450"/>
                    </a:lnTo>
                    <a:lnTo>
                      <a:pt x="198" y="432"/>
                    </a:lnTo>
                    <a:lnTo>
                      <a:pt x="186" y="426"/>
                    </a:lnTo>
                    <a:lnTo>
                      <a:pt x="186" y="420"/>
                    </a:lnTo>
                    <a:lnTo>
                      <a:pt x="180" y="420"/>
                    </a:lnTo>
                    <a:lnTo>
                      <a:pt x="174" y="414"/>
                    </a:lnTo>
                    <a:lnTo>
                      <a:pt x="168" y="408"/>
                    </a:lnTo>
                    <a:lnTo>
                      <a:pt x="162" y="408"/>
                    </a:lnTo>
                    <a:lnTo>
                      <a:pt x="156" y="402"/>
                    </a:lnTo>
                    <a:lnTo>
                      <a:pt x="150" y="396"/>
                    </a:lnTo>
                    <a:lnTo>
                      <a:pt x="144" y="390"/>
                    </a:lnTo>
                    <a:lnTo>
                      <a:pt x="144" y="384"/>
                    </a:lnTo>
                    <a:lnTo>
                      <a:pt x="138" y="378"/>
                    </a:lnTo>
                    <a:lnTo>
                      <a:pt x="126" y="372"/>
                    </a:lnTo>
                    <a:lnTo>
                      <a:pt x="126" y="366"/>
                    </a:lnTo>
                    <a:lnTo>
                      <a:pt x="120" y="366"/>
                    </a:lnTo>
                    <a:lnTo>
                      <a:pt x="114" y="366"/>
                    </a:lnTo>
                    <a:lnTo>
                      <a:pt x="114" y="360"/>
                    </a:lnTo>
                    <a:lnTo>
                      <a:pt x="102" y="348"/>
                    </a:lnTo>
                    <a:lnTo>
                      <a:pt x="90" y="336"/>
                    </a:lnTo>
                    <a:lnTo>
                      <a:pt x="84" y="330"/>
                    </a:lnTo>
                    <a:lnTo>
                      <a:pt x="78" y="318"/>
                    </a:lnTo>
                    <a:lnTo>
                      <a:pt x="72" y="306"/>
                    </a:lnTo>
                    <a:lnTo>
                      <a:pt x="60" y="294"/>
                    </a:lnTo>
                    <a:lnTo>
                      <a:pt x="60" y="288"/>
                    </a:lnTo>
                    <a:lnTo>
                      <a:pt x="48" y="276"/>
                    </a:lnTo>
                    <a:lnTo>
                      <a:pt x="48" y="270"/>
                    </a:lnTo>
                    <a:lnTo>
                      <a:pt x="48" y="264"/>
                    </a:lnTo>
                    <a:lnTo>
                      <a:pt x="36" y="246"/>
                    </a:lnTo>
                    <a:lnTo>
                      <a:pt x="24" y="228"/>
                    </a:lnTo>
                    <a:lnTo>
                      <a:pt x="30" y="222"/>
                    </a:lnTo>
                    <a:lnTo>
                      <a:pt x="24" y="222"/>
                    </a:lnTo>
                    <a:lnTo>
                      <a:pt x="24" y="216"/>
                    </a:lnTo>
                    <a:lnTo>
                      <a:pt x="24" y="210"/>
                    </a:lnTo>
                    <a:lnTo>
                      <a:pt x="18" y="210"/>
                    </a:lnTo>
                    <a:lnTo>
                      <a:pt x="24" y="204"/>
                    </a:lnTo>
                    <a:lnTo>
                      <a:pt x="18" y="198"/>
                    </a:lnTo>
                    <a:lnTo>
                      <a:pt x="18" y="186"/>
                    </a:lnTo>
                    <a:lnTo>
                      <a:pt x="12" y="174"/>
                    </a:lnTo>
                    <a:lnTo>
                      <a:pt x="12" y="168"/>
                    </a:lnTo>
                    <a:lnTo>
                      <a:pt x="6" y="156"/>
                    </a:lnTo>
                    <a:lnTo>
                      <a:pt x="0" y="156"/>
                    </a:lnTo>
                    <a:lnTo>
                      <a:pt x="30" y="150"/>
                    </a:lnTo>
                    <a:lnTo>
                      <a:pt x="36" y="150"/>
                    </a:lnTo>
                    <a:lnTo>
                      <a:pt x="42" y="150"/>
                    </a:lnTo>
                    <a:lnTo>
                      <a:pt x="48" y="150"/>
                    </a:lnTo>
                    <a:lnTo>
                      <a:pt x="54" y="150"/>
                    </a:lnTo>
                    <a:lnTo>
                      <a:pt x="54" y="156"/>
                    </a:lnTo>
                    <a:lnTo>
                      <a:pt x="60" y="162"/>
                    </a:lnTo>
                    <a:lnTo>
                      <a:pt x="66" y="162"/>
                    </a:lnTo>
                    <a:lnTo>
                      <a:pt x="72" y="162"/>
                    </a:lnTo>
                    <a:lnTo>
                      <a:pt x="78" y="162"/>
                    </a:lnTo>
                    <a:lnTo>
                      <a:pt x="78" y="168"/>
                    </a:lnTo>
                    <a:lnTo>
                      <a:pt x="84" y="168"/>
                    </a:lnTo>
                    <a:lnTo>
                      <a:pt x="90" y="168"/>
                    </a:lnTo>
                    <a:lnTo>
                      <a:pt x="90" y="174"/>
                    </a:lnTo>
                    <a:lnTo>
                      <a:pt x="96" y="174"/>
                    </a:lnTo>
                    <a:lnTo>
                      <a:pt x="102" y="180"/>
                    </a:lnTo>
                    <a:lnTo>
                      <a:pt x="108" y="180"/>
                    </a:lnTo>
                    <a:lnTo>
                      <a:pt x="114" y="180"/>
                    </a:lnTo>
                    <a:lnTo>
                      <a:pt x="114" y="186"/>
                    </a:lnTo>
                    <a:lnTo>
                      <a:pt x="120" y="186"/>
                    </a:lnTo>
                    <a:lnTo>
                      <a:pt x="126" y="186"/>
                    </a:lnTo>
                    <a:lnTo>
                      <a:pt x="132" y="186"/>
                    </a:lnTo>
                    <a:lnTo>
                      <a:pt x="138" y="186"/>
                    </a:lnTo>
                    <a:lnTo>
                      <a:pt x="138" y="180"/>
                    </a:lnTo>
                    <a:lnTo>
                      <a:pt x="144" y="180"/>
                    </a:lnTo>
                    <a:lnTo>
                      <a:pt x="150" y="174"/>
                    </a:lnTo>
                    <a:lnTo>
                      <a:pt x="156" y="168"/>
                    </a:lnTo>
                    <a:lnTo>
                      <a:pt x="162" y="168"/>
                    </a:lnTo>
                    <a:lnTo>
                      <a:pt x="168" y="168"/>
                    </a:lnTo>
                    <a:lnTo>
                      <a:pt x="174" y="162"/>
                    </a:lnTo>
                    <a:lnTo>
                      <a:pt x="180" y="162"/>
                    </a:lnTo>
                    <a:lnTo>
                      <a:pt x="186" y="162"/>
                    </a:lnTo>
                    <a:lnTo>
                      <a:pt x="186" y="156"/>
                    </a:lnTo>
                    <a:lnTo>
                      <a:pt x="192" y="156"/>
                    </a:lnTo>
                    <a:lnTo>
                      <a:pt x="192" y="150"/>
                    </a:lnTo>
                    <a:lnTo>
                      <a:pt x="198" y="144"/>
                    </a:lnTo>
                    <a:lnTo>
                      <a:pt x="204" y="144"/>
                    </a:lnTo>
                    <a:lnTo>
                      <a:pt x="204" y="138"/>
                    </a:lnTo>
                    <a:lnTo>
                      <a:pt x="210" y="138"/>
                    </a:lnTo>
                    <a:lnTo>
                      <a:pt x="210" y="132"/>
                    </a:lnTo>
                    <a:lnTo>
                      <a:pt x="216" y="132"/>
                    </a:lnTo>
                    <a:lnTo>
                      <a:pt x="216" y="126"/>
                    </a:lnTo>
                    <a:lnTo>
                      <a:pt x="222" y="120"/>
                    </a:lnTo>
                    <a:lnTo>
                      <a:pt x="222" y="126"/>
                    </a:lnTo>
                    <a:lnTo>
                      <a:pt x="228" y="126"/>
                    </a:lnTo>
                    <a:lnTo>
                      <a:pt x="228" y="132"/>
                    </a:lnTo>
                    <a:lnTo>
                      <a:pt x="234" y="132"/>
                    </a:lnTo>
                    <a:lnTo>
                      <a:pt x="240" y="132"/>
                    </a:lnTo>
                    <a:lnTo>
                      <a:pt x="246" y="138"/>
                    </a:lnTo>
                    <a:lnTo>
                      <a:pt x="252" y="138"/>
                    </a:lnTo>
                    <a:lnTo>
                      <a:pt x="258" y="144"/>
                    </a:lnTo>
                    <a:lnTo>
                      <a:pt x="264" y="144"/>
                    </a:lnTo>
                    <a:lnTo>
                      <a:pt x="270" y="144"/>
                    </a:lnTo>
                    <a:lnTo>
                      <a:pt x="270" y="138"/>
                    </a:lnTo>
                    <a:lnTo>
                      <a:pt x="276" y="138"/>
                    </a:lnTo>
                    <a:lnTo>
                      <a:pt x="276" y="132"/>
                    </a:lnTo>
                    <a:lnTo>
                      <a:pt x="276" y="126"/>
                    </a:lnTo>
                    <a:lnTo>
                      <a:pt x="282" y="126"/>
                    </a:lnTo>
                    <a:lnTo>
                      <a:pt x="288" y="120"/>
                    </a:lnTo>
                    <a:lnTo>
                      <a:pt x="288" y="126"/>
                    </a:lnTo>
                    <a:lnTo>
                      <a:pt x="294" y="126"/>
                    </a:lnTo>
                    <a:lnTo>
                      <a:pt x="300" y="126"/>
                    </a:lnTo>
                    <a:lnTo>
                      <a:pt x="306" y="126"/>
                    </a:lnTo>
                    <a:lnTo>
                      <a:pt x="312" y="120"/>
                    </a:lnTo>
                    <a:lnTo>
                      <a:pt x="312" y="114"/>
                    </a:lnTo>
                    <a:lnTo>
                      <a:pt x="318" y="114"/>
                    </a:lnTo>
                    <a:lnTo>
                      <a:pt x="324" y="114"/>
                    </a:lnTo>
                    <a:lnTo>
                      <a:pt x="330" y="108"/>
                    </a:lnTo>
                    <a:lnTo>
                      <a:pt x="330" y="102"/>
                    </a:lnTo>
                    <a:lnTo>
                      <a:pt x="324" y="102"/>
                    </a:lnTo>
                    <a:lnTo>
                      <a:pt x="324" y="96"/>
                    </a:lnTo>
                    <a:lnTo>
                      <a:pt x="324" y="90"/>
                    </a:lnTo>
                    <a:lnTo>
                      <a:pt x="324" y="84"/>
                    </a:lnTo>
                    <a:lnTo>
                      <a:pt x="330" y="84"/>
                    </a:lnTo>
                    <a:lnTo>
                      <a:pt x="330" y="78"/>
                    </a:lnTo>
                    <a:lnTo>
                      <a:pt x="336" y="78"/>
                    </a:lnTo>
                    <a:lnTo>
                      <a:pt x="342" y="78"/>
                    </a:lnTo>
                    <a:lnTo>
                      <a:pt x="348" y="78"/>
                    </a:lnTo>
                    <a:lnTo>
                      <a:pt x="354" y="78"/>
                    </a:lnTo>
                    <a:lnTo>
                      <a:pt x="354" y="84"/>
                    </a:lnTo>
                    <a:lnTo>
                      <a:pt x="360" y="84"/>
                    </a:lnTo>
                    <a:lnTo>
                      <a:pt x="360" y="78"/>
                    </a:lnTo>
                    <a:lnTo>
                      <a:pt x="360" y="72"/>
                    </a:lnTo>
                    <a:lnTo>
                      <a:pt x="360" y="66"/>
                    </a:lnTo>
                    <a:lnTo>
                      <a:pt x="366" y="60"/>
                    </a:lnTo>
                    <a:lnTo>
                      <a:pt x="366" y="54"/>
                    </a:lnTo>
                    <a:lnTo>
                      <a:pt x="372" y="54"/>
                    </a:lnTo>
                    <a:lnTo>
                      <a:pt x="372" y="48"/>
                    </a:lnTo>
                    <a:lnTo>
                      <a:pt x="378" y="48"/>
                    </a:lnTo>
                    <a:lnTo>
                      <a:pt x="384" y="48"/>
                    </a:lnTo>
                    <a:lnTo>
                      <a:pt x="390" y="48"/>
                    </a:lnTo>
                    <a:lnTo>
                      <a:pt x="396" y="48"/>
                    </a:lnTo>
                    <a:lnTo>
                      <a:pt x="402" y="48"/>
                    </a:lnTo>
                    <a:lnTo>
                      <a:pt x="408" y="48"/>
                    </a:lnTo>
                    <a:lnTo>
                      <a:pt x="408" y="42"/>
                    </a:lnTo>
                    <a:lnTo>
                      <a:pt x="414" y="42"/>
                    </a:lnTo>
                    <a:lnTo>
                      <a:pt x="420" y="42"/>
                    </a:lnTo>
                    <a:lnTo>
                      <a:pt x="426" y="42"/>
                    </a:lnTo>
                    <a:lnTo>
                      <a:pt x="426" y="36"/>
                    </a:lnTo>
                    <a:lnTo>
                      <a:pt x="432" y="36"/>
                    </a:lnTo>
                    <a:lnTo>
                      <a:pt x="438" y="36"/>
                    </a:lnTo>
                    <a:lnTo>
                      <a:pt x="432" y="66"/>
                    </a:lnTo>
                    <a:lnTo>
                      <a:pt x="384" y="78"/>
                    </a:lnTo>
                    <a:lnTo>
                      <a:pt x="384" y="120"/>
                    </a:lnTo>
                    <a:lnTo>
                      <a:pt x="396" y="192"/>
                    </a:lnTo>
                    <a:lnTo>
                      <a:pt x="420" y="246"/>
                    </a:lnTo>
                    <a:lnTo>
                      <a:pt x="420" y="270"/>
                    </a:lnTo>
                    <a:lnTo>
                      <a:pt x="432" y="318"/>
                    </a:lnTo>
                    <a:lnTo>
                      <a:pt x="444" y="342"/>
                    </a:lnTo>
                    <a:lnTo>
                      <a:pt x="444" y="372"/>
                    </a:lnTo>
                    <a:lnTo>
                      <a:pt x="468" y="396"/>
                    </a:lnTo>
                    <a:lnTo>
                      <a:pt x="480" y="408"/>
                    </a:lnTo>
                    <a:lnTo>
                      <a:pt x="498" y="444"/>
                    </a:lnTo>
                    <a:lnTo>
                      <a:pt x="498" y="450"/>
                    </a:lnTo>
                    <a:close/>
                    <a:moveTo>
                      <a:pt x="444" y="30"/>
                    </a:moveTo>
                    <a:lnTo>
                      <a:pt x="438" y="30"/>
                    </a:lnTo>
                    <a:lnTo>
                      <a:pt x="438" y="24"/>
                    </a:lnTo>
                    <a:lnTo>
                      <a:pt x="438" y="18"/>
                    </a:lnTo>
                    <a:lnTo>
                      <a:pt x="438" y="12"/>
                    </a:lnTo>
                    <a:lnTo>
                      <a:pt x="432" y="12"/>
                    </a:lnTo>
                    <a:lnTo>
                      <a:pt x="438" y="6"/>
                    </a:lnTo>
                    <a:lnTo>
                      <a:pt x="444" y="0"/>
                    </a:lnTo>
                    <a:lnTo>
                      <a:pt x="444" y="18"/>
                    </a:lnTo>
                    <a:lnTo>
                      <a:pt x="444" y="30"/>
                    </a:lnTo>
                    <a:close/>
                  </a:path>
                </a:pathLst>
              </a:custGeom>
              <a:solidFill>
                <a:srgbClr val="E36C0A"/>
              </a:solidFill>
              <a:ln w="9525">
                <a:solidFill>
                  <a:srgbClr val="66FF33"/>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4" name="Freeform 32">
                <a:extLst>
                  <a:ext uri="{FF2B5EF4-FFF2-40B4-BE49-F238E27FC236}">
                    <a16:creationId xmlns:a16="http://schemas.microsoft.com/office/drawing/2014/main" id="{6AFFB825-F0E8-429B-975E-D9AA5697A685}"/>
                  </a:ext>
                </a:extLst>
              </p:cNvPr>
              <p:cNvSpPr>
                <a:spLocks/>
              </p:cNvSpPr>
              <p:nvPr/>
            </p:nvSpPr>
            <p:spPr bwMode="auto">
              <a:xfrm>
                <a:off x="1588770" y="3408680"/>
                <a:ext cx="556895" cy="596900"/>
              </a:xfrm>
              <a:custGeom>
                <a:avLst/>
                <a:gdLst>
                  <a:gd name="T0" fmla="*/ 126 w 516"/>
                  <a:gd name="T1" fmla="*/ 6 h 570"/>
                  <a:gd name="T2" fmla="*/ 144 w 516"/>
                  <a:gd name="T3" fmla="*/ 24 h 570"/>
                  <a:gd name="T4" fmla="*/ 132 w 516"/>
                  <a:gd name="T5" fmla="*/ 54 h 570"/>
                  <a:gd name="T6" fmla="*/ 120 w 516"/>
                  <a:gd name="T7" fmla="*/ 84 h 570"/>
                  <a:gd name="T8" fmla="*/ 126 w 516"/>
                  <a:gd name="T9" fmla="*/ 108 h 570"/>
                  <a:gd name="T10" fmla="*/ 156 w 516"/>
                  <a:gd name="T11" fmla="*/ 108 h 570"/>
                  <a:gd name="T12" fmla="*/ 168 w 516"/>
                  <a:gd name="T13" fmla="*/ 132 h 570"/>
                  <a:gd name="T14" fmla="*/ 162 w 516"/>
                  <a:gd name="T15" fmla="*/ 156 h 570"/>
                  <a:gd name="T16" fmla="*/ 174 w 516"/>
                  <a:gd name="T17" fmla="*/ 180 h 570"/>
                  <a:gd name="T18" fmla="*/ 186 w 516"/>
                  <a:gd name="T19" fmla="*/ 198 h 570"/>
                  <a:gd name="T20" fmla="*/ 210 w 516"/>
                  <a:gd name="T21" fmla="*/ 210 h 570"/>
                  <a:gd name="T22" fmla="*/ 240 w 516"/>
                  <a:gd name="T23" fmla="*/ 210 h 570"/>
                  <a:gd name="T24" fmla="*/ 264 w 516"/>
                  <a:gd name="T25" fmla="*/ 198 h 570"/>
                  <a:gd name="T26" fmla="*/ 288 w 516"/>
                  <a:gd name="T27" fmla="*/ 204 h 570"/>
                  <a:gd name="T28" fmla="*/ 306 w 516"/>
                  <a:gd name="T29" fmla="*/ 216 h 570"/>
                  <a:gd name="T30" fmla="*/ 330 w 516"/>
                  <a:gd name="T31" fmla="*/ 216 h 570"/>
                  <a:gd name="T32" fmla="*/ 360 w 516"/>
                  <a:gd name="T33" fmla="*/ 222 h 570"/>
                  <a:gd name="T34" fmla="*/ 360 w 516"/>
                  <a:gd name="T35" fmla="*/ 252 h 570"/>
                  <a:gd name="T36" fmla="*/ 348 w 516"/>
                  <a:gd name="T37" fmla="*/ 282 h 570"/>
                  <a:gd name="T38" fmla="*/ 330 w 516"/>
                  <a:gd name="T39" fmla="*/ 306 h 570"/>
                  <a:gd name="T40" fmla="*/ 300 w 516"/>
                  <a:gd name="T41" fmla="*/ 318 h 570"/>
                  <a:gd name="T42" fmla="*/ 324 w 516"/>
                  <a:gd name="T43" fmla="*/ 354 h 570"/>
                  <a:gd name="T44" fmla="*/ 336 w 516"/>
                  <a:gd name="T45" fmla="*/ 360 h 570"/>
                  <a:gd name="T46" fmla="*/ 354 w 516"/>
                  <a:gd name="T47" fmla="*/ 360 h 570"/>
                  <a:gd name="T48" fmla="*/ 366 w 516"/>
                  <a:gd name="T49" fmla="*/ 354 h 570"/>
                  <a:gd name="T50" fmla="*/ 384 w 516"/>
                  <a:gd name="T51" fmla="*/ 360 h 570"/>
                  <a:gd name="T52" fmla="*/ 402 w 516"/>
                  <a:gd name="T53" fmla="*/ 354 h 570"/>
                  <a:gd name="T54" fmla="*/ 432 w 516"/>
                  <a:gd name="T55" fmla="*/ 360 h 570"/>
                  <a:gd name="T56" fmla="*/ 456 w 516"/>
                  <a:gd name="T57" fmla="*/ 372 h 570"/>
                  <a:gd name="T58" fmla="*/ 474 w 516"/>
                  <a:gd name="T59" fmla="*/ 390 h 570"/>
                  <a:gd name="T60" fmla="*/ 480 w 516"/>
                  <a:gd name="T61" fmla="*/ 414 h 570"/>
                  <a:gd name="T62" fmla="*/ 468 w 516"/>
                  <a:gd name="T63" fmla="*/ 432 h 570"/>
                  <a:gd name="T64" fmla="*/ 468 w 516"/>
                  <a:gd name="T65" fmla="*/ 462 h 570"/>
                  <a:gd name="T66" fmla="*/ 480 w 516"/>
                  <a:gd name="T67" fmla="*/ 486 h 570"/>
                  <a:gd name="T68" fmla="*/ 504 w 516"/>
                  <a:gd name="T69" fmla="*/ 510 h 570"/>
                  <a:gd name="T70" fmla="*/ 468 w 516"/>
                  <a:gd name="T71" fmla="*/ 522 h 570"/>
                  <a:gd name="T72" fmla="*/ 420 w 516"/>
                  <a:gd name="T73" fmla="*/ 528 h 570"/>
                  <a:gd name="T74" fmla="*/ 372 w 516"/>
                  <a:gd name="T75" fmla="*/ 540 h 570"/>
                  <a:gd name="T76" fmla="*/ 336 w 516"/>
                  <a:gd name="T77" fmla="*/ 546 h 570"/>
                  <a:gd name="T78" fmla="*/ 318 w 516"/>
                  <a:gd name="T79" fmla="*/ 540 h 570"/>
                  <a:gd name="T80" fmla="*/ 306 w 516"/>
                  <a:gd name="T81" fmla="*/ 516 h 570"/>
                  <a:gd name="T82" fmla="*/ 282 w 516"/>
                  <a:gd name="T83" fmla="*/ 528 h 570"/>
                  <a:gd name="T84" fmla="*/ 264 w 516"/>
                  <a:gd name="T85" fmla="*/ 522 h 570"/>
                  <a:gd name="T86" fmla="*/ 264 w 516"/>
                  <a:gd name="T87" fmla="*/ 546 h 570"/>
                  <a:gd name="T88" fmla="*/ 246 w 516"/>
                  <a:gd name="T89" fmla="*/ 552 h 570"/>
                  <a:gd name="T90" fmla="*/ 204 w 516"/>
                  <a:gd name="T91" fmla="*/ 552 h 570"/>
                  <a:gd name="T92" fmla="*/ 180 w 516"/>
                  <a:gd name="T93" fmla="*/ 564 h 570"/>
                  <a:gd name="T94" fmla="*/ 144 w 516"/>
                  <a:gd name="T95" fmla="*/ 564 h 570"/>
                  <a:gd name="T96" fmla="*/ 84 w 516"/>
                  <a:gd name="T97" fmla="*/ 516 h 570"/>
                  <a:gd name="T98" fmla="*/ 36 w 516"/>
                  <a:gd name="T99" fmla="*/ 366 h 570"/>
                  <a:gd name="T100" fmla="*/ 54 w 516"/>
                  <a:gd name="T101" fmla="*/ 156 h 570"/>
                  <a:gd name="T102" fmla="*/ 66 w 516"/>
                  <a:gd name="T103" fmla="*/ 120 h 570"/>
                  <a:gd name="T104" fmla="*/ 78 w 516"/>
                  <a:gd name="T105" fmla="*/ 90 h 570"/>
                  <a:gd name="T106" fmla="*/ 90 w 516"/>
                  <a:gd name="T107" fmla="*/ 54 h 570"/>
                  <a:gd name="T108" fmla="*/ 96 w 516"/>
                  <a:gd name="T109" fmla="*/ 18 h 5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6"/>
                  <a:gd name="T166" fmla="*/ 0 h 570"/>
                  <a:gd name="T167" fmla="*/ 516 w 516"/>
                  <a:gd name="T168" fmla="*/ 570 h 5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6" h="570">
                    <a:moveTo>
                      <a:pt x="102" y="0"/>
                    </a:moveTo>
                    <a:lnTo>
                      <a:pt x="108" y="0"/>
                    </a:lnTo>
                    <a:lnTo>
                      <a:pt x="114" y="0"/>
                    </a:lnTo>
                    <a:lnTo>
                      <a:pt x="120" y="0"/>
                    </a:lnTo>
                    <a:lnTo>
                      <a:pt x="126" y="6"/>
                    </a:lnTo>
                    <a:lnTo>
                      <a:pt x="132" y="6"/>
                    </a:lnTo>
                    <a:lnTo>
                      <a:pt x="138" y="6"/>
                    </a:lnTo>
                    <a:lnTo>
                      <a:pt x="144" y="6"/>
                    </a:lnTo>
                    <a:lnTo>
                      <a:pt x="144" y="12"/>
                    </a:lnTo>
                    <a:lnTo>
                      <a:pt x="144" y="24"/>
                    </a:lnTo>
                    <a:lnTo>
                      <a:pt x="144" y="30"/>
                    </a:lnTo>
                    <a:lnTo>
                      <a:pt x="138" y="36"/>
                    </a:lnTo>
                    <a:lnTo>
                      <a:pt x="138" y="42"/>
                    </a:lnTo>
                    <a:lnTo>
                      <a:pt x="138" y="48"/>
                    </a:lnTo>
                    <a:lnTo>
                      <a:pt x="132" y="54"/>
                    </a:lnTo>
                    <a:lnTo>
                      <a:pt x="132" y="60"/>
                    </a:lnTo>
                    <a:lnTo>
                      <a:pt x="126" y="66"/>
                    </a:lnTo>
                    <a:lnTo>
                      <a:pt x="126" y="72"/>
                    </a:lnTo>
                    <a:lnTo>
                      <a:pt x="126" y="78"/>
                    </a:lnTo>
                    <a:lnTo>
                      <a:pt x="120" y="84"/>
                    </a:lnTo>
                    <a:lnTo>
                      <a:pt x="120" y="90"/>
                    </a:lnTo>
                    <a:lnTo>
                      <a:pt x="120" y="96"/>
                    </a:lnTo>
                    <a:lnTo>
                      <a:pt x="120" y="102"/>
                    </a:lnTo>
                    <a:lnTo>
                      <a:pt x="126" y="102"/>
                    </a:lnTo>
                    <a:lnTo>
                      <a:pt x="126" y="108"/>
                    </a:lnTo>
                    <a:lnTo>
                      <a:pt x="132" y="108"/>
                    </a:lnTo>
                    <a:lnTo>
                      <a:pt x="138" y="108"/>
                    </a:lnTo>
                    <a:lnTo>
                      <a:pt x="144" y="108"/>
                    </a:lnTo>
                    <a:lnTo>
                      <a:pt x="150" y="108"/>
                    </a:lnTo>
                    <a:lnTo>
                      <a:pt x="156" y="108"/>
                    </a:lnTo>
                    <a:lnTo>
                      <a:pt x="162" y="108"/>
                    </a:lnTo>
                    <a:lnTo>
                      <a:pt x="162" y="114"/>
                    </a:lnTo>
                    <a:lnTo>
                      <a:pt x="162" y="120"/>
                    </a:lnTo>
                    <a:lnTo>
                      <a:pt x="168" y="126"/>
                    </a:lnTo>
                    <a:lnTo>
                      <a:pt x="168" y="132"/>
                    </a:lnTo>
                    <a:lnTo>
                      <a:pt x="168" y="138"/>
                    </a:lnTo>
                    <a:lnTo>
                      <a:pt x="162" y="138"/>
                    </a:lnTo>
                    <a:lnTo>
                      <a:pt x="162" y="144"/>
                    </a:lnTo>
                    <a:lnTo>
                      <a:pt x="162" y="150"/>
                    </a:lnTo>
                    <a:lnTo>
                      <a:pt x="162" y="156"/>
                    </a:lnTo>
                    <a:lnTo>
                      <a:pt x="162" y="162"/>
                    </a:lnTo>
                    <a:lnTo>
                      <a:pt x="168" y="168"/>
                    </a:lnTo>
                    <a:lnTo>
                      <a:pt x="168" y="174"/>
                    </a:lnTo>
                    <a:lnTo>
                      <a:pt x="174" y="174"/>
                    </a:lnTo>
                    <a:lnTo>
                      <a:pt x="174" y="180"/>
                    </a:lnTo>
                    <a:lnTo>
                      <a:pt x="174" y="186"/>
                    </a:lnTo>
                    <a:lnTo>
                      <a:pt x="180" y="186"/>
                    </a:lnTo>
                    <a:lnTo>
                      <a:pt x="180" y="192"/>
                    </a:lnTo>
                    <a:lnTo>
                      <a:pt x="186" y="192"/>
                    </a:lnTo>
                    <a:lnTo>
                      <a:pt x="186" y="198"/>
                    </a:lnTo>
                    <a:lnTo>
                      <a:pt x="192" y="198"/>
                    </a:lnTo>
                    <a:lnTo>
                      <a:pt x="198" y="204"/>
                    </a:lnTo>
                    <a:lnTo>
                      <a:pt x="204" y="204"/>
                    </a:lnTo>
                    <a:lnTo>
                      <a:pt x="210" y="204"/>
                    </a:lnTo>
                    <a:lnTo>
                      <a:pt x="210" y="210"/>
                    </a:lnTo>
                    <a:lnTo>
                      <a:pt x="216" y="210"/>
                    </a:lnTo>
                    <a:lnTo>
                      <a:pt x="222" y="210"/>
                    </a:lnTo>
                    <a:lnTo>
                      <a:pt x="228" y="210"/>
                    </a:lnTo>
                    <a:lnTo>
                      <a:pt x="234" y="210"/>
                    </a:lnTo>
                    <a:lnTo>
                      <a:pt x="240" y="210"/>
                    </a:lnTo>
                    <a:lnTo>
                      <a:pt x="240" y="204"/>
                    </a:lnTo>
                    <a:lnTo>
                      <a:pt x="246" y="204"/>
                    </a:lnTo>
                    <a:lnTo>
                      <a:pt x="252" y="198"/>
                    </a:lnTo>
                    <a:lnTo>
                      <a:pt x="258" y="198"/>
                    </a:lnTo>
                    <a:lnTo>
                      <a:pt x="264" y="198"/>
                    </a:lnTo>
                    <a:lnTo>
                      <a:pt x="270" y="198"/>
                    </a:lnTo>
                    <a:lnTo>
                      <a:pt x="276" y="198"/>
                    </a:lnTo>
                    <a:lnTo>
                      <a:pt x="276" y="204"/>
                    </a:lnTo>
                    <a:lnTo>
                      <a:pt x="282" y="204"/>
                    </a:lnTo>
                    <a:lnTo>
                      <a:pt x="288" y="204"/>
                    </a:lnTo>
                    <a:lnTo>
                      <a:pt x="288" y="210"/>
                    </a:lnTo>
                    <a:lnTo>
                      <a:pt x="294" y="210"/>
                    </a:lnTo>
                    <a:lnTo>
                      <a:pt x="300" y="210"/>
                    </a:lnTo>
                    <a:lnTo>
                      <a:pt x="300" y="216"/>
                    </a:lnTo>
                    <a:lnTo>
                      <a:pt x="306" y="216"/>
                    </a:lnTo>
                    <a:lnTo>
                      <a:pt x="312" y="216"/>
                    </a:lnTo>
                    <a:lnTo>
                      <a:pt x="312" y="222"/>
                    </a:lnTo>
                    <a:lnTo>
                      <a:pt x="318" y="222"/>
                    </a:lnTo>
                    <a:lnTo>
                      <a:pt x="324" y="222"/>
                    </a:lnTo>
                    <a:lnTo>
                      <a:pt x="330" y="216"/>
                    </a:lnTo>
                    <a:lnTo>
                      <a:pt x="336" y="216"/>
                    </a:lnTo>
                    <a:lnTo>
                      <a:pt x="342" y="216"/>
                    </a:lnTo>
                    <a:lnTo>
                      <a:pt x="348" y="216"/>
                    </a:lnTo>
                    <a:lnTo>
                      <a:pt x="354" y="222"/>
                    </a:lnTo>
                    <a:lnTo>
                      <a:pt x="360" y="222"/>
                    </a:lnTo>
                    <a:lnTo>
                      <a:pt x="360" y="228"/>
                    </a:lnTo>
                    <a:lnTo>
                      <a:pt x="366" y="228"/>
                    </a:lnTo>
                    <a:lnTo>
                      <a:pt x="366" y="234"/>
                    </a:lnTo>
                    <a:lnTo>
                      <a:pt x="360" y="246"/>
                    </a:lnTo>
                    <a:lnTo>
                      <a:pt x="360" y="252"/>
                    </a:lnTo>
                    <a:lnTo>
                      <a:pt x="354" y="258"/>
                    </a:lnTo>
                    <a:lnTo>
                      <a:pt x="354" y="264"/>
                    </a:lnTo>
                    <a:lnTo>
                      <a:pt x="348" y="270"/>
                    </a:lnTo>
                    <a:lnTo>
                      <a:pt x="348" y="276"/>
                    </a:lnTo>
                    <a:lnTo>
                      <a:pt x="348" y="282"/>
                    </a:lnTo>
                    <a:lnTo>
                      <a:pt x="342" y="288"/>
                    </a:lnTo>
                    <a:lnTo>
                      <a:pt x="342" y="294"/>
                    </a:lnTo>
                    <a:lnTo>
                      <a:pt x="336" y="300"/>
                    </a:lnTo>
                    <a:lnTo>
                      <a:pt x="336" y="306"/>
                    </a:lnTo>
                    <a:lnTo>
                      <a:pt x="330" y="306"/>
                    </a:lnTo>
                    <a:lnTo>
                      <a:pt x="324" y="312"/>
                    </a:lnTo>
                    <a:lnTo>
                      <a:pt x="318" y="312"/>
                    </a:lnTo>
                    <a:lnTo>
                      <a:pt x="312" y="312"/>
                    </a:lnTo>
                    <a:lnTo>
                      <a:pt x="306" y="318"/>
                    </a:lnTo>
                    <a:lnTo>
                      <a:pt x="300" y="318"/>
                    </a:lnTo>
                    <a:lnTo>
                      <a:pt x="300" y="324"/>
                    </a:lnTo>
                    <a:lnTo>
                      <a:pt x="300" y="330"/>
                    </a:lnTo>
                    <a:lnTo>
                      <a:pt x="300" y="336"/>
                    </a:lnTo>
                    <a:lnTo>
                      <a:pt x="300" y="342"/>
                    </a:lnTo>
                    <a:lnTo>
                      <a:pt x="324" y="354"/>
                    </a:lnTo>
                    <a:lnTo>
                      <a:pt x="324" y="348"/>
                    </a:lnTo>
                    <a:lnTo>
                      <a:pt x="324" y="354"/>
                    </a:lnTo>
                    <a:lnTo>
                      <a:pt x="330" y="354"/>
                    </a:lnTo>
                    <a:lnTo>
                      <a:pt x="336" y="354"/>
                    </a:lnTo>
                    <a:lnTo>
                      <a:pt x="336" y="360"/>
                    </a:lnTo>
                    <a:lnTo>
                      <a:pt x="342" y="360"/>
                    </a:lnTo>
                    <a:lnTo>
                      <a:pt x="342" y="366"/>
                    </a:lnTo>
                    <a:lnTo>
                      <a:pt x="348" y="366"/>
                    </a:lnTo>
                    <a:lnTo>
                      <a:pt x="354" y="366"/>
                    </a:lnTo>
                    <a:lnTo>
                      <a:pt x="354" y="360"/>
                    </a:lnTo>
                    <a:lnTo>
                      <a:pt x="360" y="360"/>
                    </a:lnTo>
                    <a:lnTo>
                      <a:pt x="360" y="366"/>
                    </a:lnTo>
                    <a:lnTo>
                      <a:pt x="360" y="360"/>
                    </a:lnTo>
                    <a:lnTo>
                      <a:pt x="366" y="360"/>
                    </a:lnTo>
                    <a:lnTo>
                      <a:pt x="366" y="354"/>
                    </a:lnTo>
                    <a:lnTo>
                      <a:pt x="372" y="354"/>
                    </a:lnTo>
                    <a:lnTo>
                      <a:pt x="372" y="360"/>
                    </a:lnTo>
                    <a:lnTo>
                      <a:pt x="372" y="354"/>
                    </a:lnTo>
                    <a:lnTo>
                      <a:pt x="378" y="354"/>
                    </a:lnTo>
                    <a:lnTo>
                      <a:pt x="384" y="360"/>
                    </a:lnTo>
                    <a:lnTo>
                      <a:pt x="384" y="354"/>
                    </a:lnTo>
                    <a:lnTo>
                      <a:pt x="390" y="354"/>
                    </a:lnTo>
                    <a:lnTo>
                      <a:pt x="396" y="354"/>
                    </a:lnTo>
                    <a:lnTo>
                      <a:pt x="396" y="360"/>
                    </a:lnTo>
                    <a:lnTo>
                      <a:pt x="402" y="354"/>
                    </a:lnTo>
                    <a:lnTo>
                      <a:pt x="408" y="360"/>
                    </a:lnTo>
                    <a:lnTo>
                      <a:pt x="414" y="360"/>
                    </a:lnTo>
                    <a:lnTo>
                      <a:pt x="420" y="360"/>
                    </a:lnTo>
                    <a:lnTo>
                      <a:pt x="426" y="360"/>
                    </a:lnTo>
                    <a:lnTo>
                      <a:pt x="432" y="360"/>
                    </a:lnTo>
                    <a:lnTo>
                      <a:pt x="438" y="360"/>
                    </a:lnTo>
                    <a:lnTo>
                      <a:pt x="438" y="366"/>
                    </a:lnTo>
                    <a:lnTo>
                      <a:pt x="444" y="366"/>
                    </a:lnTo>
                    <a:lnTo>
                      <a:pt x="450" y="372"/>
                    </a:lnTo>
                    <a:lnTo>
                      <a:pt x="456" y="372"/>
                    </a:lnTo>
                    <a:lnTo>
                      <a:pt x="456" y="378"/>
                    </a:lnTo>
                    <a:lnTo>
                      <a:pt x="462" y="384"/>
                    </a:lnTo>
                    <a:lnTo>
                      <a:pt x="468" y="384"/>
                    </a:lnTo>
                    <a:lnTo>
                      <a:pt x="468" y="390"/>
                    </a:lnTo>
                    <a:lnTo>
                      <a:pt x="474" y="390"/>
                    </a:lnTo>
                    <a:lnTo>
                      <a:pt x="474" y="396"/>
                    </a:lnTo>
                    <a:lnTo>
                      <a:pt x="474" y="402"/>
                    </a:lnTo>
                    <a:lnTo>
                      <a:pt x="474" y="408"/>
                    </a:lnTo>
                    <a:lnTo>
                      <a:pt x="474" y="414"/>
                    </a:lnTo>
                    <a:lnTo>
                      <a:pt x="480" y="414"/>
                    </a:lnTo>
                    <a:lnTo>
                      <a:pt x="480" y="420"/>
                    </a:lnTo>
                    <a:lnTo>
                      <a:pt x="474" y="420"/>
                    </a:lnTo>
                    <a:lnTo>
                      <a:pt x="474" y="426"/>
                    </a:lnTo>
                    <a:lnTo>
                      <a:pt x="468" y="426"/>
                    </a:lnTo>
                    <a:lnTo>
                      <a:pt x="468" y="432"/>
                    </a:lnTo>
                    <a:lnTo>
                      <a:pt x="468" y="438"/>
                    </a:lnTo>
                    <a:lnTo>
                      <a:pt x="468" y="444"/>
                    </a:lnTo>
                    <a:lnTo>
                      <a:pt x="468" y="450"/>
                    </a:lnTo>
                    <a:lnTo>
                      <a:pt x="468" y="456"/>
                    </a:lnTo>
                    <a:lnTo>
                      <a:pt x="468" y="462"/>
                    </a:lnTo>
                    <a:lnTo>
                      <a:pt x="474" y="462"/>
                    </a:lnTo>
                    <a:lnTo>
                      <a:pt x="474" y="450"/>
                    </a:lnTo>
                    <a:lnTo>
                      <a:pt x="480" y="456"/>
                    </a:lnTo>
                    <a:lnTo>
                      <a:pt x="480" y="468"/>
                    </a:lnTo>
                    <a:lnTo>
                      <a:pt x="480" y="486"/>
                    </a:lnTo>
                    <a:lnTo>
                      <a:pt x="492" y="498"/>
                    </a:lnTo>
                    <a:lnTo>
                      <a:pt x="504" y="504"/>
                    </a:lnTo>
                    <a:lnTo>
                      <a:pt x="516" y="510"/>
                    </a:lnTo>
                    <a:lnTo>
                      <a:pt x="510" y="510"/>
                    </a:lnTo>
                    <a:lnTo>
                      <a:pt x="504" y="510"/>
                    </a:lnTo>
                    <a:lnTo>
                      <a:pt x="498" y="510"/>
                    </a:lnTo>
                    <a:lnTo>
                      <a:pt x="498" y="504"/>
                    </a:lnTo>
                    <a:lnTo>
                      <a:pt x="492" y="510"/>
                    </a:lnTo>
                    <a:lnTo>
                      <a:pt x="492" y="522"/>
                    </a:lnTo>
                    <a:lnTo>
                      <a:pt x="468" y="522"/>
                    </a:lnTo>
                    <a:lnTo>
                      <a:pt x="456" y="522"/>
                    </a:lnTo>
                    <a:lnTo>
                      <a:pt x="444" y="522"/>
                    </a:lnTo>
                    <a:lnTo>
                      <a:pt x="432" y="528"/>
                    </a:lnTo>
                    <a:lnTo>
                      <a:pt x="426" y="528"/>
                    </a:lnTo>
                    <a:lnTo>
                      <a:pt x="420" y="528"/>
                    </a:lnTo>
                    <a:lnTo>
                      <a:pt x="408" y="528"/>
                    </a:lnTo>
                    <a:lnTo>
                      <a:pt x="390" y="522"/>
                    </a:lnTo>
                    <a:lnTo>
                      <a:pt x="384" y="522"/>
                    </a:lnTo>
                    <a:lnTo>
                      <a:pt x="384" y="534"/>
                    </a:lnTo>
                    <a:lnTo>
                      <a:pt x="372" y="540"/>
                    </a:lnTo>
                    <a:lnTo>
                      <a:pt x="366" y="540"/>
                    </a:lnTo>
                    <a:lnTo>
                      <a:pt x="360" y="540"/>
                    </a:lnTo>
                    <a:lnTo>
                      <a:pt x="348" y="546"/>
                    </a:lnTo>
                    <a:lnTo>
                      <a:pt x="342" y="546"/>
                    </a:lnTo>
                    <a:lnTo>
                      <a:pt x="336" y="546"/>
                    </a:lnTo>
                    <a:lnTo>
                      <a:pt x="318" y="552"/>
                    </a:lnTo>
                    <a:lnTo>
                      <a:pt x="312" y="552"/>
                    </a:lnTo>
                    <a:lnTo>
                      <a:pt x="312" y="546"/>
                    </a:lnTo>
                    <a:lnTo>
                      <a:pt x="312" y="540"/>
                    </a:lnTo>
                    <a:lnTo>
                      <a:pt x="318" y="540"/>
                    </a:lnTo>
                    <a:lnTo>
                      <a:pt x="318" y="534"/>
                    </a:lnTo>
                    <a:lnTo>
                      <a:pt x="324" y="522"/>
                    </a:lnTo>
                    <a:lnTo>
                      <a:pt x="318" y="516"/>
                    </a:lnTo>
                    <a:lnTo>
                      <a:pt x="312" y="516"/>
                    </a:lnTo>
                    <a:lnTo>
                      <a:pt x="306" y="516"/>
                    </a:lnTo>
                    <a:lnTo>
                      <a:pt x="300" y="516"/>
                    </a:lnTo>
                    <a:lnTo>
                      <a:pt x="300" y="522"/>
                    </a:lnTo>
                    <a:lnTo>
                      <a:pt x="294" y="522"/>
                    </a:lnTo>
                    <a:lnTo>
                      <a:pt x="288" y="522"/>
                    </a:lnTo>
                    <a:lnTo>
                      <a:pt x="282" y="528"/>
                    </a:lnTo>
                    <a:lnTo>
                      <a:pt x="276" y="528"/>
                    </a:lnTo>
                    <a:lnTo>
                      <a:pt x="270" y="528"/>
                    </a:lnTo>
                    <a:lnTo>
                      <a:pt x="270" y="522"/>
                    </a:lnTo>
                    <a:lnTo>
                      <a:pt x="270" y="528"/>
                    </a:lnTo>
                    <a:lnTo>
                      <a:pt x="264" y="522"/>
                    </a:lnTo>
                    <a:lnTo>
                      <a:pt x="258" y="516"/>
                    </a:lnTo>
                    <a:lnTo>
                      <a:pt x="258" y="522"/>
                    </a:lnTo>
                    <a:lnTo>
                      <a:pt x="258" y="534"/>
                    </a:lnTo>
                    <a:lnTo>
                      <a:pt x="264" y="540"/>
                    </a:lnTo>
                    <a:lnTo>
                      <a:pt x="264" y="546"/>
                    </a:lnTo>
                    <a:lnTo>
                      <a:pt x="264" y="552"/>
                    </a:lnTo>
                    <a:lnTo>
                      <a:pt x="258" y="552"/>
                    </a:lnTo>
                    <a:lnTo>
                      <a:pt x="252" y="552"/>
                    </a:lnTo>
                    <a:lnTo>
                      <a:pt x="246" y="546"/>
                    </a:lnTo>
                    <a:lnTo>
                      <a:pt x="246" y="552"/>
                    </a:lnTo>
                    <a:lnTo>
                      <a:pt x="240" y="552"/>
                    </a:lnTo>
                    <a:lnTo>
                      <a:pt x="234" y="552"/>
                    </a:lnTo>
                    <a:lnTo>
                      <a:pt x="222" y="546"/>
                    </a:lnTo>
                    <a:lnTo>
                      <a:pt x="210" y="546"/>
                    </a:lnTo>
                    <a:lnTo>
                      <a:pt x="204" y="552"/>
                    </a:lnTo>
                    <a:lnTo>
                      <a:pt x="204" y="558"/>
                    </a:lnTo>
                    <a:lnTo>
                      <a:pt x="210" y="558"/>
                    </a:lnTo>
                    <a:lnTo>
                      <a:pt x="204" y="558"/>
                    </a:lnTo>
                    <a:lnTo>
                      <a:pt x="198" y="558"/>
                    </a:lnTo>
                    <a:lnTo>
                      <a:pt x="180" y="564"/>
                    </a:lnTo>
                    <a:lnTo>
                      <a:pt x="174" y="564"/>
                    </a:lnTo>
                    <a:lnTo>
                      <a:pt x="162" y="564"/>
                    </a:lnTo>
                    <a:lnTo>
                      <a:pt x="156" y="564"/>
                    </a:lnTo>
                    <a:lnTo>
                      <a:pt x="150" y="564"/>
                    </a:lnTo>
                    <a:lnTo>
                      <a:pt x="144" y="564"/>
                    </a:lnTo>
                    <a:lnTo>
                      <a:pt x="138" y="570"/>
                    </a:lnTo>
                    <a:lnTo>
                      <a:pt x="114" y="570"/>
                    </a:lnTo>
                    <a:lnTo>
                      <a:pt x="114" y="564"/>
                    </a:lnTo>
                    <a:lnTo>
                      <a:pt x="96" y="528"/>
                    </a:lnTo>
                    <a:lnTo>
                      <a:pt x="84" y="516"/>
                    </a:lnTo>
                    <a:lnTo>
                      <a:pt x="60" y="492"/>
                    </a:lnTo>
                    <a:lnTo>
                      <a:pt x="60" y="462"/>
                    </a:lnTo>
                    <a:lnTo>
                      <a:pt x="48" y="438"/>
                    </a:lnTo>
                    <a:lnTo>
                      <a:pt x="36" y="390"/>
                    </a:lnTo>
                    <a:lnTo>
                      <a:pt x="36" y="366"/>
                    </a:lnTo>
                    <a:lnTo>
                      <a:pt x="12" y="312"/>
                    </a:lnTo>
                    <a:lnTo>
                      <a:pt x="0" y="240"/>
                    </a:lnTo>
                    <a:lnTo>
                      <a:pt x="0" y="198"/>
                    </a:lnTo>
                    <a:lnTo>
                      <a:pt x="48" y="186"/>
                    </a:lnTo>
                    <a:lnTo>
                      <a:pt x="54" y="156"/>
                    </a:lnTo>
                    <a:lnTo>
                      <a:pt x="60" y="156"/>
                    </a:lnTo>
                    <a:lnTo>
                      <a:pt x="60" y="150"/>
                    </a:lnTo>
                    <a:lnTo>
                      <a:pt x="60" y="138"/>
                    </a:lnTo>
                    <a:lnTo>
                      <a:pt x="60" y="120"/>
                    </a:lnTo>
                    <a:lnTo>
                      <a:pt x="66" y="120"/>
                    </a:lnTo>
                    <a:lnTo>
                      <a:pt x="66" y="114"/>
                    </a:lnTo>
                    <a:lnTo>
                      <a:pt x="72" y="108"/>
                    </a:lnTo>
                    <a:lnTo>
                      <a:pt x="72" y="102"/>
                    </a:lnTo>
                    <a:lnTo>
                      <a:pt x="78" y="96"/>
                    </a:lnTo>
                    <a:lnTo>
                      <a:pt x="78" y="90"/>
                    </a:lnTo>
                    <a:lnTo>
                      <a:pt x="78" y="84"/>
                    </a:lnTo>
                    <a:lnTo>
                      <a:pt x="84" y="78"/>
                    </a:lnTo>
                    <a:lnTo>
                      <a:pt x="84" y="66"/>
                    </a:lnTo>
                    <a:lnTo>
                      <a:pt x="90" y="60"/>
                    </a:lnTo>
                    <a:lnTo>
                      <a:pt x="90" y="54"/>
                    </a:lnTo>
                    <a:lnTo>
                      <a:pt x="90" y="48"/>
                    </a:lnTo>
                    <a:lnTo>
                      <a:pt x="90" y="42"/>
                    </a:lnTo>
                    <a:lnTo>
                      <a:pt x="90" y="30"/>
                    </a:lnTo>
                    <a:lnTo>
                      <a:pt x="96" y="24"/>
                    </a:lnTo>
                    <a:lnTo>
                      <a:pt x="96" y="18"/>
                    </a:lnTo>
                    <a:lnTo>
                      <a:pt x="96" y="6"/>
                    </a:lnTo>
                    <a:lnTo>
                      <a:pt x="102" y="0"/>
                    </a:lnTo>
                    <a:close/>
                  </a:path>
                </a:pathLst>
              </a:custGeom>
              <a:solidFill>
                <a:srgbClr val="E36C0A"/>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5" name="Freeform 33">
                <a:extLst>
                  <a:ext uri="{FF2B5EF4-FFF2-40B4-BE49-F238E27FC236}">
                    <a16:creationId xmlns:a16="http://schemas.microsoft.com/office/drawing/2014/main" id="{17FA3F0D-AF4B-470A-983E-EC44C83AAB8A}"/>
                  </a:ext>
                </a:extLst>
              </p:cNvPr>
              <p:cNvSpPr>
                <a:spLocks/>
              </p:cNvSpPr>
              <p:nvPr/>
            </p:nvSpPr>
            <p:spPr bwMode="auto">
              <a:xfrm>
                <a:off x="2074545" y="3503930"/>
                <a:ext cx="367030" cy="441325"/>
              </a:xfrm>
              <a:custGeom>
                <a:avLst/>
                <a:gdLst>
                  <a:gd name="T0" fmla="*/ 318 w 342"/>
                  <a:gd name="T1" fmla="*/ 300 h 420"/>
                  <a:gd name="T2" fmla="*/ 336 w 342"/>
                  <a:gd name="T3" fmla="*/ 318 h 420"/>
                  <a:gd name="T4" fmla="*/ 336 w 342"/>
                  <a:gd name="T5" fmla="*/ 348 h 420"/>
                  <a:gd name="T6" fmla="*/ 336 w 342"/>
                  <a:gd name="T7" fmla="*/ 366 h 420"/>
                  <a:gd name="T8" fmla="*/ 324 w 342"/>
                  <a:gd name="T9" fmla="*/ 384 h 420"/>
                  <a:gd name="T10" fmla="*/ 318 w 342"/>
                  <a:gd name="T11" fmla="*/ 396 h 420"/>
                  <a:gd name="T12" fmla="*/ 270 w 342"/>
                  <a:gd name="T13" fmla="*/ 396 h 420"/>
                  <a:gd name="T14" fmla="*/ 210 w 342"/>
                  <a:gd name="T15" fmla="*/ 396 h 420"/>
                  <a:gd name="T16" fmla="*/ 180 w 342"/>
                  <a:gd name="T17" fmla="*/ 396 h 420"/>
                  <a:gd name="T18" fmla="*/ 138 w 342"/>
                  <a:gd name="T19" fmla="*/ 408 h 420"/>
                  <a:gd name="T20" fmla="*/ 96 w 342"/>
                  <a:gd name="T21" fmla="*/ 414 h 420"/>
                  <a:gd name="T22" fmla="*/ 72 w 342"/>
                  <a:gd name="T23" fmla="*/ 414 h 420"/>
                  <a:gd name="T24" fmla="*/ 54 w 342"/>
                  <a:gd name="T25" fmla="*/ 414 h 420"/>
                  <a:gd name="T26" fmla="*/ 30 w 342"/>
                  <a:gd name="T27" fmla="*/ 366 h 420"/>
                  <a:gd name="T28" fmla="*/ 18 w 342"/>
                  <a:gd name="T29" fmla="*/ 366 h 420"/>
                  <a:gd name="T30" fmla="*/ 18 w 342"/>
                  <a:gd name="T31" fmla="*/ 342 h 420"/>
                  <a:gd name="T32" fmla="*/ 30 w 342"/>
                  <a:gd name="T33" fmla="*/ 330 h 420"/>
                  <a:gd name="T34" fmla="*/ 24 w 342"/>
                  <a:gd name="T35" fmla="*/ 312 h 420"/>
                  <a:gd name="T36" fmla="*/ 18 w 342"/>
                  <a:gd name="T37" fmla="*/ 294 h 420"/>
                  <a:gd name="T38" fmla="*/ 12 w 342"/>
                  <a:gd name="T39" fmla="*/ 282 h 420"/>
                  <a:gd name="T40" fmla="*/ 6 w 342"/>
                  <a:gd name="T41" fmla="*/ 264 h 420"/>
                  <a:gd name="T42" fmla="*/ 0 w 342"/>
                  <a:gd name="T43" fmla="*/ 246 h 420"/>
                  <a:gd name="T44" fmla="*/ 18 w 342"/>
                  <a:gd name="T45" fmla="*/ 240 h 420"/>
                  <a:gd name="T46" fmla="*/ 24 w 342"/>
                  <a:gd name="T47" fmla="*/ 222 h 420"/>
                  <a:gd name="T48" fmla="*/ 6 w 342"/>
                  <a:gd name="T49" fmla="*/ 222 h 420"/>
                  <a:gd name="T50" fmla="*/ 18 w 342"/>
                  <a:gd name="T51" fmla="*/ 210 h 420"/>
                  <a:gd name="T52" fmla="*/ 30 w 342"/>
                  <a:gd name="T53" fmla="*/ 198 h 420"/>
                  <a:gd name="T54" fmla="*/ 24 w 342"/>
                  <a:gd name="T55" fmla="*/ 180 h 420"/>
                  <a:gd name="T56" fmla="*/ 24 w 342"/>
                  <a:gd name="T57" fmla="*/ 156 h 420"/>
                  <a:gd name="T58" fmla="*/ 30 w 342"/>
                  <a:gd name="T59" fmla="*/ 132 h 420"/>
                  <a:gd name="T60" fmla="*/ 30 w 342"/>
                  <a:gd name="T61" fmla="*/ 108 h 420"/>
                  <a:gd name="T62" fmla="*/ 24 w 342"/>
                  <a:gd name="T63" fmla="*/ 90 h 420"/>
                  <a:gd name="T64" fmla="*/ 48 w 342"/>
                  <a:gd name="T65" fmla="*/ 84 h 420"/>
                  <a:gd name="T66" fmla="*/ 66 w 342"/>
                  <a:gd name="T67" fmla="*/ 84 h 420"/>
                  <a:gd name="T68" fmla="*/ 72 w 342"/>
                  <a:gd name="T69" fmla="*/ 66 h 420"/>
                  <a:gd name="T70" fmla="*/ 54 w 342"/>
                  <a:gd name="T71" fmla="*/ 54 h 420"/>
                  <a:gd name="T72" fmla="*/ 60 w 342"/>
                  <a:gd name="T73" fmla="*/ 36 h 420"/>
                  <a:gd name="T74" fmla="*/ 78 w 342"/>
                  <a:gd name="T75" fmla="*/ 36 h 420"/>
                  <a:gd name="T76" fmla="*/ 78 w 342"/>
                  <a:gd name="T77" fmla="*/ 18 h 420"/>
                  <a:gd name="T78" fmla="*/ 90 w 342"/>
                  <a:gd name="T79" fmla="*/ 0 h 420"/>
                  <a:gd name="T80" fmla="*/ 102 w 342"/>
                  <a:gd name="T81" fmla="*/ 12 h 420"/>
                  <a:gd name="T82" fmla="*/ 120 w 342"/>
                  <a:gd name="T83" fmla="*/ 24 h 420"/>
                  <a:gd name="T84" fmla="*/ 126 w 342"/>
                  <a:gd name="T85" fmla="*/ 42 h 420"/>
                  <a:gd name="T86" fmla="*/ 138 w 342"/>
                  <a:gd name="T87" fmla="*/ 54 h 420"/>
                  <a:gd name="T88" fmla="*/ 162 w 342"/>
                  <a:gd name="T89" fmla="*/ 66 h 420"/>
                  <a:gd name="T90" fmla="*/ 180 w 342"/>
                  <a:gd name="T91" fmla="*/ 72 h 420"/>
                  <a:gd name="T92" fmla="*/ 264 w 342"/>
                  <a:gd name="T93" fmla="*/ 186 h 420"/>
                  <a:gd name="T94" fmla="*/ 312 w 342"/>
                  <a:gd name="T95" fmla="*/ 282 h 4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2"/>
                  <a:gd name="T145" fmla="*/ 0 h 420"/>
                  <a:gd name="T146" fmla="*/ 342 w 342"/>
                  <a:gd name="T147" fmla="*/ 420 h 4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2" h="420">
                    <a:moveTo>
                      <a:pt x="312" y="282"/>
                    </a:moveTo>
                    <a:lnTo>
                      <a:pt x="312" y="288"/>
                    </a:lnTo>
                    <a:lnTo>
                      <a:pt x="318" y="294"/>
                    </a:lnTo>
                    <a:lnTo>
                      <a:pt x="318" y="300"/>
                    </a:lnTo>
                    <a:lnTo>
                      <a:pt x="324" y="300"/>
                    </a:lnTo>
                    <a:lnTo>
                      <a:pt x="336" y="306"/>
                    </a:lnTo>
                    <a:lnTo>
                      <a:pt x="336" y="312"/>
                    </a:lnTo>
                    <a:lnTo>
                      <a:pt x="336" y="318"/>
                    </a:lnTo>
                    <a:lnTo>
                      <a:pt x="336" y="324"/>
                    </a:lnTo>
                    <a:lnTo>
                      <a:pt x="342" y="330"/>
                    </a:lnTo>
                    <a:lnTo>
                      <a:pt x="342" y="348"/>
                    </a:lnTo>
                    <a:lnTo>
                      <a:pt x="336" y="348"/>
                    </a:lnTo>
                    <a:lnTo>
                      <a:pt x="336" y="354"/>
                    </a:lnTo>
                    <a:lnTo>
                      <a:pt x="342" y="354"/>
                    </a:lnTo>
                    <a:lnTo>
                      <a:pt x="336" y="360"/>
                    </a:lnTo>
                    <a:lnTo>
                      <a:pt x="336" y="366"/>
                    </a:lnTo>
                    <a:lnTo>
                      <a:pt x="336" y="372"/>
                    </a:lnTo>
                    <a:lnTo>
                      <a:pt x="330" y="378"/>
                    </a:lnTo>
                    <a:lnTo>
                      <a:pt x="330" y="384"/>
                    </a:lnTo>
                    <a:lnTo>
                      <a:pt x="324" y="384"/>
                    </a:lnTo>
                    <a:lnTo>
                      <a:pt x="330" y="384"/>
                    </a:lnTo>
                    <a:lnTo>
                      <a:pt x="324" y="390"/>
                    </a:lnTo>
                    <a:lnTo>
                      <a:pt x="324" y="396"/>
                    </a:lnTo>
                    <a:lnTo>
                      <a:pt x="318" y="396"/>
                    </a:lnTo>
                    <a:lnTo>
                      <a:pt x="306" y="396"/>
                    </a:lnTo>
                    <a:lnTo>
                      <a:pt x="294" y="396"/>
                    </a:lnTo>
                    <a:lnTo>
                      <a:pt x="288" y="396"/>
                    </a:lnTo>
                    <a:lnTo>
                      <a:pt x="270" y="396"/>
                    </a:lnTo>
                    <a:lnTo>
                      <a:pt x="258" y="396"/>
                    </a:lnTo>
                    <a:lnTo>
                      <a:pt x="228" y="396"/>
                    </a:lnTo>
                    <a:lnTo>
                      <a:pt x="216" y="396"/>
                    </a:lnTo>
                    <a:lnTo>
                      <a:pt x="210" y="396"/>
                    </a:lnTo>
                    <a:lnTo>
                      <a:pt x="204" y="396"/>
                    </a:lnTo>
                    <a:lnTo>
                      <a:pt x="198" y="396"/>
                    </a:lnTo>
                    <a:lnTo>
                      <a:pt x="186" y="396"/>
                    </a:lnTo>
                    <a:lnTo>
                      <a:pt x="180" y="396"/>
                    </a:lnTo>
                    <a:lnTo>
                      <a:pt x="186" y="402"/>
                    </a:lnTo>
                    <a:lnTo>
                      <a:pt x="168" y="402"/>
                    </a:lnTo>
                    <a:lnTo>
                      <a:pt x="162" y="402"/>
                    </a:lnTo>
                    <a:lnTo>
                      <a:pt x="138" y="408"/>
                    </a:lnTo>
                    <a:lnTo>
                      <a:pt x="126" y="408"/>
                    </a:lnTo>
                    <a:lnTo>
                      <a:pt x="120" y="408"/>
                    </a:lnTo>
                    <a:lnTo>
                      <a:pt x="114" y="408"/>
                    </a:lnTo>
                    <a:lnTo>
                      <a:pt x="96" y="414"/>
                    </a:lnTo>
                    <a:lnTo>
                      <a:pt x="90" y="414"/>
                    </a:lnTo>
                    <a:lnTo>
                      <a:pt x="84" y="414"/>
                    </a:lnTo>
                    <a:lnTo>
                      <a:pt x="78" y="414"/>
                    </a:lnTo>
                    <a:lnTo>
                      <a:pt x="72" y="414"/>
                    </a:lnTo>
                    <a:lnTo>
                      <a:pt x="78" y="414"/>
                    </a:lnTo>
                    <a:lnTo>
                      <a:pt x="72" y="414"/>
                    </a:lnTo>
                    <a:lnTo>
                      <a:pt x="66" y="420"/>
                    </a:lnTo>
                    <a:lnTo>
                      <a:pt x="54" y="414"/>
                    </a:lnTo>
                    <a:lnTo>
                      <a:pt x="42" y="408"/>
                    </a:lnTo>
                    <a:lnTo>
                      <a:pt x="30" y="396"/>
                    </a:lnTo>
                    <a:lnTo>
                      <a:pt x="30" y="378"/>
                    </a:lnTo>
                    <a:lnTo>
                      <a:pt x="30" y="366"/>
                    </a:lnTo>
                    <a:lnTo>
                      <a:pt x="24" y="360"/>
                    </a:lnTo>
                    <a:lnTo>
                      <a:pt x="24" y="372"/>
                    </a:lnTo>
                    <a:lnTo>
                      <a:pt x="18" y="372"/>
                    </a:lnTo>
                    <a:lnTo>
                      <a:pt x="18" y="366"/>
                    </a:lnTo>
                    <a:lnTo>
                      <a:pt x="18" y="360"/>
                    </a:lnTo>
                    <a:lnTo>
                      <a:pt x="18" y="354"/>
                    </a:lnTo>
                    <a:lnTo>
                      <a:pt x="18" y="348"/>
                    </a:lnTo>
                    <a:lnTo>
                      <a:pt x="18" y="342"/>
                    </a:lnTo>
                    <a:lnTo>
                      <a:pt x="18" y="336"/>
                    </a:lnTo>
                    <a:lnTo>
                      <a:pt x="24" y="336"/>
                    </a:lnTo>
                    <a:lnTo>
                      <a:pt x="24" y="330"/>
                    </a:lnTo>
                    <a:lnTo>
                      <a:pt x="30" y="330"/>
                    </a:lnTo>
                    <a:lnTo>
                      <a:pt x="30" y="324"/>
                    </a:lnTo>
                    <a:lnTo>
                      <a:pt x="24" y="324"/>
                    </a:lnTo>
                    <a:lnTo>
                      <a:pt x="24" y="318"/>
                    </a:lnTo>
                    <a:lnTo>
                      <a:pt x="24" y="312"/>
                    </a:lnTo>
                    <a:lnTo>
                      <a:pt x="24" y="306"/>
                    </a:lnTo>
                    <a:lnTo>
                      <a:pt x="24" y="300"/>
                    </a:lnTo>
                    <a:lnTo>
                      <a:pt x="18" y="300"/>
                    </a:lnTo>
                    <a:lnTo>
                      <a:pt x="18" y="294"/>
                    </a:lnTo>
                    <a:lnTo>
                      <a:pt x="12" y="294"/>
                    </a:lnTo>
                    <a:lnTo>
                      <a:pt x="6" y="288"/>
                    </a:lnTo>
                    <a:lnTo>
                      <a:pt x="6" y="282"/>
                    </a:lnTo>
                    <a:lnTo>
                      <a:pt x="12" y="282"/>
                    </a:lnTo>
                    <a:lnTo>
                      <a:pt x="12" y="276"/>
                    </a:lnTo>
                    <a:lnTo>
                      <a:pt x="6" y="276"/>
                    </a:lnTo>
                    <a:lnTo>
                      <a:pt x="6" y="270"/>
                    </a:lnTo>
                    <a:lnTo>
                      <a:pt x="6" y="264"/>
                    </a:lnTo>
                    <a:lnTo>
                      <a:pt x="6" y="258"/>
                    </a:lnTo>
                    <a:lnTo>
                      <a:pt x="0" y="258"/>
                    </a:lnTo>
                    <a:lnTo>
                      <a:pt x="0" y="252"/>
                    </a:lnTo>
                    <a:lnTo>
                      <a:pt x="0" y="246"/>
                    </a:lnTo>
                    <a:lnTo>
                      <a:pt x="6" y="246"/>
                    </a:lnTo>
                    <a:lnTo>
                      <a:pt x="12" y="246"/>
                    </a:lnTo>
                    <a:lnTo>
                      <a:pt x="12" y="240"/>
                    </a:lnTo>
                    <a:lnTo>
                      <a:pt x="18" y="240"/>
                    </a:lnTo>
                    <a:lnTo>
                      <a:pt x="18" y="234"/>
                    </a:lnTo>
                    <a:lnTo>
                      <a:pt x="24" y="234"/>
                    </a:lnTo>
                    <a:lnTo>
                      <a:pt x="24" y="228"/>
                    </a:lnTo>
                    <a:lnTo>
                      <a:pt x="24" y="222"/>
                    </a:lnTo>
                    <a:lnTo>
                      <a:pt x="18" y="222"/>
                    </a:lnTo>
                    <a:lnTo>
                      <a:pt x="18" y="228"/>
                    </a:lnTo>
                    <a:lnTo>
                      <a:pt x="12" y="228"/>
                    </a:lnTo>
                    <a:lnTo>
                      <a:pt x="6" y="222"/>
                    </a:lnTo>
                    <a:lnTo>
                      <a:pt x="12" y="222"/>
                    </a:lnTo>
                    <a:lnTo>
                      <a:pt x="12" y="216"/>
                    </a:lnTo>
                    <a:lnTo>
                      <a:pt x="18" y="216"/>
                    </a:lnTo>
                    <a:lnTo>
                      <a:pt x="18" y="210"/>
                    </a:lnTo>
                    <a:lnTo>
                      <a:pt x="24" y="210"/>
                    </a:lnTo>
                    <a:lnTo>
                      <a:pt x="24" y="204"/>
                    </a:lnTo>
                    <a:lnTo>
                      <a:pt x="24" y="198"/>
                    </a:lnTo>
                    <a:lnTo>
                      <a:pt x="30" y="198"/>
                    </a:lnTo>
                    <a:lnTo>
                      <a:pt x="30" y="192"/>
                    </a:lnTo>
                    <a:lnTo>
                      <a:pt x="24" y="192"/>
                    </a:lnTo>
                    <a:lnTo>
                      <a:pt x="24" y="186"/>
                    </a:lnTo>
                    <a:lnTo>
                      <a:pt x="24" y="180"/>
                    </a:lnTo>
                    <a:lnTo>
                      <a:pt x="24" y="174"/>
                    </a:lnTo>
                    <a:lnTo>
                      <a:pt x="24" y="168"/>
                    </a:lnTo>
                    <a:lnTo>
                      <a:pt x="24" y="162"/>
                    </a:lnTo>
                    <a:lnTo>
                      <a:pt x="24" y="156"/>
                    </a:lnTo>
                    <a:lnTo>
                      <a:pt x="30" y="150"/>
                    </a:lnTo>
                    <a:lnTo>
                      <a:pt x="30" y="144"/>
                    </a:lnTo>
                    <a:lnTo>
                      <a:pt x="30" y="138"/>
                    </a:lnTo>
                    <a:lnTo>
                      <a:pt x="30" y="132"/>
                    </a:lnTo>
                    <a:lnTo>
                      <a:pt x="30" y="126"/>
                    </a:lnTo>
                    <a:lnTo>
                      <a:pt x="30" y="120"/>
                    </a:lnTo>
                    <a:lnTo>
                      <a:pt x="30" y="114"/>
                    </a:lnTo>
                    <a:lnTo>
                      <a:pt x="30" y="108"/>
                    </a:lnTo>
                    <a:lnTo>
                      <a:pt x="24" y="108"/>
                    </a:lnTo>
                    <a:lnTo>
                      <a:pt x="24" y="102"/>
                    </a:lnTo>
                    <a:lnTo>
                      <a:pt x="24" y="96"/>
                    </a:lnTo>
                    <a:lnTo>
                      <a:pt x="24" y="90"/>
                    </a:lnTo>
                    <a:lnTo>
                      <a:pt x="30" y="84"/>
                    </a:lnTo>
                    <a:lnTo>
                      <a:pt x="36" y="84"/>
                    </a:lnTo>
                    <a:lnTo>
                      <a:pt x="42" y="84"/>
                    </a:lnTo>
                    <a:lnTo>
                      <a:pt x="48" y="84"/>
                    </a:lnTo>
                    <a:lnTo>
                      <a:pt x="54" y="84"/>
                    </a:lnTo>
                    <a:lnTo>
                      <a:pt x="60" y="84"/>
                    </a:lnTo>
                    <a:lnTo>
                      <a:pt x="60" y="90"/>
                    </a:lnTo>
                    <a:lnTo>
                      <a:pt x="66" y="84"/>
                    </a:lnTo>
                    <a:lnTo>
                      <a:pt x="66" y="78"/>
                    </a:lnTo>
                    <a:lnTo>
                      <a:pt x="66" y="72"/>
                    </a:lnTo>
                    <a:lnTo>
                      <a:pt x="72" y="72"/>
                    </a:lnTo>
                    <a:lnTo>
                      <a:pt x="72" y="66"/>
                    </a:lnTo>
                    <a:lnTo>
                      <a:pt x="66" y="66"/>
                    </a:lnTo>
                    <a:lnTo>
                      <a:pt x="60" y="60"/>
                    </a:lnTo>
                    <a:lnTo>
                      <a:pt x="54" y="60"/>
                    </a:lnTo>
                    <a:lnTo>
                      <a:pt x="54" y="54"/>
                    </a:lnTo>
                    <a:lnTo>
                      <a:pt x="54" y="48"/>
                    </a:lnTo>
                    <a:lnTo>
                      <a:pt x="54" y="42"/>
                    </a:lnTo>
                    <a:lnTo>
                      <a:pt x="54" y="36"/>
                    </a:lnTo>
                    <a:lnTo>
                      <a:pt x="60" y="36"/>
                    </a:lnTo>
                    <a:lnTo>
                      <a:pt x="66" y="36"/>
                    </a:lnTo>
                    <a:lnTo>
                      <a:pt x="72" y="42"/>
                    </a:lnTo>
                    <a:lnTo>
                      <a:pt x="72" y="36"/>
                    </a:lnTo>
                    <a:lnTo>
                      <a:pt x="78" y="36"/>
                    </a:lnTo>
                    <a:lnTo>
                      <a:pt x="78" y="30"/>
                    </a:lnTo>
                    <a:lnTo>
                      <a:pt x="72" y="24"/>
                    </a:lnTo>
                    <a:lnTo>
                      <a:pt x="72" y="18"/>
                    </a:lnTo>
                    <a:lnTo>
                      <a:pt x="78" y="18"/>
                    </a:lnTo>
                    <a:lnTo>
                      <a:pt x="78" y="12"/>
                    </a:lnTo>
                    <a:lnTo>
                      <a:pt x="84" y="12"/>
                    </a:lnTo>
                    <a:lnTo>
                      <a:pt x="84" y="6"/>
                    </a:lnTo>
                    <a:lnTo>
                      <a:pt x="90" y="0"/>
                    </a:lnTo>
                    <a:lnTo>
                      <a:pt x="96" y="0"/>
                    </a:lnTo>
                    <a:lnTo>
                      <a:pt x="96" y="6"/>
                    </a:lnTo>
                    <a:lnTo>
                      <a:pt x="102" y="6"/>
                    </a:lnTo>
                    <a:lnTo>
                      <a:pt x="102" y="12"/>
                    </a:lnTo>
                    <a:lnTo>
                      <a:pt x="108" y="12"/>
                    </a:lnTo>
                    <a:lnTo>
                      <a:pt x="114" y="12"/>
                    </a:lnTo>
                    <a:lnTo>
                      <a:pt x="114" y="18"/>
                    </a:lnTo>
                    <a:lnTo>
                      <a:pt x="120" y="24"/>
                    </a:lnTo>
                    <a:lnTo>
                      <a:pt x="120" y="30"/>
                    </a:lnTo>
                    <a:lnTo>
                      <a:pt x="126" y="30"/>
                    </a:lnTo>
                    <a:lnTo>
                      <a:pt x="126" y="36"/>
                    </a:lnTo>
                    <a:lnTo>
                      <a:pt x="126" y="42"/>
                    </a:lnTo>
                    <a:lnTo>
                      <a:pt x="132" y="42"/>
                    </a:lnTo>
                    <a:lnTo>
                      <a:pt x="132" y="48"/>
                    </a:lnTo>
                    <a:lnTo>
                      <a:pt x="138" y="48"/>
                    </a:lnTo>
                    <a:lnTo>
                      <a:pt x="138" y="54"/>
                    </a:lnTo>
                    <a:lnTo>
                      <a:pt x="144" y="54"/>
                    </a:lnTo>
                    <a:lnTo>
                      <a:pt x="150" y="60"/>
                    </a:lnTo>
                    <a:lnTo>
                      <a:pt x="156" y="66"/>
                    </a:lnTo>
                    <a:lnTo>
                      <a:pt x="162" y="66"/>
                    </a:lnTo>
                    <a:lnTo>
                      <a:pt x="162" y="72"/>
                    </a:lnTo>
                    <a:lnTo>
                      <a:pt x="168" y="72"/>
                    </a:lnTo>
                    <a:lnTo>
                      <a:pt x="174" y="72"/>
                    </a:lnTo>
                    <a:lnTo>
                      <a:pt x="180" y="72"/>
                    </a:lnTo>
                    <a:lnTo>
                      <a:pt x="180" y="120"/>
                    </a:lnTo>
                    <a:lnTo>
                      <a:pt x="216" y="120"/>
                    </a:lnTo>
                    <a:lnTo>
                      <a:pt x="216" y="162"/>
                    </a:lnTo>
                    <a:lnTo>
                      <a:pt x="264" y="186"/>
                    </a:lnTo>
                    <a:lnTo>
                      <a:pt x="288" y="222"/>
                    </a:lnTo>
                    <a:lnTo>
                      <a:pt x="288" y="246"/>
                    </a:lnTo>
                    <a:lnTo>
                      <a:pt x="288" y="276"/>
                    </a:lnTo>
                    <a:lnTo>
                      <a:pt x="312" y="282"/>
                    </a:lnTo>
                    <a:close/>
                  </a:path>
                </a:pathLst>
              </a:custGeom>
              <a:solidFill>
                <a:srgbClr val="E36C0A"/>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6" name="Freeform 35">
                <a:extLst>
                  <a:ext uri="{FF2B5EF4-FFF2-40B4-BE49-F238E27FC236}">
                    <a16:creationId xmlns:a16="http://schemas.microsoft.com/office/drawing/2014/main" id="{30A13286-A797-43F4-AB6C-FEA343991DBC}"/>
                  </a:ext>
                </a:extLst>
              </p:cNvPr>
              <p:cNvSpPr>
                <a:spLocks/>
              </p:cNvSpPr>
              <p:nvPr/>
            </p:nvSpPr>
            <p:spPr bwMode="auto">
              <a:xfrm>
                <a:off x="1165225" y="2160905"/>
                <a:ext cx="1069975" cy="916305"/>
              </a:xfrm>
              <a:custGeom>
                <a:avLst/>
                <a:gdLst>
                  <a:gd name="T0" fmla="*/ 372 w 996"/>
                  <a:gd name="T1" fmla="*/ 6 h 876"/>
                  <a:gd name="T2" fmla="*/ 408 w 996"/>
                  <a:gd name="T3" fmla="*/ 30 h 876"/>
                  <a:gd name="T4" fmla="*/ 426 w 996"/>
                  <a:gd name="T5" fmla="*/ 66 h 876"/>
                  <a:gd name="T6" fmla="*/ 438 w 996"/>
                  <a:gd name="T7" fmla="*/ 114 h 876"/>
                  <a:gd name="T8" fmla="*/ 462 w 996"/>
                  <a:gd name="T9" fmla="*/ 144 h 876"/>
                  <a:gd name="T10" fmla="*/ 498 w 996"/>
                  <a:gd name="T11" fmla="*/ 174 h 876"/>
                  <a:gd name="T12" fmla="*/ 522 w 996"/>
                  <a:gd name="T13" fmla="*/ 204 h 876"/>
                  <a:gd name="T14" fmla="*/ 564 w 996"/>
                  <a:gd name="T15" fmla="*/ 180 h 876"/>
                  <a:gd name="T16" fmla="*/ 600 w 996"/>
                  <a:gd name="T17" fmla="*/ 120 h 876"/>
                  <a:gd name="T18" fmla="*/ 648 w 996"/>
                  <a:gd name="T19" fmla="*/ 120 h 876"/>
                  <a:gd name="T20" fmla="*/ 642 w 996"/>
                  <a:gd name="T21" fmla="*/ 162 h 876"/>
                  <a:gd name="T22" fmla="*/ 648 w 996"/>
                  <a:gd name="T23" fmla="*/ 210 h 876"/>
                  <a:gd name="T24" fmla="*/ 660 w 996"/>
                  <a:gd name="T25" fmla="*/ 252 h 876"/>
                  <a:gd name="T26" fmla="*/ 648 w 996"/>
                  <a:gd name="T27" fmla="*/ 294 h 876"/>
                  <a:gd name="T28" fmla="*/ 648 w 996"/>
                  <a:gd name="T29" fmla="*/ 342 h 876"/>
                  <a:gd name="T30" fmla="*/ 678 w 996"/>
                  <a:gd name="T31" fmla="*/ 318 h 876"/>
                  <a:gd name="T32" fmla="*/ 714 w 996"/>
                  <a:gd name="T33" fmla="*/ 300 h 876"/>
                  <a:gd name="T34" fmla="*/ 750 w 996"/>
                  <a:gd name="T35" fmla="*/ 288 h 876"/>
                  <a:gd name="T36" fmla="*/ 792 w 996"/>
                  <a:gd name="T37" fmla="*/ 282 h 876"/>
                  <a:gd name="T38" fmla="*/ 834 w 996"/>
                  <a:gd name="T39" fmla="*/ 288 h 876"/>
                  <a:gd name="T40" fmla="*/ 876 w 996"/>
                  <a:gd name="T41" fmla="*/ 282 h 876"/>
                  <a:gd name="T42" fmla="*/ 924 w 996"/>
                  <a:gd name="T43" fmla="*/ 282 h 876"/>
                  <a:gd name="T44" fmla="*/ 960 w 996"/>
                  <a:gd name="T45" fmla="*/ 438 h 876"/>
                  <a:gd name="T46" fmla="*/ 858 w 996"/>
                  <a:gd name="T47" fmla="*/ 690 h 876"/>
                  <a:gd name="T48" fmla="*/ 834 w 996"/>
                  <a:gd name="T49" fmla="*/ 666 h 876"/>
                  <a:gd name="T50" fmla="*/ 804 w 996"/>
                  <a:gd name="T51" fmla="*/ 666 h 876"/>
                  <a:gd name="T52" fmla="*/ 774 w 996"/>
                  <a:gd name="T53" fmla="*/ 684 h 876"/>
                  <a:gd name="T54" fmla="*/ 744 w 996"/>
                  <a:gd name="T55" fmla="*/ 702 h 876"/>
                  <a:gd name="T56" fmla="*/ 720 w 996"/>
                  <a:gd name="T57" fmla="*/ 744 h 876"/>
                  <a:gd name="T58" fmla="*/ 666 w 996"/>
                  <a:gd name="T59" fmla="*/ 780 h 876"/>
                  <a:gd name="T60" fmla="*/ 630 w 996"/>
                  <a:gd name="T61" fmla="*/ 780 h 876"/>
                  <a:gd name="T62" fmla="*/ 582 w 996"/>
                  <a:gd name="T63" fmla="*/ 810 h 876"/>
                  <a:gd name="T64" fmla="*/ 576 w 996"/>
                  <a:gd name="T65" fmla="*/ 864 h 876"/>
                  <a:gd name="T66" fmla="*/ 522 w 996"/>
                  <a:gd name="T67" fmla="*/ 876 h 876"/>
                  <a:gd name="T68" fmla="*/ 510 w 996"/>
                  <a:gd name="T69" fmla="*/ 840 h 876"/>
                  <a:gd name="T70" fmla="*/ 510 w 996"/>
                  <a:gd name="T71" fmla="*/ 792 h 876"/>
                  <a:gd name="T72" fmla="*/ 510 w 996"/>
                  <a:gd name="T73" fmla="*/ 762 h 876"/>
                  <a:gd name="T74" fmla="*/ 528 w 996"/>
                  <a:gd name="T75" fmla="*/ 726 h 876"/>
                  <a:gd name="T76" fmla="*/ 528 w 996"/>
                  <a:gd name="T77" fmla="*/ 678 h 876"/>
                  <a:gd name="T78" fmla="*/ 540 w 996"/>
                  <a:gd name="T79" fmla="*/ 636 h 876"/>
                  <a:gd name="T80" fmla="*/ 534 w 996"/>
                  <a:gd name="T81" fmla="*/ 588 h 876"/>
                  <a:gd name="T82" fmla="*/ 492 w 996"/>
                  <a:gd name="T83" fmla="*/ 594 h 876"/>
                  <a:gd name="T84" fmla="*/ 468 w 996"/>
                  <a:gd name="T85" fmla="*/ 576 h 876"/>
                  <a:gd name="T86" fmla="*/ 426 w 996"/>
                  <a:gd name="T87" fmla="*/ 582 h 876"/>
                  <a:gd name="T88" fmla="*/ 402 w 996"/>
                  <a:gd name="T89" fmla="*/ 558 h 876"/>
                  <a:gd name="T90" fmla="*/ 378 w 996"/>
                  <a:gd name="T91" fmla="*/ 534 h 876"/>
                  <a:gd name="T92" fmla="*/ 342 w 996"/>
                  <a:gd name="T93" fmla="*/ 522 h 876"/>
                  <a:gd name="T94" fmla="*/ 300 w 996"/>
                  <a:gd name="T95" fmla="*/ 528 h 876"/>
                  <a:gd name="T96" fmla="*/ 300 w 996"/>
                  <a:gd name="T97" fmla="*/ 492 h 876"/>
                  <a:gd name="T98" fmla="*/ 264 w 996"/>
                  <a:gd name="T99" fmla="*/ 474 h 876"/>
                  <a:gd name="T100" fmla="*/ 234 w 996"/>
                  <a:gd name="T101" fmla="*/ 450 h 876"/>
                  <a:gd name="T102" fmla="*/ 222 w 996"/>
                  <a:gd name="T103" fmla="*/ 420 h 876"/>
                  <a:gd name="T104" fmla="*/ 210 w 996"/>
                  <a:gd name="T105" fmla="*/ 396 h 876"/>
                  <a:gd name="T106" fmla="*/ 168 w 996"/>
                  <a:gd name="T107" fmla="*/ 396 h 876"/>
                  <a:gd name="T108" fmla="*/ 120 w 996"/>
                  <a:gd name="T109" fmla="*/ 378 h 876"/>
                  <a:gd name="T110" fmla="*/ 102 w 996"/>
                  <a:gd name="T111" fmla="*/ 348 h 876"/>
                  <a:gd name="T112" fmla="*/ 114 w 996"/>
                  <a:gd name="T113" fmla="*/ 318 h 876"/>
                  <a:gd name="T114" fmla="*/ 114 w 996"/>
                  <a:gd name="T115" fmla="*/ 288 h 876"/>
                  <a:gd name="T116" fmla="*/ 78 w 996"/>
                  <a:gd name="T117" fmla="*/ 288 h 876"/>
                  <a:gd name="T118" fmla="*/ 84 w 996"/>
                  <a:gd name="T119" fmla="*/ 252 h 876"/>
                  <a:gd name="T120" fmla="*/ 42 w 996"/>
                  <a:gd name="T121" fmla="*/ 120 h 876"/>
                  <a:gd name="T122" fmla="*/ 210 w 996"/>
                  <a:gd name="T123" fmla="*/ 150 h 876"/>
                  <a:gd name="T124" fmla="*/ 342 w 996"/>
                  <a:gd name="T125" fmla="*/ 30 h 8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876"/>
                  <a:gd name="T191" fmla="*/ 996 w 996"/>
                  <a:gd name="T192" fmla="*/ 876 h 87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876">
                    <a:moveTo>
                      <a:pt x="342" y="6"/>
                    </a:moveTo>
                    <a:lnTo>
                      <a:pt x="348" y="6"/>
                    </a:lnTo>
                    <a:lnTo>
                      <a:pt x="354" y="6"/>
                    </a:lnTo>
                    <a:lnTo>
                      <a:pt x="354" y="0"/>
                    </a:lnTo>
                    <a:lnTo>
                      <a:pt x="360" y="0"/>
                    </a:lnTo>
                    <a:lnTo>
                      <a:pt x="366" y="0"/>
                    </a:lnTo>
                    <a:lnTo>
                      <a:pt x="366" y="6"/>
                    </a:lnTo>
                    <a:lnTo>
                      <a:pt x="372" y="6"/>
                    </a:lnTo>
                    <a:lnTo>
                      <a:pt x="378" y="6"/>
                    </a:lnTo>
                    <a:lnTo>
                      <a:pt x="378" y="12"/>
                    </a:lnTo>
                    <a:lnTo>
                      <a:pt x="384" y="12"/>
                    </a:lnTo>
                    <a:lnTo>
                      <a:pt x="390" y="18"/>
                    </a:lnTo>
                    <a:lnTo>
                      <a:pt x="396" y="18"/>
                    </a:lnTo>
                    <a:lnTo>
                      <a:pt x="402" y="18"/>
                    </a:lnTo>
                    <a:lnTo>
                      <a:pt x="402" y="24"/>
                    </a:lnTo>
                    <a:lnTo>
                      <a:pt x="408" y="30"/>
                    </a:lnTo>
                    <a:lnTo>
                      <a:pt x="408" y="36"/>
                    </a:lnTo>
                    <a:lnTo>
                      <a:pt x="414" y="36"/>
                    </a:lnTo>
                    <a:lnTo>
                      <a:pt x="414" y="42"/>
                    </a:lnTo>
                    <a:lnTo>
                      <a:pt x="414" y="48"/>
                    </a:lnTo>
                    <a:lnTo>
                      <a:pt x="420" y="54"/>
                    </a:lnTo>
                    <a:lnTo>
                      <a:pt x="420" y="60"/>
                    </a:lnTo>
                    <a:lnTo>
                      <a:pt x="420" y="66"/>
                    </a:lnTo>
                    <a:lnTo>
                      <a:pt x="426" y="66"/>
                    </a:lnTo>
                    <a:lnTo>
                      <a:pt x="426" y="72"/>
                    </a:lnTo>
                    <a:lnTo>
                      <a:pt x="426" y="78"/>
                    </a:lnTo>
                    <a:lnTo>
                      <a:pt x="426" y="84"/>
                    </a:lnTo>
                    <a:lnTo>
                      <a:pt x="432" y="90"/>
                    </a:lnTo>
                    <a:lnTo>
                      <a:pt x="432" y="96"/>
                    </a:lnTo>
                    <a:lnTo>
                      <a:pt x="432" y="102"/>
                    </a:lnTo>
                    <a:lnTo>
                      <a:pt x="432" y="108"/>
                    </a:lnTo>
                    <a:lnTo>
                      <a:pt x="438" y="114"/>
                    </a:lnTo>
                    <a:lnTo>
                      <a:pt x="438" y="120"/>
                    </a:lnTo>
                    <a:lnTo>
                      <a:pt x="438" y="126"/>
                    </a:lnTo>
                    <a:lnTo>
                      <a:pt x="444" y="126"/>
                    </a:lnTo>
                    <a:lnTo>
                      <a:pt x="450" y="132"/>
                    </a:lnTo>
                    <a:lnTo>
                      <a:pt x="456" y="132"/>
                    </a:lnTo>
                    <a:lnTo>
                      <a:pt x="456" y="138"/>
                    </a:lnTo>
                    <a:lnTo>
                      <a:pt x="462" y="138"/>
                    </a:lnTo>
                    <a:lnTo>
                      <a:pt x="462" y="144"/>
                    </a:lnTo>
                    <a:lnTo>
                      <a:pt x="468" y="144"/>
                    </a:lnTo>
                    <a:lnTo>
                      <a:pt x="468" y="150"/>
                    </a:lnTo>
                    <a:lnTo>
                      <a:pt x="474" y="150"/>
                    </a:lnTo>
                    <a:lnTo>
                      <a:pt x="480" y="156"/>
                    </a:lnTo>
                    <a:lnTo>
                      <a:pt x="486" y="162"/>
                    </a:lnTo>
                    <a:lnTo>
                      <a:pt x="492" y="168"/>
                    </a:lnTo>
                    <a:lnTo>
                      <a:pt x="492" y="174"/>
                    </a:lnTo>
                    <a:lnTo>
                      <a:pt x="498" y="174"/>
                    </a:lnTo>
                    <a:lnTo>
                      <a:pt x="504" y="180"/>
                    </a:lnTo>
                    <a:lnTo>
                      <a:pt x="504" y="186"/>
                    </a:lnTo>
                    <a:lnTo>
                      <a:pt x="510" y="186"/>
                    </a:lnTo>
                    <a:lnTo>
                      <a:pt x="510" y="192"/>
                    </a:lnTo>
                    <a:lnTo>
                      <a:pt x="516" y="192"/>
                    </a:lnTo>
                    <a:lnTo>
                      <a:pt x="516" y="198"/>
                    </a:lnTo>
                    <a:lnTo>
                      <a:pt x="522" y="198"/>
                    </a:lnTo>
                    <a:lnTo>
                      <a:pt x="522" y="204"/>
                    </a:lnTo>
                    <a:lnTo>
                      <a:pt x="528" y="204"/>
                    </a:lnTo>
                    <a:lnTo>
                      <a:pt x="528" y="210"/>
                    </a:lnTo>
                    <a:lnTo>
                      <a:pt x="534" y="210"/>
                    </a:lnTo>
                    <a:lnTo>
                      <a:pt x="534" y="216"/>
                    </a:lnTo>
                    <a:lnTo>
                      <a:pt x="534" y="222"/>
                    </a:lnTo>
                    <a:lnTo>
                      <a:pt x="540" y="222"/>
                    </a:lnTo>
                    <a:lnTo>
                      <a:pt x="558" y="192"/>
                    </a:lnTo>
                    <a:lnTo>
                      <a:pt x="564" y="180"/>
                    </a:lnTo>
                    <a:lnTo>
                      <a:pt x="564" y="174"/>
                    </a:lnTo>
                    <a:lnTo>
                      <a:pt x="570" y="168"/>
                    </a:lnTo>
                    <a:lnTo>
                      <a:pt x="570" y="162"/>
                    </a:lnTo>
                    <a:lnTo>
                      <a:pt x="588" y="132"/>
                    </a:lnTo>
                    <a:lnTo>
                      <a:pt x="588" y="126"/>
                    </a:lnTo>
                    <a:lnTo>
                      <a:pt x="594" y="126"/>
                    </a:lnTo>
                    <a:lnTo>
                      <a:pt x="600" y="126"/>
                    </a:lnTo>
                    <a:lnTo>
                      <a:pt x="600" y="120"/>
                    </a:lnTo>
                    <a:lnTo>
                      <a:pt x="606" y="120"/>
                    </a:lnTo>
                    <a:lnTo>
                      <a:pt x="612" y="120"/>
                    </a:lnTo>
                    <a:lnTo>
                      <a:pt x="618" y="120"/>
                    </a:lnTo>
                    <a:lnTo>
                      <a:pt x="624" y="120"/>
                    </a:lnTo>
                    <a:lnTo>
                      <a:pt x="630" y="120"/>
                    </a:lnTo>
                    <a:lnTo>
                      <a:pt x="636" y="120"/>
                    </a:lnTo>
                    <a:lnTo>
                      <a:pt x="642" y="120"/>
                    </a:lnTo>
                    <a:lnTo>
                      <a:pt x="648" y="120"/>
                    </a:lnTo>
                    <a:lnTo>
                      <a:pt x="654" y="120"/>
                    </a:lnTo>
                    <a:lnTo>
                      <a:pt x="654" y="126"/>
                    </a:lnTo>
                    <a:lnTo>
                      <a:pt x="654" y="132"/>
                    </a:lnTo>
                    <a:lnTo>
                      <a:pt x="648" y="138"/>
                    </a:lnTo>
                    <a:lnTo>
                      <a:pt x="648" y="144"/>
                    </a:lnTo>
                    <a:lnTo>
                      <a:pt x="648" y="150"/>
                    </a:lnTo>
                    <a:lnTo>
                      <a:pt x="648" y="156"/>
                    </a:lnTo>
                    <a:lnTo>
                      <a:pt x="642" y="162"/>
                    </a:lnTo>
                    <a:lnTo>
                      <a:pt x="642" y="168"/>
                    </a:lnTo>
                    <a:lnTo>
                      <a:pt x="642" y="174"/>
                    </a:lnTo>
                    <a:lnTo>
                      <a:pt x="642" y="180"/>
                    </a:lnTo>
                    <a:lnTo>
                      <a:pt x="642" y="186"/>
                    </a:lnTo>
                    <a:lnTo>
                      <a:pt x="642" y="192"/>
                    </a:lnTo>
                    <a:lnTo>
                      <a:pt x="648" y="198"/>
                    </a:lnTo>
                    <a:lnTo>
                      <a:pt x="648" y="204"/>
                    </a:lnTo>
                    <a:lnTo>
                      <a:pt x="648" y="210"/>
                    </a:lnTo>
                    <a:lnTo>
                      <a:pt x="642" y="210"/>
                    </a:lnTo>
                    <a:lnTo>
                      <a:pt x="648" y="216"/>
                    </a:lnTo>
                    <a:lnTo>
                      <a:pt x="648" y="222"/>
                    </a:lnTo>
                    <a:lnTo>
                      <a:pt x="654" y="228"/>
                    </a:lnTo>
                    <a:lnTo>
                      <a:pt x="660" y="234"/>
                    </a:lnTo>
                    <a:lnTo>
                      <a:pt x="660" y="240"/>
                    </a:lnTo>
                    <a:lnTo>
                      <a:pt x="660" y="246"/>
                    </a:lnTo>
                    <a:lnTo>
                      <a:pt x="660" y="252"/>
                    </a:lnTo>
                    <a:lnTo>
                      <a:pt x="660" y="258"/>
                    </a:lnTo>
                    <a:lnTo>
                      <a:pt x="660" y="264"/>
                    </a:lnTo>
                    <a:lnTo>
                      <a:pt x="654" y="270"/>
                    </a:lnTo>
                    <a:lnTo>
                      <a:pt x="654" y="276"/>
                    </a:lnTo>
                    <a:lnTo>
                      <a:pt x="654" y="282"/>
                    </a:lnTo>
                    <a:lnTo>
                      <a:pt x="654" y="288"/>
                    </a:lnTo>
                    <a:lnTo>
                      <a:pt x="654" y="294"/>
                    </a:lnTo>
                    <a:lnTo>
                      <a:pt x="648" y="294"/>
                    </a:lnTo>
                    <a:lnTo>
                      <a:pt x="648" y="300"/>
                    </a:lnTo>
                    <a:lnTo>
                      <a:pt x="648" y="306"/>
                    </a:lnTo>
                    <a:lnTo>
                      <a:pt x="648" y="312"/>
                    </a:lnTo>
                    <a:lnTo>
                      <a:pt x="648" y="318"/>
                    </a:lnTo>
                    <a:lnTo>
                      <a:pt x="648" y="324"/>
                    </a:lnTo>
                    <a:lnTo>
                      <a:pt x="648" y="330"/>
                    </a:lnTo>
                    <a:lnTo>
                      <a:pt x="648" y="336"/>
                    </a:lnTo>
                    <a:lnTo>
                      <a:pt x="648" y="342"/>
                    </a:lnTo>
                    <a:lnTo>
                      <a:pt x="648" y="336"/>
                    </a:lnTo>
                    <a:lnTo>
                      <a:pt x="654" y="336"/>
                    </a:lnTo>
                    <a:lnTo>
                      <a:pt x="660" y="336"/>
                    </a:lnTo>
                    <a:lnTo>
                      <a:pt x="660" y="330"/>
                    </a:lnTo>
                    <a:lnTo>
                      <a:pt x="666" y="330"/>
                    </a:lnTo>
                    <a:lnTo>
                      <a:pt x="666" y="324"/>
                    </a:lnTo>
                    <a:lnTo>
                      <a:pt x="672" y="324"/>
                    </a:lnTo>
                    <a:lnTo>
                      <a:pt x="678" y="318"/>
                    </a:lnTo>
                    <a:lnTo>
                      <a:pt x="684" y="312"/>
                    </a:lnTo>
                    <a:lnTo>
                      <a:pt x="690" y="312"/>
                    </a:lnTo>
                    <a:lnTo>
                      <a:pt x="690" y="306"/>
                    </a:lnTo>
                    <a:lnTo>
                      <a:pt x="696" y="306"/>
                    </a:lnTo>
                    <a:lnTo>
                      <a:pt x="702" y="306"/>
                    </a:lnTo>
                    <a:lnTo>
                      <a:pt x="708" y="306"/>
                    </a:lnTo>
                    <a:lnTo>
                      <a:pt x="714" y="306"/>
                    </a:lnTo>
                    <a:lnTo>
                      <a:pt x="714" y="300"/>
                    </a:lnTo>
                    <a:lnTo>
                      <a:pt x="720" y="300"/>
                    </a:lnTo>
                    <a:lnTo>
                      <a:pt x="726" y="300"/>
                    </a:lnTo>
                    <a:lnTo>
                      <a:pt x="732" y="300"/>
                    </a:lnTo>
                    <a:lnTo>
                      <a:pt x="732" y="294"/>
                    </a:lnTo>
                    <a:lnTo>
                      <a:pt x="738" y="294"/>
                    </a:lnTo>
                    <a:lnTo>
                      <a:pt x="744" y="294"/>
                    </a:lnTo>
                    <a:lnTo>
                      <a:pt x="750" y="294"/>
                    </a:lnTo>
                    <a:lnTo>
                      <a:pt x="750" y="288"/>
                    </a:lnTo>
                    <a:lnTo>
                      <a:pt x="756" y="288"/>
                    </a:lnTo>
                    <a:lnTo>
                      <a:pt x="762" y="288"/>
                    </a:lnTo>
                    <a:lnTo>
                      <a:pt x="768" y="288"/>
                    </a:lnTo>
                    <a:lnTo>
                      <a:pt x="768" y="282"/>
                    </a:lnTo>
                    <a:lnTo>
                      <a:pt x="774" y="282"/>
                    </a:lnTo>
                    <a:lnTo>
                      <a:pt x="780" y="282"/>
                    </a:lnTo>
                    <a:lnTo>
                      <a:pt x="786" y="282"/>
                    </a:lnTo>
                    <a:lnTo>
                      <a:pt x="792" y="282"/>
                    </a:lnTo>
                    <a:lnTo>
                      <a:pt x="798" y="282"/>
                    </a:lnTo>
                    <a:lnTo>
                      <a:pt x="804" y="282"/>
                    </a:lnTo>
                    <a:lnTo>
                      <a:pt x="810" y="282"/>
                    </a:lnTo>
                    <a:lnTo>
                      <a:pt x="816" y="282"/>
                    </a:lnTo>
                    <a:lnTo>
                      <a:pt x="822" y="282"/>
                    </a:lnTo>
                    <a:lnTo>
                      <a:pt x="822" y="288"/>
                    </a:lnTo>
                    <a:lnTo>
                      <a:pt x="828" y="288"/>
                    </a:lnTo>
                    <a:lnTo>
                      <a:pt x="834" y="288"/>
                    </a:lnTo>
                    <a:lnTo>
                      <a:pt x="840" y="288"/>
                    </a:lnTo>
                    <a:lnTo>
                      <a:pt x="846" y="288"/>
                    </a:lnTo>
                    <a:lnTo>
                      <a:pt x="852" y="288"/>
                    </a:lnTo>
                    <a:lnTo>
                      <a:pt x="858" y="288"/>
                    </a:lnTo>
                    <a:lnTo>
                      <a:pt x="864" y="288"/>
                    </a:lnTo>
                    <a:lnTo>
                      <a:pt x="870" y="288"/>
                    </a:lnTo>
                    <a:lnTo>
                      <a:pt x="870" y="282"/>
                    </a:lnTo>
                    <a:lnTo>
                      <a:pt x="876" y="282"/>
                    </a:lnTo>
                    <a:lnTo>
                      <a:pt x="882" y="282"/>
                    </a:lnTo>
                    <a:lnTo>
                      <a:pt x="888" y="282"/>
                    </a:lnTo>
                    <a:lnTo>
                      <a:pt x="894" y="282"/>
                    </a:lnTo>
                    <a:lnTo>
                      <a:pt x="900" y="282"/>
                    </a:lnTo>
                    <a:lnTo>
                      <a:pt x="906" y="282"/>
                    </a:lnTo>
                    <a:lnTo>
                      <a:pt x="912" y="282"/>
                    </a:lnTo>
                    <a:lnTo>
                      <a:pt x="918" y="282"/>
                    </a:lnTo>
                    <a:lnTo>
                      <a:pt x="924" y="282"/>
                    </a:lnTo>
                    <a:lnTo>
                      <a:pt x="930" y="282"/>
                    </a:lnTo>
                    <a:lnTo>
                      <a:pt x="936" y="282"/>
                    </a:lnTo>
                    <a:lnTo>
                      <a:pt x="942" y="282"/>
                    </a:lnTo>
                    <a:lnTo>
                      <a:pt x="942" y="288"/>
                    </a:lnTo>
                    <a:lnTo>
                      <a:pt x="948" y="288"/>
                    </a:lnTo>
                    <a:lnTo>
                      <a:pt x="948" y="300"/>
                    </a:lnTo>
                    <a:lnTo>
                      <a:pt x="948" y="360"/>
                    </a:lnTo>
                    <a:lnTo>
                      <a:pt x="960" y="438"/>
                    </a:lnTo>
                    <a:lnTo>
                      <a:pt x="996" y="486"/>
                    </a:lnTo>
                    <a:lnTo>
                      <a:pt x="996" y="522"/>
                    </a:lnTo>
                    <a:lnTo>
                      <a:pt x="996" y="588"/>
                    </a:lnTo>
                    <a:lnTo>
                      <a:pt x="948" y="600"/>
                    </a:lnTo>
                    <a:lnTo>
                      <a:pt x="900" y="612"/>
                    </a:lnTo>
                    <a:lnTo>
                      <a:pt x="912" y="648"/>
                    </a:lnTo>
                    <a:lnTo>
                      <a:pt x="900" y="666"/>
                    </a:lnTo>
                    <a:lnTo>
                      <a:pt x="858" y="690"/>
                    </a:lnTo>
                    <a:lnTo>
                      <a:pt x="852" y="690"/>
                    </a:lnTo>
                    <a:lnTo>
                      <a:pt x="852" y="684"/>
                    </a:lnTo>
                    <a:lnTo>
                      <a:pt x="852" y="678"/>
                    </a:lnTo>
                    <a:lnTo>
                      <a:pt x="846" y="678"/>
                    </a:lnTo>
                    <a:lnTo>
                      <a:pt x="846" y="672"/>
                    </a:lnTo>
                    <a:lnTo>
                      <a:pt x="840" y="672"/>
                    </a:lnTo>
                    <a:lnTo>
                      <a:pt x="834" y="672"/>
                    </a:lnTo>
                    <a:lnTo>
                      <a:pt x="834" y="666"/>
                    </a:lnTo>
                    <a:lnTo>
                      <a:pt x="828" y="666"/>
                    </a:lnTo>
                    <a:lnTo>
                      <a:pt x="828" y="660"/>
                    </a:lnTo>
                    <a:lnTo>
                      <a:pt x="822" y="660"/>
                    </a:lnTo>
                    <a:lnTo>
                      <a:pt x="822" y="654"/>
                    </a:lnTo>
                    <a:lnTo>
                      <a:pt x="816" y="654"/>
                    </a:lnTo>
                    <a:lnTo>
                      <a:pt x="810" y="660"/>
                    </a:lnTo>
                    <a:lnTo>
                      <a:pt x="804" y="660"/>
                    </a:lnTo>
                    <a:lnTo>
                      <a:pt x="804" y="666"/>
                    </a:lnTo>
                    <a:lnTo>
                      <a:pt x="804" y="672"/>
                    </a:lnTo>
                    <a:lnTo>
                      <a:pt x="798" y="672"/>
                    </a:lnTo>
                    <a:lnTo>
                      <a:pt x="798" y="678"/>
                    </a:lnTo>
                    <a:lnTo>
                      <a:pt x="792" y="678"/>
                    </a:lnTo>
                    <a:lnTo>
                      <a:pt x="786" y="678"/>
                    </a:lnTo>
                    <a:lnTo>
                      <a:pt x="780" y="678"/>
                    </a:lnTo>
                    <a:lnTo>
                      <a:pt x="774" y="678"/>
                    </a:lnTo>
                    <a:lnTo>
                      <a:pt x="774" y="684"/>
                    </a:lnTo>
                    <a:lnTo>
                      <a:pt x="768" y="684"/>
                    </a:lnTo>
                    <a:lnTo>
                      <a:pt x="768" y="690"/>
                    </a:lnTo>
                    <a:lnTo>
                      <a:pt x="762" y="690"/>
                    </a:lnTo>
                    <a:lnTo>
                      <a:pt x="762" y="696"/>
                    </a:lnTo>
                    <a:lnTo>
                      <a:pt x="756" y="696"/>
                    </a:lnTo>
                    <a:lnTo>
                      <a:pt x="756" y="702"/>
                    </a:lnTo>
                    <a:lnTo>
                      <a:pt x="750" y="702"/>
                    </a:lnTo>
                    <a:lnTo>
                      <a:pt x="744" y="702"/>
                    </a:lnTo>
                    <a:lnTo>
                      <a:pt x="744" y="708"/>
                    </a:lnTo>
                    <a:lnTo>
                      <a:pt x="744" y="714"/>
                    </a:lnTo>
                    <a:lnTo>
                      <a:pt x="744" y="720"/>
                    </a:lnTo>
                    <a:lnTo>
                      <a:pt x="738" y="726"/>
                    </a:lnTo>
                    <a:lnTo>
                      <a:pt x="738" y="732"/>
                    </a:lnTo>
                    <a:lnTo>
                      <a:pt x="732" y="738"/>
                    </a:lnTo>
                    <a:lnTo>
                      <a:pt x="726" y="738"/>
                    </a:lnTo>
                    <a:lnTo>
                      <a:pt x="720" y="744"/>
                    </a:lnTo>
                    <a:lnTo>
                      <a:pt x="714" y="750"/>
                    </a:lnTo>
                    <a:lnTo>
                      <a:pt x="708" y="756"/>
                    </a:lnTo>
                    <a:lnTo>
                      <a:pt x="696" y="756"/>
                    </a:lnTo>
                    <a:lnTo>
                      <a:pt x="690" y="762"/>
                    </a:lnTo>
                    <a:lnTo>
                      <a:pt x="684" y="768"/>
                    </a:lnTo>
                    <a:lnTo>
                      <a:pt x="678" y="774"/>
                    </a:lnTo>
                    <a:lnTo>
                      <a:pt x="672" y="774"/>
                    </a:lnTo>
                    <a:lnTo>
                      <a:pt x="666" y="780"/>
                    </a:lnTo>
                    <a:lnTo>
                      <a:pt x="654" y="786"/>
                    </a:lnTo>
                    <a:lnTo>
                      <a:pt x="648" y="780"/>
                    </a:lnTo>
                    <a:lnTo>
                      <a:pt x="642" y="780"/>
                    </a:lnTo>
                    <a:lnTo>
                      <a:pt x="642" y="774"/>
                    </a:lnTo>
                    <a:lnTo>
                      <a:pt x="636" y="774"/>
                    </a:lnTo>
                    <a:lnTo>
                      <a:pt x="636" y="768"/>
                    </a:lnTo>
                    <a:lnTo>
                      <a:pt x="636" y="774"/>
                    </a:lnTo>
                    <a:lnTo>
                      <a:pt x="630" y="780"/>
                    </a:lnTo>
                    <a:lnTo>
                      <a:pt x="630" y="786"/>
                    </a:lnTo>
                    <a:lnTo>
                      <a:pt x="624" y="786"/>
                    </a:lnTo>
                    <a:lnTo>
                      <a:pt x="618" y="792"/>
                    </a:lnTo>
                    <a:lnTo>
                      <a:pt x="612" y="798"/>
                    </a:lnTo>
                    <a:lnTo>
                      <a:pt x="600" y="798"/>
                    </a:lnTo>
                    <a:lnTo>
                      <a:pt x="594" y="804"/>
                    </a:lnTo>
                    <a:lnTo>
                      <a:pt x="588" y="810"/>
                    </a:lnTo>
                    <a:lnTo>
                      <a:pt x="582" y="810"/>
                    </a:lnTo>
                    <a:lnTo>
                      <a:pt x="576" y="816"/>
                    </a:lnTo>
                    <a:lnTo>
                      <a:pt x="576" y="828"/>
                    </a:lnTo>
                    <a:lnTo>
                      <a:pt x="576" y="834"/>
                    </a:lnTo>
                    <a:lnTo>
                      <a:pt x="576" y="840"/>
                    </a:lnTo>
                    <a:lnTo>
                      <a:pt x="576" y="846"/>
                    </a:lnTo>
                    <a:lnTo>
                      <a:pt x="576" y="852"/>
                    </a:lnTo>
                    <a:lnTo>
                      <a:pt x="576" y="858"/>
                    </a:lnTo>
                    <a:lnTo>
                      <a:pt x="576" y="864"/>
                    </a:lnTo>
                    <a:lnTo>
                      <a:pt x="570" y="864"/>
                    </a:lnTo>
                    <a:lnTo>
                      <a:pt x="564" y="870"/>
                    </a:lnTo>
                    <a:lnTo>
                      <a:pt x="558" y="870"/>
                    </a:lnTo>
                    <a:lnTo>
                      <a:pt x="552" y="870"/>
                    </a:lnTo>
                    <a:lnTo>
                      <a:pt x="546" y="870"/>
                    </a:lnTo>
                    <a:lnTo>
                      <a:pt x="540" y="876"/>
                    </a:lnTo>
                    <a:lnTo>
                      <a:pt x="528" y="876"/>
                    </a:lnTo>
                    <a:lnTo>
                      <a:pt x="522" y="876"/>
                    </a:lnTo>
                    <a:lnTo>
                      <a:pt x="522" y="870"/>
                    </a:lnTo>
                    <a:lnTo>
                      <a:pt x="522" y="864"/>
                    </a:lnTo>
                    <a:lnTo>
                      <a:pt x="522" y="858"/>
                    </a:lnTo>
                    <a:lnTo>
                      <a:pt x="516" y="858"/>
                    </a:lnTo>
                    <a:lnTo>
                      <a:pt x="516" y="852"/>
                    </a:lnTo>
                    <a:lnTo>
                      <a:pt x="516" y="846"/>
                    </a:lnTo>
                    <a:lnTo>
                      <a:pt x="510" y="846"/>
                    </a:lnTo>
                    <a:lnTo>
                      <a:pt x="510" y="840"/>
                    </a:lnTo>
                    <a:lnTo>
                      <a:pt x="510" y="834"/>
                    </a:lnTo>
                    <a:lnTo>
                      <a:pt x="510" y="828"/>
                    </a:lnTo>
                    <a:lnTo>
                      <a:pt x="510" y="822"/>
                    </a:lnTo>
                    <a:lnTo>
                      <a:pt x="510" y="816"/>
                    </a:lnTo>
                    <a:lnTo>
                      <a:pt x="510" y="810"/>
                    </a:lnTo>
                    <a:lnTo>
                      <a:pt x="510" y="804"/>
                    </a:lnTo>
                    <a:lnTo>
                      <a:pt x="510" y="798"/>
                    </a:lnTo>
                    <a:lnTo>
                      <a:pt x="510" y="792"/>
                    </a:lnTo>
                    <a:lnTo>
                      <a:pt x="516" y="792"/>
                    </a:lnTo>
                    <a:lnTo>
                      <a:pt x="510" y="786"/>
                    </a:lnTo>
                    <a:lnTo>
                      <a:pt x="516" y="786"/>
                    </a:lnTo>
                    <a:lnTo>
                      <a:pt x="510" y="786"/>
                    </a:lnTo>
                    <a:lnTo>
                      <a:pt x="510" y="780"/>
                    </a:lnTo>
                    <a:lnTo>
                      <a:pt x="510" y="774"/>
                    </a:lnTo>
                    <a:lnTo>
                      <a:pt x="510" y="768"/>
                    </a:lnTo>
                    <a:lnTo>
                      <a:pt x="510" y="762"/>
                    </a:lnTo>
                    <a:lnTo>
                      <a:pt x="516" y="762"/>
                    </a:lnTo>
                    <a:lnTo>
                      <a:pt x="516" y="756"/>
                    </a:lnTo>
                    <a:lnTo>
                      <a:pt x="516" y="750"/>
                    </a:lnTo>
                    <a:lnTo>
                      <a:pt x="522" y="750"/>
                    </a:lnTo>
                    <a:lnTo>
                      <a:pt x="522" y="744"/>
                    </a:lnTo>
                    <a:lnTo>
                      <a:pt x="522" y="738"/>
                    </a:lnTo>
                    <a:lnTo>
                      <a:pt x="528" y="732"/>
                    </a:lnTo>
                    <a:lnTo>
                      <a:pt x="528" y="726"/>
                    </a:lnTo>
                    <a:lnTo>
                      <a:pt x="528" y="720"/>
                    </a:lnTo>
                    <a:lnTo>
                      <a:pt x="528" y="714"/>
                    </a:lnTo>
                    <a:lnTo>
                      <a:pt x="528" y="708"/>
                    </a:lnTo>
                    <a:lnTo>
                      <a:pt x="528" y="702"/>
                    </a:lnTo>
                    <a:lnTo>
                      <a:pt x="528" y="696"/>
                    </a:lnTo>
                    <a:lnTo>
                      <a:pt x="528" y="690"/>
                    </a:lnTo>
                    <a:lnTo>
                      <a:pt x="528" y="684"/>
                    </a:lnTo>
                    <a:lnTo>
                      <a:pt x="528" y="678"/>
                    </a:lnTo>
                    <a:lnTo>
                      <a:pt x="534" y="678"/>
                    </a:lnTo>
                    <a:lnTo>
                      <a:pt x="534" y="672"/>
                    </a:lnTo>
                    <a:lnTo>
                      <a:pt x="534" y="666"/>
                    </a:lnTo>
                    <a:lnTo>
                      <a:pt x="540" y="660"/>
                    </a:lnTo>
                    <a:lnTo>
                      <a:pt x="540" y="654"/>
                    </a:lnTo>
                    <a:lnTo>
                      <a:pt x="540" y="648"/>
                    </a:lnTo>
                    <a:lnTo>
                      <a:pt x="540" y="642"/>
                    </a:lnTo>
                    <a:lnTo>
                      <a:pt x="540" y="636"/>
                    </a:lnTo>
                    <a:lnTo>
                      <a:pt x="540" y="630"/>
                    </a:lnTo>
                    <a:lnTo>
                      <a:pt x="540" y="624"/>
                    </a:lnTo>
                    <a:lnTo>
                      <a:pt x="540" y="618"/>
                    </a:lnTo>
                    <a:lnTo>
                      <a:pt x="534" y="612"/>
                    </a:lnTo>
                    <a:lnTo>
                      <a:pt x="534" y="606"/>
                    </a:lnTo>
                    <a:lnTo>
                      <a:pt x="534" y="600"/>
                    </a:lnTo>
                    <a:lnTo>
                      <a:pt x="534" y="594"/>
                    </a:lnTo>
                    <a:lnTo>
                      <a:pt x="534" y="588"/>
                    </a:lnTo>
                    <a:lnTo>
                      <a:pt x="528" y="582"/>
                    </a:lnTo>
                    <a:lnTo>
                      <a:pt x="522" y="582"/>
                    </a:lnTo>
                    <a:lnTo>
                      <a:pt x="516" y="582"/>
                    </a:lnTo>
                    <a:lnTo>
                      <a:pt x="510" y="582"/>
                    </a:lnTo>
                    <a:lnTo>
                      <a:pt x="510" y="588"/>
                    </a:lnTo>
                    <a:lnTo>
                      <a:pt x="504" y="588"/>
                    </a:lnTo>
                    <a:lnTo>
                      <a:pt x="498" y="594"/>
                    </a:lnTo>
                    <a:lnTo>
                      <a:pt x="492" y="594"/>
                    </a:lnTo>
                    <a:lnTo>
                      <a:pt x="492" y="600"/>
                    </a:lnTo>
                    <a:lnTo>
                      <a:pt x="486" y="600"/>
                    </a:lnTo>
                    <a:lnTo>
                      <a:pt x="480" y="600"/>
                    </a:lnTo>
                    <a:lnTo>
                      <a:pt x="474" y="600"/>
                    </a:lnTo>
                    <a:lnTo>
                      <a:pt x="474" y="594"/>
                    </a:lnTo>
                    <a:lnTo>
                      <a:pt x="474" y="588"/>
                    </a:lnTo>
                    <a:lnTo>
                      <a:pt x="468" y="582"/>
                    </a:lnTo>
                    <a:lnTo>
                      <a:pt x="468" y="576"/>
                    </a:lnTo>
                    <a:lnTo>
                      <a:pt x="462" y="576"/>
                    </a:lnTo>
                    <a:lnTo>
                      <a:pt x="456" y="570"/>
                    </a:lnTo>
                    <a:lnTo>
                      <a:pt x="450" y="570"/>
                    </a:lnTo>
                    <a:lnTo>
                      <a:pt x="444" y="576"/>
                    </a:lnTo>
                    <a:lnTo>
                      <a:pt x="438" y="576"/>
                    </a:lnTo>
                    <a:lnTo>
                      <a:pt x="438" y="582"/>
                    </a:lnTo>
                    <a:lnTo>
                      <a:pt x="432" y="582"/>
                    </a:lnTo>
                    <a:lnTo>
                      <a:pt x="426" y="582"/>
                    </a:lnTo>
                    <a:lnTo>
                      <a:pt x="426" y="576"/>
                    </a:lnTo>
                    <a:lnTo>
                      <a:pt x="420" y="576"/>
                    </a:lnTo>
                    <a:lnTo>
                      <a:pt x="414" y="576"/>
                    </a:lnTo>
                    <a:lnTo>
                      <a:pt x="414" y="570"/>
                    </a:lnTo>
                    <a:lnTo>
                      <a:pt x="408" y="570"/>
                    </a:lnTo>
                    <a:lnTo>
                      <a:pt x="408" y="564"/>
                    </a:lnTo>
                    <a:lnTo>
                      <a:pt x="402" y="564"/>
                    </a:lnTo>
                    <a:lnTo>
                      <a:pt x="402" y="558"/>
                    </a:lnTo>
                    <a:lnTo>
                      <a:pt x="396" y="558"/>
                    </a:lnTo>
                    <a:lnTo>
                      <a:pt x="396" y="552"/>
                    </a:lnTo>
                    <a:lnTo>
                      <a:pt x="390" y="552"/>
                    </a:lnTo>
                    <a:lnTo>
                      <a:pt x="390" y="546"/>
                    </a:lnTo>
                    <a:lnTo>
                      <a:pt x="384" y="546"/>
                    </a:lnTo>
                    <a:lnTo>
                      <a:pt x="384" y="540"/>
                    </a:lnTo>
                    <a:lnTo>
                      <a:pt x="378" y="540"/>
                    </a:lnTo>
                    <a:lnTo>
                      <a:pt x="378" y="534"/>
                    </a:lnTo>
                    <a:lnTo>
                      <a:pt x="372" y="534"/>
                    </a:lnTo>
                    <a:lnTo>
                      <a:pt x="372" y="528"/>
                    </a:lnTo>
                    <a:lnTo>
                      <a:pt x="366" y="528"/>
                    </a:lnTo>
                    <a:lnTo>
                      <a:pt x="360" y="528"/>
                    </a:lnTo>
                    <a:lnTo>
                      <a:pt x="360" y="522"/>
                    </a:lnTo>
                    <a:lnTo>
                      <a:pt x="354" y="522"/>
                    </a:lnTo>
                    <a:lnTo>
                      <a:pt x="348" y="522"/>
                    </a:lnTo>
                    <a:lnTo>
                      <a:pt x="342" y="522"/>
                    </a:lnTo>
                    <a:lnTo>
                      <a:pt x="342" y="528"/>
                    </a:lnTo>
                    <a:lnTo>
                      <a:pt x="336" y="528"/>
                    </a:lnTo>
                    <a:lnTo>
                      <a:pt x="330" y="528"/>
                    </a:lnTo>
                    <a:lnTo>
                      <a:pt x="324" y="528"/>
                    </a:lnTo>
                    <a:lnTo>
                      <a:pt x="318" y="528"/>
                    </a:lnTo>
                    <a:lnTo>
                      <a:pt x="312" y="528"/>
                    </a:lnTo>
                    <a:lnTo>
                      <a:pt x="306" y="528"/>
                    </a:lnTo>
                    <a:lnTo>
                      <a:pt x="300" y="528"/>
                    </a:lnTo>
                    <a:lnTo>
                      <a:pt x="294" y="528"/>
                    </a:lnTo>
                    <a:lnTo>
                      <a:pt x="294" y="522"/>
                    </a:lnTo>
                    <a:lnTo>
                      <a:pt x="300" y="522"/>
                    </a:lnTo>
                    <a:lnTo>
                      <a:pt x="300" y="516"/>
                    </a:lnTo>
                    <a:lnTo>
                      <a:pt x="300" y="510"/>
                    </a:lnTo>
                    <a:lnTo>
                      <a:pt x="300" y="504"/>
                    </a:lnTo>
                    <a:lnTo>
                      <a:pt x="300" y="498"/>
                    </a:lnTo>
                    <a:lnTo>
                      <a:pt x="300" y="492"/>
                    </a:lnTo>
                    <a:lnTo>
                      <a:pt x="294" y="492"/>
                    </a:lnTo>
                    <a:lnTo>
                      <a:pt x="294" y="486"/>
                    </a:lnTo>
                    <a:lnTo>
                      <a:pt x="288" y="486"/>
                    </a:lnTo>
                    <a:lnTo>
                      <a:pt x="282" y="480"/>
                    </a:lnTo>
                    <a:lnTo>
                      <a:pt x="276" y="480"/>
                    </a:lnTo>
                    <a:lnTo>
                      <a:pt x="270" y="480"/>
                    </a:lnTo>
                    <a:lnTo>
                      <a:pt x="264" y="480"/>
                    </a:lnTo>
                    <a:lnTo>
                      <a:pt x="264" y="474"/>
                    </a:lnTo>
                    <a:lnTo>
                      <a:pt x="258" y="474"/>
                    </a:lnTo>
                    <a:lnTo>
                      <a:pt x="258" y="468"/>
                    </a:lnTo>
                    <a:lnTo>
                      <a:pt x="252" y="468"/>
                    </a:lnTo>
                    <a:lnTo>
                      <a:pt x="246" y="468"/>
                    </a:lnTo>
                    <a:lnTo>
                      <a:pt x="240" y="468"/>
                    </a:lnTo>
                    <a:lnTo>
                      <a:pt x="240" y="462"/>
                    </a:lnTo>
                    <a:lnTo>
                      <a:pt x="234" y="456"/>
                    </a:lnTo>
                    <a:lnTo>
                      <a:pt x="234" y="450"/>
                    </a:lnTo>
                    <a:lnTo>
                      <a:pt x="234" y="444"/>
                    </a:lnTo>
                    <a:lnTo>
                      <a:pt x="228" y="444"/>
                    </a:lnTo>
                    <a:lnTo>
                      <a:pt x="228" y="438"/>
                    </a:lnTo>
                    <a:lnTo>
                      <a:pt x="222" y="438"/>
                    </a:lnTo>
                    <a:lnTo>
                      <a:pt x="222" y="432"/>
                    </a:lnTo>
                    <a:lnTo>
                      <a:pt x="216" y="432"/>
                    </a:lnTo>
                    <a:lnTo>
                      <a:pt x="216" y="426"/>
                    </a:lnTo>
                    <a:lnTo>
                      <a:pt x="222" y="420"/>
                    </a:lnTo>
                    <a:lnTo>
                      <a:pt x="222" y="414"/>
                    </a:lnTo>
                    <a:lnTo>
                      <a:pt x="222" y="408"/>
                    </a:lnTo>
                    <a:lnTo>
                      <a:pt x="222" y="402"/>
                    </a:lnTo>
                    <a:lnTo>
                      <a:pt x="222" y="396"/>
                    </a:lnTo>
                    <a:lnTo>
                      <a:pt x="222" y="390"/>
                    </a:lnTo>
                    <a:lnTo>
                      <a:pt x="216" y="390"/>
                    </a:lnTo>
                    <a:lnTo>
                      <a:pt x="210" y="390"/>
                    </a:lnTo>
                    <a:lnTo>
                      <a:pt x="210" y="396"/>
                    </a:lnTo>
                    <a:lnTo>
                      <a:pt x="204" y="396"/>
                    </a:lnTo>
                    <a:lnTo>
                      <a:pt x="198" y="402"/>
                    </a:lnTo>
                    <a:lnTo>
                      <a:pt x="198" y="408"/>
                    </a:lnTo>
                    <a:lnTo>
                      <a:pt x="192" y="408"/>
                    </a:lnTo>
                    <a:lnTo>
                      <a:pt x="186" y="408"/>
                    </a:lnTo>
                    <a:lnTo>
                      <a:pt x="180" y="402"/>
                    </a:lnTo>
                    <a:lnTo>
                      <a:pt x="174" y="402"/>
                    </a:lnTo>
                    <a:lnTo>
                      <a:pt x="168" y="396"/>
                    </a:lnTo>
                    <a:lnTo>
                      <a:pt x="162" y="396"/>
                    </a:lnTo>
                    <a:lnTo>
                      <a:pt x="156" y="396"/>
                    </a:lnTo>
                    <a:lnTo>
                      <a:pt x="144" y="390"/>
                    </a:lnTo>
                    <a:lnTo>
                      <a:pt x="138" y="390"/>
                    </a:lnTo>
                    <a:lnTo>
                      <a:pt x="138" y="384"/>
                    </a:lnTo>
                    <a:lnTo>
                      <a:pt x="132" y="384"/>
                    </a:lnTo>
                    <a:lnTo>
                      <a:pt x="126" y="384"/>
                    </a:lnTo>
                    <a:lnTo>
                      <a:pt x="120" y="378"/>
                    </a:lnTo>
                    <a:lnTo>
                      <a:pt x="114" y="378"/>
                    </a:lnTo>
                    <a:lnTo>
                      <a:pt x="108" y="378"/>
                    </a:lnTo>
                    <a:lnTo>
                      <a:pt x="108" y="372"/>
                    </a:lnTo>
                    <a:lnTo>
                      <a:pt x="102" y="372"/>
                    </a:lnTo>
                    <a:lnTo>
                      <a:pt x="102" y="366"/>
                    </a:lnTo>
                    <a:lnTo>
                      <a:pt x="102" y="360"/>
                    </a:lnTo>
                    <a:lnTo>
                      <a:pt x="102" y="354"/>
                    </a:lnTo>
                    <a:lnTo>
                      <a:pt x="102" y="348"/>
                    </a:lnTo>
                    <a:lnTo>
                      <a:pt x="96" y="348"/>
                    </a:lnTo>
                    <a:lnTo>
                      <a:pt x="96" y="342"/>
                    </a:lnTo>
                    <a:lnTo>
                      <a:pt x="96" y="336"/>
                    </a:lnTo>
                    <a:lnTo>
                      <a:pt x="102" y="336"/>
                    </a:lnTo>
                    <a:lnTo>
                      <a:pt x="108" y="336"/>
                    </a:lnTo>
                    <a:lnTo>
                      <a:pt x="114" y="330"/>
                    </a:lnTo>
                    <a:lnTo>
                      <a:pt x="114" y="324"/>
                    </a:lnTo>
                    <a:lnTo>
                      <a:pt x="114" y="318"/>
                    </a:lnTo>
                    <a:lnTo>
                      <a:pt x="120" y="318"/>
                    </a:lnTo>
                    <a:lnTo>
                      <a:pt x="120" y="312"/>
                    </a:lnTo>
                    <a:lnTo>
                      <a:pt x="126" y="312"/>
                    </a:lnTo>
                    <a:lnTo>
                      <a:pt x="126" y="306"/>
                    </a:lnTo>
                    <a:lnTo>
                      <a:pt x="126" y="300"/>
                    </a:lnTo>
                    <a:lnTo>
                      <a:pt x="120" y="294"/>
                    </a:lnTo>
                    <a:lnTo>
                      <a:pt x="120" y="288"/>
                    </a:lnTo>
                    <a:lnTo>
                      <a:pt x="114" y="288"/>
                    </a:lnTo>
                    <a:lnTo>
                      <a:pt x="114" y="282"/>
                    </a:lnTo>
                    <a:lnTo>
                      <a:pt x="108" y="282"/>
                    </a:lnTo>
                    <a:lnTo>
                      <a:pt x="102" y="282"/>
                    </a:lnTo>
                    <a:lnTo>
                      <a:pt x="96" y="282"/>
                    </a:lnTo>
                    <a:lnTo>
                      <a:pt x="90" y="282"/>
                    </a:lnTo>
                    <a:lnTo>
                      <a:pt x="90" y="288"/>
                    </a:lnTo>
                    <a:lnTo>
                      <a:pt x="84" y="288"/>
                    </a:lnTo>
                    <a:lnTo>
                      <a:pt x="78" y="288"/>
                    </a:lnTo>
                    <a:lnTo>
                      <a:pt x="72" y="294"/>
                    </a:lnTo>
                    <a:lnTo>
                      <a:pt x="66" y="294"/>
                    </a:lnTo>
                    <a:lnTo>
                      <a:pt x="60" y="294"/>
                    </a:lnTo>
                    <a:lnTo>
                      <a:pt x="60" y="288"/>
                    </a:lnTo>
                    <a:lnTo>
                      <a:pt x="54" y="288"/>
                    </a:lnTo>
                    <a:lnTo>
                      <a:pt x="54" y="282"/>
                    </a:lnTo>
                    <a:lnTo>
                      <a:pt x="78" y="264"/>
                    </a:lnTo>
                    <a:lnTo>
                      <a:pt x="84" y="252"/>
                    </a:lnTo>
                    <a:lnTo>
                      <a:pt x="66" y="240"/>
                    </a:lnTo>
                    <a:lnTo>
                      <a:pt x="48" y="240"/>
                    </a:lnTo>
                    <a:lnTo>
                      <a:pt x="24" y="222"/>
                    </a:lnTo>
                    <a:lnTo>
                      <a:pt x="12" y="204"/>
                    </a:lnTo>
                    <a:lnTo>
                      <a:pt x="0" y="180"/>
                    </a:lnTo>
                    <a:lnTo>
                      <a:pt x="12" y="162"/>
                    </a:lnTo>
                    <a:lnTo>
                      <a:pt x="30" y="144"/>
                    </a:lnTo>
                    <a:lnTo>
                      <a:pt x="42" y="120"/>
                    </a:lnTo>
                    <a:lnTo>
                      <a:pt x="54" y="108"/>
                    </a:lnTo>
                    <a:lnTo>
                      <a:pt x="78" y="102"/>
                    </a:lnTo>
                    <a:lnTo>
                      <a:pt x="102" y="108"/>
                    </a:lnTo>
                    <a:lnTo>
                      <a:pt x="120" y="120"/>
                    </a:lnTo>
                    <a:lnTo>
                      <a:pt x="138" y="132"/>
                    </a:lnTo>
                    <a:lnTo>
                      <a:pt x="156" y="144"/>
                    </a:lnTo>
                    <a:lnTo>
                      <a:pt x="174" y="150"/>
                    </a:lnTo>
                    <a:lnTo>
                      <a:pt x="210" y="150"/>
                    </a:lnTo>
                    <a:lnTo>
                      <a:pt x="246" y="150"/>
                    </a:lnTo>
                    <a:lnTo>
                      <a:pt x="288" y="144"/>
                    </a:lnTo>
                    <a:lnTo>
                      <a:pt x="306" y="132"/>
                    </a:lnTo>
                    <a:lnTo>
                      <a:pt x="312" y="108"/>
                    </a:lnTo>
                    <a:lnTo>
                      <a:pt x="312" y="84"/>
                    </a:lnTo>
                    <a:lnTo>
                      <a:pt x="312" y="54"/>
                    </a:lnTo>
                    <a:lnTo>
                      <a:pt x="324" y="42"/>
                    </a:lnTo>
                    <a:lnTo>
                      <a:pt x="342" y="30"/>
                    </a:lnTo>
                    <a:lnTo>
                      <a:pt x="342" y="6"/>
                    </a:lnTo>
                    <a:close/>
                  </a:path>
                </a:pathLst>
              </a:custGeom>
              <a:solidFill>
                <a:srgbClr val="272727"/>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7" name="Freeform 36">
                <a:extLst>
                  <a:ext uri="{FF2B5EF4-FFF2-40B4-BE49-F238E27FC236}">
                    <a16:creationId xmlns:a16="http://schemas.microsoft.com/office/drawing/2014/main" id="{3BB9F481-4032-464D-A124-AEA773744DAE}"/>
                  </a:ext>
                </a:extLst>
              </p:cNvPr>
              <p:cNvSpPr>
                <a:spLocks/>
              </p:cNvSpPr>
              <p:nvPr/>
            </p:nvSpPr>
            <p:spPr bwMode="auto">
              <a:xfrm>
                <a:off x="2087880" y="2418080"/>
                <a:ext cx="1024255" cy="702310"/>
              </a:xfrm>
              <a:custGeom>
                <a:avLst/>
                <a:gdLst>
                  <a:gd name="T0" fmla="*/ 126 w 954"/>
                  <a:gd name="T1" fmla="*/ 54 h 672"/>
                  <a:gd name="T2" fmla="*/ 180 w 954"/>
                  <a:gd name="T3" fmla="*/ 60 h 672"/>
                  <a:gd name="T4" fmla="*/ 228 w 954"/>
                  <a:gd name="T5" fmla="*/ 78 h 672"/>
                  <a:gd name="T6" fmla="*/ 270 w 954"/>
                  <a:gd name="T7" fmla="*/ 90 h 672"/>
                  <a:gd name="T8" fmla="*/ 306 w 954"/>
                  <a:gd name="T9" fmla="*/ 108 h 672"/>
                  <a:gd name="T10" fmla="*/ 354 w 954"/>
                  <a:gd name="T11" fmla="*/ 132 h 672"/>
                  <a:gd name="T12" fmla="*/ 354 w 954"/>
                  <a:gd name="T13" fmla="*/ 78 h 672"/>
                  <a:gd name="T14" fmla="*/ 366 w 954"/>
                  <a:gd name="T15" fmla="*/ 30 h 672"/>
                  <a:gd name="T16" fmla="*/ 408 w 954"/>
                  <a:gd name="T17" fmla="*/ 0 h 672"/>
                  <a:gd name="T18" fmla="*/ 450 w 954"/>
                  <a:gd name="T19" fmla="*/ 30 h 672"/>
                  <a:gd name="T20" fmla="*/ 498 w 954"/>
                  <a:gd name="T21" fmla="*/ 42 h 672"/>
                  <a:gd name="T22" fmla="*/ 552 w 954"/>
                  <a:gd name="T23" fmla="*/ 54 h 672"/>
                  <a:gd name="T24" fmla="*/ 600 w 954"/>
                  <a:gd name="T25" fmla="*/ 48 h 672"/>
                  <a:gd name="T26" fmla="*/ 636 w 954"/>
                  <a:gd name="T27" fmla="*/ 54 h 672"/>
                  <a:gd name="T28" fmla="*/ 654 w 954"/>
                  <a:gd name="T29" fmla="*/ 96 h 672"/>
                  <a:gd name="T30" fmla="*/ 666 w 954"/>
                  <a:gd name="T31" fmla="*/ 120 h 672"/>
                  <a:gd name="T32" fmla="*/ 642 w 954"/>
                  <a:gd name="T33" fmla="*/ 162 h 672"/>
                  <a:gd name="T34" fmla="*/ 690 w 954"/>
                  <a:gd name="T35" fmla="*/ 150 h 672"/>
                  <a:gd name="T36" fmla="*/ 738 w 954"/>
                  <a:gd name="T37" fmla="*/ 138 h 672"/>
                  <a:gd name="T38" fmla="*/ 792 w 954"/>
                  <a:gd name="T39" fmla="*/ 120 h 672"/>
                  <a:gd name="T40" fmla="*/ 834 w 954"/>
                  <a:gd name="T41" fmla="*/ 120 h 672"/>
                  <a:gd name="T42" fmla="*/ 870 w 954"/>
                  <a:gd name="T43" fmla="*/ 150 h 672"/>
                  <a:gd name="T44" fmla="*/ 906 w 954"/>
                  <a:gd name="T45" fmla="*/ 180 h 672"/>
                  <a:gd name="T46" fmla="*/ 930 w 954"/>
                  <a:gd name="T47" fmla="*/ 210 h 672"/>
                  <a:gd name="T48" fmla="*/ 954 w 954"/>
                  <a:gd name="T49" fmla="*/ 258 h 672"/>
                  <a:gd name="T50" fmla="*/ 936 w 954"/>
                  <a:gd name="T51" fmla="*/ 312 h 672"/>
                  <a:gd name="T52" fmla="*/ 924 w 954"/>
                  <a:gd name="T53" fmla="*/ 360 h 672"/>
                  <a:gd name="T54" fmla="*/ 918 w 954"/>
                  <a:gd name="T55" fmla="*/ 408 h 672"/>
                  <a:gd name="T56" fmla="*/ 894 w 954"/>
                  <a:gd name="T57" fmla="*/ 444 h 672"/>
                  <a:gd name="T58" fmla="*/ 876 w 954"/>
                  <a:gd name="T59" fmla="*/ 480 h 672"/>
                  <a:gd name="T60" fmla="*/ 864 w 954"/>
                  <a:gd name="T61" fmla="*/ 522 h 672"/>
                  <a:gd name="T62" fmla="*/ 852 w 954"/>
                  <a:gd name="T63" fmla="*/ 642 h 672"/>
                  <a:gd name="T64" fmla="*/ 828 w 954"/>
                  <a:gd name="T65" fmla="*/ 666 h 672"/>
                  <a:gd name="T66" fmla="*/ 780 w 954"/>
                  <a:gd name="T67" fmla="*/ 636 h 672"/>
                  <a:gd name="T68" fmla="*/ 744 w 954"/>
                  <a:gd name="T69" fmla="*/ 606 h 672"/>
                  <a:gd name="T70" fmla="*/ 720 w 954"/>
                  <a:gd name="T71" fmla="*/ 570 h 672"/>
                  <a:gd name="T72" fmla="*/ 684 w 954"/>
                  <a:gd name="T73" fmla="*/ 582 h 672"/>
                  <a:gd name="T74" fmla="*/ 642 w 954"/>
                  <a:gd name="T75" fmla="*/ 606 h 672"/>
                  <a:gd name="T76" fmla="*/ 618 w 954"/>
                  <a:gd name="T77" fmla="*/ 600 h 672"/>
                  <a:gd name="T78" fmla="*/ 594 w 954"/>
                  <a:gd name="T79" fmla="*/ 564 h 672"/>
                  <a:gd name="T80" fmla="*/ 582 w 954"/>
                  <a:gd name="T81" fmla="*/ 516 h 672"/>
                  <a:gd name="T82" fmla="*/ 540 w 954"/>
                  <a:gd name="T83" fmla="*/ 498 h 672"/>
                  <a:gd name="T84" fmla="*/ 504 w 954"/>
                  <a:gd name="T85" fmla="*/ 480 h 672"/>
                  <a:gd name="T86" fmla="*/ 450 w 954"/>
                  <a:gd name="T87" fmla="*/ 498 h 672"/>
                  <a:gd name="T88" fmla="*/ 462 w 954"/>
                  <a:gd name="T89" fmla="*/ 534 h 672"/>
                  <a:gd name="T90" fmla="*/ 414 w 954"/>
                  <a:gd name="T91" fmla="*/ 546 h 672"/>
                  <a:gd name="T92" fmla="*/ 378 w 954"/>
                  <a:gd name="T93" fmla="*/ 552 h 672"/>
                  <a:gd name="T94" fmla="*/ 354 w 954"/>
                  <a:gd name="T95" fmla="*/ 582 h 672"/>
                  <a:gd name="T96" fmla="*/ 312 w 954"/>
                  <a:gd name="T97" fmla="*/ 570 h 672"/>
                  <a:gd name="T98" fmla="*/ 288 w 954"/>
                  <a:gd name="T99" fmla="*/ 540 h 672"/>
                  <a:gd name="T100" fmla="*/ 258 w 954"/>
                  <a:gd name="T101" fmla="*/ 564 h 672"/>
                  <a:gd name="T102" fmla="*/ 216 w 954"/>
                  <a:gd name="T103" fmla="*/ 576 h 672"/>
                  <a:gd name="T104" fmla="*/ 198 w 954"/>
                  <a:gd name="T105" fmla="*/ 606 h 672"/>
                  <a:gd name="T106" fmla="*/ 168 w 954"/>
                  <a:gd name="T107" fmla="*/ 636 h 672"/>
                  <a:gd name="T108" fmla="*/ 138 w 954"/>
                  <a:gd name="T109" fmla="*/ 612 h 672"/>
                  <a:gd name="T110" fmla="*/ 144 w 954"/>
                  <a:gd name="T111" fmla="*/ 558 h 672"/>
                  <a:gd name="T112" fmla="*/ 138 w 954"/>
                  <a:gd name="T113" fmla="*/ 504 h 672"/>
                  <a:gd name="T114" fmla="*/ 90 w 954"/>
                  <a:gd name="T115" fmla="*/ 498 h 672"/>
                  <a:gd name="T116" fmla="*/ 48 w 954"/>
                  <a:gd name="T117" fmla="*/ 480 h 672"/>
                  <a:gd name="T118" fmla="*/ 24 w 954"/>
                  <a:gd name="T119" fmla="*/ 450 h 672"/>
                  <a:gd name="T120" fmla="*/ 90 w 954"/>
                  <a:gd name="T121" fmla="*/ 354 h 6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4"/>
                  <a:gd name="T184" fmla="*/ 0 h 672"/>
                  <a:gd name="T185" fmla="*/ 954 w 954"/>
                  <a:gd name="T186" fmla="*/ 672 h 6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4" h="672">
                    <a:moveTo>
                      <a:pt x="90" y="42"/>
                    </a:moveTo>
                    <a:lnTo>
                      <a:pt x="96" y="42"/>
                    </a:lnTo>
                    <a:lnTo>
                      <a:pt x="102" y="42"/>
                    </a:lnTo>
                    <a:lnTo>
                      <a:pt x="102" y="48"/>
                    </a:lnTo>
                    <a:lnTo>
                      <a:pt x="108" y="48"/>
                    </a:lnTo>
                    <a:lnTo>
                      <a:pt x="114" y="48"/>
                    </a:lnTo>
                    <a:lnTo>
                      <a:pt x="120" y="48"/>
                    </a:lnTo>
                    <a:lnTo>
                      <a:pt x="120" y="54"/>
                    </a:lnTo>
                    <a:lnTo>
                      <a:pt x="126" y="54"/>
                    </a:lnTo>
                    <a:lnTo>
                      <a:pt x="132" y="54"/>
                    </a:lnTo>
                    <a:lnTo>
                      <a:pt x="138" y="54"/>
                    </a:lnTo>
                    <a:lnTo>
                      <a:pt x="144" y="54"/>
                    </a:lnTo>
                    <a:lnTo>
                      <a:pt x="150" y="54"/>
                    </a:lnTo>
                    <a:lnTo>
                      <a:pt x="156" y="54"/>
                    </a:lnTo>
                    <a:lnTo>
                      <a:pt x="162" y="54"/>
                    </a:lnTo>
                    <a:lnTo>
                      <a:pt x="168" y="54"/>
                    </a:lnTo>
                    <a:lnTo>
                      <a:pt x="174" y="54"/>
                    </a:lnTo>
                    <a:lnTo>
                      <a:pt x="180" y="60"/>
                    </a:lnTo>
                    <a:lnTo>
                      <a:pt x="186" y="60"/>
                    </a:lnTo>
                    <a:lnTo>
                      <a:pt x="192" y="60"/>
                    </a:lnTo>
                    <a:lnTo>
                      <a:pt x="192" y="66"/>
                    </a:lnTo>
                    <a:lnTo>
                      <a:pt x="198" y="66"/>
                    </a:lnTo>
                    <a:lnTo>
                      <a:pt x="204" y="66"/>
                    </a:lnTo>
                    <a:lnTo>
                      <a:pt x="210" y="72"/>
                    </a:lnTo>
                    <a:lnTo>
                      <a:pt x="216" y="72"/>
                    </a:lnTo>
                    <a:lnTo>
                      <a:pt x="222" y="78"/>
                    </a:lnTo>
                    <a:lnTo>
                      <a:pt x="228" y="78"/>
                    </a:lnTo>
                    <a:lnTo>
                      <a:pt x="234" y="78"/>
                    </a:lnTo>
                    <a:lnTo>
                      <a:pt x="240" y="78"/>
                    </a:lnTo>
                    <a:lnTo>
                      <a:pt x="240" y="84"/>
                    </a:lnTo>
                    <a:lnTo>
                      <a:pt x="246" y="84"/>
                    </a:lnTo>
                    <a:lnTo>
                      <a:pt x="252" y="84"/>
                    </a:lnTo>
                    <a:lnTo>
                      <a:pt x="258" y="84"/>
                    </a:lnTo>
                    <a:lnTo>
                      <a:pt x="258" y="90"/>
                    </a:lnTo>
                    <a:lnTo>
                      <a:pt x="264" y="90"/>
                    </a:lnTo>
                    <a:lnTo>
                      <a:pt x="270" y="90"/>
                    </a:lnTo>
                    <a:lnTo>
                      <a:pt x="270" y="96"/>
                    </a:lnTo>
                    <a:lnTo>
                      <a:pt x="276" y="96"/>
                    </a:lnTo>
                    <a:lnTo>
                      <a:pt x="282" y="96"/>
                    </a:lnTo>
                    <a:lnTo>
                      <a:pt x="288" y="96"/>
                    </a:lnTo>
                    <a:lnTo>
                      <a:pt x="288" y="102"/>
                    </a:lnTo>
                    <a:lnTo>
                      <a:pt x="294" y="102"/>
                    </a:lnTo>
                    <a:lnTo>
                      <a:pt x="300" y="102"/>
                    </a:lnTo>
                    <a:lnTo>
                      <a:pt x="306" y="102"/>
                    </a:lnTo>
                    <a:lnTo>
                      <a:pt x="306" y="108"/>
                    </a:lnTo>
                    <a:lnTo>
                      <a:pt x="312" y="108"/>
                    </a:lnTo>
                    <a:lnTo>
                      <a:pt x="318" y="108"/>
                    </a:lnTo>
                    <a:lnTo>
                      <a:pt x="324" y="108"/>
                    </a:lnTo>
                    <a:lnTo>
                      <a:pt x="330" y="108"/>
                    </a:lnTo>
                    <a:lnTo>
                      <a:pt x="330" y="114"/>
                    </a:lnTo>
                    <a:lnTo>
                      <a:pt x="336" y="120"/>
                    </a:lnTo>
                    <a:lnTo>
                      <a:pt x="342" y="126"/>
                    </a:lnTo>
                    <a:lnTo>
                      <a:pt x="348" y="126"/>
                    </a:lnTo>
                    <a:lnTo>
                      <a:pt x="354" y="132"/>
                    </a:lnTo>
                    <a:lnTo>
                      <a:pt x="360" y="132"/>
                    </a:lnTo>
                    <a:lnTo>
                      <a:pt x="360" y="126"/>
                    </a:lnTo>
                    <a:lnTo>
                      <a:pt x="360" y="120"/>
                    </a:lnTo>
                    <a:lnTo>
                      <a:pt x="360" y="114"/>
                    </a:lnTo>
                    <a:lnTo>
                      <a:pt x="360" y="108"/>
                    </a:lnTo>
                    <a:lnTo>
                      <a:pt x="354" y="96"/>
                    </a:lnTo>
                    <a:lnTo>
                      <a:pt x="354" y="90"/>
                    </a:lnTo>
                    <a:lnTo>
                      <a:pt x="354" y="84"/>
                    </a:lnTo>
                    <a:lnTo>
                      <a:pt x="354" y="78"/>
                    </a:lnTo>
                    <a:lnTo>
                      <a:pt x="354" y="72"/>
                    </a:lnTo>
                    <a:lnTo>
                      <a:pt x="354" y="66"/>
                    </a:lnTo>
                    <a:lnTo>
                      <a:pt x="354" y="60"/>
                    </a:lnTo>
                    <a:lnTo>
                      <a:pt x="354" y="54"/>
                    </a:lnTo>
                    <a:lnTo>
                      <a:pt x="360" y="48"/>
                    </a:lnTo>
                    <a:lnTo>
                      <a:pt x="360" y="42"/>
                    </a:lnTo>
                    <a:lnTo>
                      <a:pt x="360" y="36"/>
                    </a:lnTo>
                    <a:lnTo>
                      <a:pt x="366" y="36"/>
                    </a:lnTo>
                    <a:lnTo>
                      <a:pt x="366" y="30"/>
                    </a:lnTo>
                    <a:lnTo>
                      <a:pt x="372" y="24"/>
                    </a:lnTo>
                    <a:lnTo>
                      <a:pt x="378" y="18"/>
                    </a:lnTo>
                    <a:lnTo>
                      <a:pt x="384" y="18"/>
                    </a:lnTo>
                    <a:lnTo>
                      <a:pt x="384" y="12"/>
                    </a:lnTo>
                    <a:lnTo>
                      <a:pt x="390" y="12"/>
                    </a:lnTo>
                    <a:lnTo>
                      <a:pt x="390" y="6"/>
                    </a:lnTo>
                    <a:lnTo>
                      <a:pt x="396" y="6"/>
                    </a:lnTo>
                    <a:lnTo>
                      <a:pt x="402" y="0"/>
                    </a:lnTo>
                    <a:lnTo>
                      <a:pt x="408" y="0"/>
                    </a:lnTo>
                    <a:lnTo>
                      <a:pt x="414" y="6"/>
                    </a:lnTo>
                    <a:lnTo>
                      <a:pt x="420" y="12"/>
                    </a:lnTo>
                    <a:lnTo>
                      <a:pt x="426" y="12"/>
                    </a:lnTo>
                    <a:lnTo>
                      <a:pt x="432" y="18"/>
                    </a:lnTo>
                    <a:lnTo>
                      <a:pt x="438" y="18"/>
                    </a:lnTo>
                    <a:lnTo>
                      <a:pt x="438" y="24"/>
                    </a:lnTo>
                    <a:lnTo>
                      <a:pt x="444" y="24"/>
                    </a:lnTo>
                    <a:lnTo>
                      <a:pt x="444" y="30"/>
                    </a:lnTo>
                    <a:lnTo>
                      <a:pt x="450" y="30"/>
                    </a:lnTo>
                    <a:lnTo>
                      <a:pt x="456" y="36"/>
                    </a:lnTo>
                    <a:lnTo>
                      <a:pt x="462" y="36"/>
                    </a:lnTo>
                    <a:lnTo>
                      <a:pt x="468" y="36"/>
                    </a:lnTo>
                    <a:lnTo>
                      <a:pt x="468" y="42"/>
                    </a:lnTo>
                    <a:lnTo>
                      <a:pt x="474" y="42"/>
                    </a:lnTo>
                    <a:lnTo>
                      <a:pt x="480" y="42"/>
                    </a:lnTo>
                    <a:lnTo>
                      <a:pt x="486" y="42"/>
                    </a:lnTo>
                    <a:lnTo>
                      <a:pt x="492" y="42"/>
                    </a:lnTo>
                    <a:lnTo>
                      <a:pt x="498" y="42"/>
                    </a:lnTo>
                    <a:lnTo>
                      <a:pt x="504" y="42"/>
                    </a:lnTo>
                    <a:lnTo>
                      <a:pt x="510" y="42"/>
                    </a:lnTo>
                    <a:lnTo>
                      <a:pt x="516" y="42"/>
                    </a:lnTo>
                    <a:lnTo>
                      <a:pt x="522" y="42"/>
                    </a:lnTo>
                    <a:lnTo>
                      <a:pt x="528" y="48"/>
                    </a:lnTo>
                    <a:lnTo>
                      <a:pt x="534" y="48"/>
                    </a:lnTo>
                    <a:lnTo>
                      <a:pt x="540" y="54"/>
                    </a:lnTo>
                    <a:lnTo>
                      <a:pt x="546" y="54"/>
                    </a:lnTo>
                    <a:lnTo>
                      <a:pt x="552" y="54"/>
                    </a:lnTo>
                    <a:lnTo>
                      <a:pt x="558" y="54"/>
                    </a:lnTo>
                    <a:lnTo>
                      <a:pt x="564" y="54"/>
                    </a:lnTo>
                    <a:lnTo>
                      <a:pt x="564" y="48"/>
                    </a:lnTo>
                    <a:lnTo>
                      <a:pt x="570" y="48"/>
                    </a:lnTo>
                    <a:lnTo>
                      <a:pt x="576" y="48"/>
                    </a:lnTo>
                    <a:lnTo>
                      <a:pt x="582" y="48"/>
                    </a:lnTo>
                    <a:lnTo>
                      <a:pt x="588" y="48"/>
                    </a:lnTo>
                    <a:lnTo>
                      <a:pt x="594" y="48"/>
                    </a:lnTo>
                    <a:lnTo>
                      <a:pt x="600" y="48"/>
                    </a:lnTo>
                    <a:lnTo>
                      <a:pt x="606" y="48"/>
                    </a:lnTo>
                    <a:lnTo>
                      <a:pt x="606" y="42"/>
                    </a:lnTo>
                    <a:lnTo>
                      <a:pt x="612" y="42"/>
                    </a:lnTo>
                    <a:lnTo>
                      <a:pt x="618" y="42"/>
                    </a:lnTo>
                    <a:lnTo>
                      <a:pt x="624" y="36"/>
                    </a:lnTo>
                    <a:lnTo>
                      <a:pt x="630" y="42"/>
                    </a:lnTo>
                    <a:lnTo>
                      <a:pt x="630" y="48"/>
                    </a:lnTo>
                    <a:lnTo>
                      <a:pt x="636" y="48"/>
                    </a:lnTo>
                    <a:lnTo>
                      <a:pt x="636" y="54"/>
                    </a:lnTo>
                    <a:lnTo>
                      <a:pt x="636" y="60"/>
                    </a:lnTo>
                    <a:lnTo>
                      <a:pt x="636" y="66"/>
                    </a:lnTo>
                    <a:lnTo>
                      <a:pt x="642" y="66"/>
                    </a:lnTo>
                    <a:lnTo>
                      <a:pt x="642" y="72"/>
                    </a:lnTo>
                    <a:lnTo>
                      <a:pt x="648" y="78"/>
                    </a:lnTo>
                    <a:lnTo>
                      <a:pt x="648" y="84"/>
                    </a:lnTo>
                    <a:lnTo>
                      <a:pt x="648" y="90"/>
                    </a:lnTo>
                    <a:lnTo>
                      <a:pt x="654" y="90"/>
                    </a:lnTo>
                    <a:lnTo>
                      <a:pt x="654" y="96"/>
                    </a:lnTo>
                    <a:lnTo>
                      <a:pt x="660" y="90"/>
                    </a:lnTo>
                    <a:lnTo>
                      <a:pt x="666" y="90"/>
                    </a:lnTo>
                    <a:lnTo>
                      <a:pt x="666" y="96"/>
                    </a:lnTo>
                    <a:lnTo>
                      <a:pt x="672" y="96"/>
                    </a:lnTo>
                    <a:lnTo>
                      <a:pt x="672" y="102"/>
                    </a:lnTo>
                    <a:lnTo>
                      <a:pt x="672" y="108"/>
                    </a:lnTo>
                    <a:lnTo>
                      <a:pt x="672" y="114"/>
                    </a:lnTo>
                    <a:lnTo>
                      <a:pt x="666" y="114"/>
                    </a:lnTo>
                    <a:lnTo>
                      <a:pt x="666" y="120"/>
                    </a:lnTo>
                    <a:lnTo>
                      <a:pt x="666" y="126"/>
                    </a:lnTo>
                    <a:lnTo>
                      <a:pt x="660" y="126"/>
                    </a:lnTo>
                    <a:lnTo>
                      <a:pt x="660" y="132"/>
                    </a:lnTo>
                    <a:lnTo>
                      <a:pt x="654" y="138"/>
                    </a:lnTo>
                    <a:lnTo>
                      <a:pt x="648" y="144"/>
                    </a:lnTo>
                    <a:lnTo>
                      <a:pt x="648" y="150"/>
                    </a:lnTo>
                    <a:lnTo>
                      <a:pt x="642" y="150"/>
                    </a:lnTo>
                    <a:lnTo>
                      <a:pt x="642" y="156"/>
                    </a:lnTo>
                    <a:lnTo>
                      <a:pt x="642" y="162"/>
                    </a:lnTo>
                    <a:lnTo>
                      <a:pt x="648" y="162"/>
                    </a:lnTo>
                    <a:lnTo>
                      <a:pt x="654" y="162"/>
                    </a:lnTo>
                    <a:lnTo>
                      <a:pt x="660" y="162"/>
                    </a:lnTo>
                    <a:lnTo>
                      <a:pt x="666" y="156"/>
                    </a:lnTo>
                    <a:lnTo>
                      <a:pt x="672" y="156"/>
                    </a:lnTo>
                    <a:lnTo>
                      <a:pt x="678" y="156"/>
                    </a:lnTo>
                    <a:lnTo>
                      <a:pt x="678" y="150"/>
                    </a:lnTo>
                    <a:lnTo>
                      <a:pt x="684" y="150"/>
                    </a:lnTo>
                    <a:lnTo>
                      <a:pt x="690" y="150"/>
                    </a:lnTo>
                    <a:lnTo>
                      <a:pt x="690" y="144"/>
                    </a:lnTo>
                    <a:lnTo>
                      <a:pt x="696" y="144"/>
                    </a:lnTo>
                    <a:lnTo>
                      <a:pt x="702" y="138"/>
                    </a:lnTo>
                    <a:lnTo>
                      <a:pt x="708" y="138"/>
                    </a:lnTo>
                    <a:lnTo>
                      <a:pt x="714" y="138"/>
                    </a:lnTo>
                    <a:lnTo>
                      <a:pt x="720" y="138"/>
                    </a:lnTo>
                    <a:lnTo>
                      <a:pt x="726" y="138"/>
                    </a:lnTo>
                    <a:lnTo>
                      <a:pt x="732" y="138"/>
                    </a:lnTo>
                    <a:lnTo>
                      <a:pt x="738" y="138"/>
                    </a:lnTo>
                    <a:lnTo>
                      <a:pt x="744" y="132"/>
                    </a:lnTo>
                    <a:lnTo>
                      <a:pt x="750" y="132"/>
                    </a:lnTo>
                    <a:lnTo>
                      <a:pt x="756" y="126"/>
                    </a:lnTo>
                    <a:lnTo>
                      <a:pt x="762" y="126"/>
                    </a:lnTo>
                    <a:lnTo>
                      <a:pt x="768" y="120"/>
                    </a:lnTo>
                    <a:lnTo>
                      <a:pt x="774" y="120"/>
                    </a:lnTo>
                    <a:lnTo>
                      <a:pt x="780" y="120"/>
                    </a:lnTo>
                    <a:lnTo>
                      <a:pt x="786" y="120"/>
                    </a:lnTo>
                    <a:lnTo>
                      <a:pt x="792" y="120"/>
                    </a:lnTo>
                    <a:lnTo>
                      <a:pt x="798" y="120"/>
                    </a:lnTo>
                    <a:lnTo>
                      <a:pt x="798" y="114"/>
                    </a:lnTo>
                    <a:lnTo>
                      <a:pt x="804" y="114"/>
                    </a:lnTo>
                    <a:lnTo>
                      <a:pt x="810" y="114"/>
                    </a:lnTo>
                    <a:lnTo>
                      <a:pt x="816" y="114"/>
                    </a:lnTo>
                    <a:lnTo>
                      <a:pt x="822" y="114"/>
                    </a:lnTo>
                    <a:lnTo>
                      <a:pt x="828" y="114"/>
                    </a:lnTo>
                    <a:lnTo>
                      <a:pt x="834" y="114"/>
                    </a:lnTo>
                    <a:lnTo>
                      <a:pt x="834" y="120"/>
                    </a:lnTo>
                    <a:lnTo>
                      <a:pt x="840" y="120"/>
                    </a:lnTo>
                    <a:lnTo>
                      <a:pt x="846" y="126"/>
                    </a:lnTo>
                    <a:lnTo>
                      <a:pt x="852" y="132"/>
                    </a:lnTo>
                    <a:lnTo>
                      <a:pt x="858" y="132"/>
                    </a:lnTo>
                    <a:lnTo>
                      <a:pt x="858" y="138"/>
                    </a:lnTo>
                    <a:lnTo>
                      <a:pt x="864" y="138"/>
                    </a:lnTo>
                    <a:lnTo>
                      <a:pt x="864" y="144"/>
                    </a:lnTo>
                    <a:lnTo>
                      <a:pt x="870" y="144"/>
                    </a:lnTo>
                    <a:lnTo>
                      <a:pt x="870" y="150"/>
                    </a:lnTo>
                    <a:lnTo>
                      <a:pt x="876" y="150"/>
                    </a:lnTo>
                    <a:lnTo>
                      <a:pt x="876" y="156"/>
                    </a:lnTo>
                    <a:lnTo>
                      <a:pt x="882" y="156"/>
                    </a:lnTo>
                    <a:lnTo>
                      <a:pt x="882" y="162"/>
                    </a:lnTo>
                    <a:lnTo>
                      <a:pt x="888" y="168"/>
                    </a:lnTo>
                    <a:lnTo>
                      <a:pt x="894" y="174"/>
                    </a:lnTo>
                    <a:lnTo>
                      <a:pt x="900" y="174"/>
                    </a:lnTo>
                    <a:lnTo>
                      <a:pt x="900" y="180"/>
                    </a:lnTo>
                    <a:lnTo>
                      <a:pt x="906" y="180"/>
                    </a:lnTo>
                    <a:lnTo>
                      <a:pt x="906" y="186"/>
                    </a:lnTo>
                    <a:lnTo>
                      <a:pt x="912" y="186"/>
                    </a:lnTo>
                    <a:lnTo>
                      <a:pt x="912" y="192"/>
                    </a:lnTo>
                    <a:lnTo>
                      <a:pt x="918" y="192"/>
                    </a:lnTo>
                    <a:lnTo>
                      <a:pt x="918" y="198"/>
                    </a:lnTo>
                    <a:lnTo>
                      <a:pt x="924" y="198"/>
                    </a:lnTo>
                    <a:lnTo>
                      <a:pt x="924" y="204"/>
                    </a:lnTo>
                    <a:lnTo>
                      <a:pt x="930" y="204"/>
                    </a:lnTo>
                    <a:lnTo>
                      <a:pt x="930" y="210"/>
                    </a:lnTo>
                    <a:lnTo>
                      <a:pt x="936" y="210"/>
                    </a:lnTo>
                    <a:lnTo>
                      <a:pt x="936" y="216"/>
                    </a:lnTo>
                    <a:lnTo>
                      <a:pt x="942" y="222"/>
                    </a:lnTo>
                    <a:lnTo>
                      <a:pt x="942" y="228"/>
                    </a:lnTo>
                    <a:lnTo>
                      <a:pt x="948" y="234"/>
                    </a:lnTo>
                    <a:lnTo>
                      <a:pt x="948" y="240"/>
                    </a:lnTo>
                    <a:lnTo>
                      <a:pt x="954" y="246"/>
                    </a:lnTo>
                    <a:lnTo>
                      <a:pt x="954" y="252"/>
                    </a:lnTo>
                    <a:lnTo>
                      <a:pt x="954" y="258"/>
                    </a:lnTo>
                    <a:lnTo>
                      <a:pt x="954" y="264"/>
                    </a:lnTo>
                    <a:lnTo>
                      <a:pt x="954" y="270"/>
                    </a:lnTo>
                    <a:lnTo>
                      <a:pt x="954" y="276"/>
                    </a:lnTo>
                    <a:lnTo>
                      <a:pt x="948" y="282"/>
                    </a:lnTo>
                    <a:lnTo>
                      <a:pt x="948" y="288"/>
                    </a:lnTo>
                    <a:lnTo>
                      <a:pt x="948" y="294"/>
                    </a:lnTo>
                    <a:lnTo>
                      <a:pt x="942" y="300"/>
                    </a:lnTo>
                    <a:lnTo>
                      <a:pt x="942" y="306"/>
                    </a:lnTo>
                    <a:lnTo>
                      <a:pt x="936" y="312"/>
                    </a:lnTo>
                    <a:lnTo>
                      <a:pt x="936" y="318"/>
                    </a:lnTo>
                    <a:lnTo>
                      <a:pt x="930" y="318"/>
                    </a:lnTo>
                    <a:lnTo>
                      <a:pt x="930" y="324"/>
                    </a:lnTo>
                    <a:lnTo>
                      <a:pt x="930" y="330"/>
                    </a:lnTo>
                    <a:lnTo>
                      <a:pt x="924" y="336"/>
                    </a:lnTo>
                    <a:lnTo>
                      <a:pt x="924" y="342"/>
                    </a:lnTo>
                    <a:lnTo>
                      <a:pt x="924" y="348"/>
                    </a:lnTo>
                    <a:lnTo>
                      <a:pt x="924" y="354"/>
                    </a:lnTo>
                    <a:lnTo>
                      <a:pt x="924" y="360"/>
                    </a:lnTo>
                    <a:lnTo>
                      <a:pt x="924" y="366"/>
                    </a:lnTo>
                    <a:lnTo>
                      <a:pt x="918" y="366"/>
                    </a:lnTo>
                    <a:lnTo>
                      <a:pt x="918" y="372"/>
                    </a:lnTo>
                    <a:lnTo>
                      <a:pt x="918" y="378"/>
                    </a:lnTo>
                    <a:lnTo>
                      <a:pt x="918" y="384"/>
                    </a:lnTo>
                    <a:lnTo>
                      <a:pt x="918" y="390"/>
                    </a:lnTo>
                    <a:lnTo>
                      <a:pt x="918" y="396"/>
                    </a:lnTo>
                    <a:lnTo>
                      <a:pt x="918" y="402"/>
                    </a:lnTo>
                    <a:lnTo>
                      <a:pt x="918" y="408"/>
                    </a:lnTo>
                    <a:lnTo>
                      <a:pt x="912" y="414"/>
                    </a:lnTo>
                    <a:lnTo>
                      <a:pt x="906" y="414"/>
                    </a:lnTo>
                    <a:lnTo>
                      <a:pt x="906" y="420"/>
                    </a:lnTo>
                    <a:lnTo>
                      <a:pt x="906" y="426"/>
                    </a:lnTo>
                    <a:lnTo>
                      <a:pt x="900" y="426"/>
                    </a:lnTo>
                    <a:lnTo>
                      <a:pt x="900" y="432"/>
                    </a:lnTo>
                    <a:lnTo>
                      <a:pt x="894" y="432"/>
                    </a:lnTo>
                    <a:lnTo>
                      <a:pt x="894" y="438"/>
                    </a:lnTo>
                    <a:lnTo>
                      <a:pt x="894" y="444"/>
                    </a:lnTo>
                    <a:lnTo>
                      <a:pt x="888" y="444"/>
                    </a:lnTo>
                    <a:lnTo>
                      <a:pt x="888" y="450"/>
                    </a:lnTo>
                    <a:lnTo>
                      <a:pt x="888" y="456"/>
                    </a:lnTo>
                    <a:lnTo>
                      <a:pt x="882" y="456"/>
                    </a:lnTo>
                    <a:lnTo>
                      <a:pt x="882" y="462"/>
                    </a:lnTo>
                    <a:lnTo>
                      <a:pt x="882" y="468"/>
                    </a:lnTo>
                    <a:lnTo>
                      <a:pt x="876" y="468"/>
                    </a:lnTo>
                    <a:lnTo>
                      <a:pt x="876" y="474"/>
                    </a:lnTo>
                    <a:lnTo>
                      <a:pt x="876" y="480"/>
                    </a:lnTo>
                    <a:lnTo>
                      <a:pt x="870" y="480"/>
                    </a:lnTo>
                    <a:lnTo>
                      <a:pt x="870" y="486"/>
                    </a:lnTo>
                    <a:lnTo>
                      <a:pt x="870" y="492"/>
                    </a:lnTo>
                    <a:lnTo>
                      <a:pt x="870" y="498"/>
                    </a:lnTo>
                    <a:lnTo>
                      <a:pt x="864" y="498"/>
                    </a:lnTo>
                    <a:lnTo>
                      <a:pt x="864" y="504"/>
                    </a:lnTo>
                    <a:lnTo>
                      <a:pt x="864" y="510"/>
                    </a:lnTo>
                    <a:lnTo>
                      <a:pt x="864" y="516"/>
                    </a:lnTo>
                    <a:lnTo>
                      <a:pt x="864" y="522"/>
                    </a:lnTo>
                    <a:lnTo>
                      <a:pt x="864" y="528"/>
                    </a:lnTo>
                    <a:lnTo>
                      <a:pt x="864" y="534"/>
                    </a:lnTo>
                    <a:lnTo>
                      <a:pt x="864" y="540"/>
                    </a:lnTo>
                    <a:lnTo>
                      <a:pt x="864" y="546"/>
                    </a:lnTo>
                    <a:lnTo>
                      <a:pt x="864" y="552"/>
                    </a:lnTo>
                    <a:lnTo>
                      <a:pt x="864" y="642"/>
                    </a:lnTo>
                    <a:lnTo>
                      <a:pt x="858" y="636"/>
                    </a:lnTo>
                    <a:lnTo>
                      <a:pt x="858" y="642"/>
                    </a:lnTo>
                    <a:lnTo>
                      <a:pt x="852" y="642"/>
                    </a:lnTo>
                    <a:lnTo>
                      <a:pt x="846" y="642"/>
                    </a:lnTo>
                    <a:lnTo>
                      <a:pt x="840" y="642"/>
                    </a:lnTo>
                    <a:lnTo>
                      <a:pt x="840" y="636"/>
                    </a:lnTo>
                    <a:lnTo>
                      <a:pt x="840" y="642"/>
                    </a:lnTo>
                    <a:lnTo>
                      <a:pt x="834" y="642"/>
                    </a:lnTo>
                    <a:lnTo>
                      <a:pt x="834" y="648"/>
                    </a:lnTo>
                    <a:lnTo>
                      <a:pt x="834" y="654"/>
                    </a:lnTo>
                    <a:lnTo>
                      <a:pt x="834" y="660"/>
                    </a:lnTo>
                    <a:lnTo>
                      <a:pt x="828" y="666"/>
                    </a:lnTo>
                    <a:lnTo>
                      <a:pt x="816" y="672"/>
                    </a:lnTo>
                    <a:lnTo>
                      <a:pt x="810" y="672"/>
                    </a:lnTo>
                    <a:lnTo>
                      <a:pt x="804" y="672"/>
                    </a:lnTo>
                    <a:lnTo>
                      <a:pt x="792" y="672"/>
                    </a:lnTo>
                    <a:lnTo>
                      <a:pt x="798" y="648"/>
                    </a:lnTo>
                    <a:lnTo>
                      <a:pt x="792" y="642"/>
                    </a:lnTo>
                    <a:lnTo>
                      <a:pt x="786" y="642"/>
                    </a:lnTo>
                    <a:lnTo>
                      <a:pt x="786" y="636"/>
                    </a:lnTo>
                    <a:lnTo>
                      <a:pt x="780" y="636"/>
                    </a:lnTo>
                    <a:lnTo>
                      <a:pt x="780" y="630"/>
                    </a:lnTo>
                    <a:lnTo>
                      <a:pt x="774" y="630"/>
                    </a:lnTo>
                    <a:lnTo>
                      <a:pt x="768" y="624"/>
                    </a:lnTo>
                    <a:lnTo>
                      <a:pt x="762" y="624"/>
                    </a:lnTo>
                    <a:lnTo>
                      <a:pt x="762" y="618"/>
                    </a:lnTo>
                    <a:lnTo>
                      <a:pt x="756" y="618"/>
                    </a:lnTo>
                    <a:lnTo>
                      <a:pt x="750" y="612"/>
                    </a:lnTo>
                    <a:lnTo>
                      <a:pt x="750" y="606"/>
                    </a:lnTo>
                    <a:lnTo>
                      <a:pt x="744" y="606"/>
                    </a:lnTo>
                    <a:lnTo>
                      <a:pt x="744" y="600"/>
                    </a:lnTo>
                    <a:lnTo>
                      <a:pt x="744" y="594"/>
                    </a:lnTo>
                    <a:lnTo>
                      <a:pt x="738" y="588"/>
                    </a:lnTo>
                    <a:lnTo>
                      <a:pt x="738" y="582"/>
                    </a:lnTo>
                    <a:lnTo>
                      <a:pt x="732" y="582"/>
                    </a:lnTo>
                    <a:lnTo>
                      <a:pt x="732" y="576"/>
                    </a:lnTo>
                    <a:lnTo>
                      <a:pt x="726" y="576"/>
                    </a:lnTo>
                    <a:lnTo>
                      <a:pt x="726" y="570"/>
                    </a:lnTo>
                    <a:lnTo>
                      <a:pt x="720" y="570"/>
                    </a:lnTo>
                    <a:lnTo>
                      <a:pt x="714" y="570"/>
                    </a:lnTo>
                    <a:lnTo>
                      <a:pt x="708" y="564"/>
                    </a:lnTo>
                    <a:lnTo>
                      <a:pt x="708" y="570"/>
                    </a:lnTo>
                    <a:lnTo>
                      <a:pt x="702" y="570"/>
                    </a:lnTo>
                    <a:lnTo>
                      <a:pt x="696" y="570"/>
                    </a:lnTo>
                    <a:lnTo>
                      <a:pt x="696" y="576"/>
                    </a:lnTo>
                    <a:lnTo>
                      <a:pt x="690" y="576"/>
                    </a:lnTo>
                    <a:lnTo>
                      <a:pt x="690" y="582"/>
                    </a:lnTo>
                    <a:lnTo>
                      <a:pt x="684" y="582"/>
                    </a:lnTo>
                    <a:lnTo>
                      <a:pt x="678" y="582"/>
                    </a:lnTo>
                    <a:lnTo>
                      <a:pt x="672" y="588"/>
                    </a:lnTo>
                    <a:lnTo>
                      <a:pt x="666" y="588"/>
                    </a:lnTo>
                    <a:lnTo>
                      <a:pt x="660" y="588"/>
                    </a:lnTo>
                    <a:lnTo>
                      <a:pt x="654" y="588"/>
                    </a:lnTo>
                    <a:lnTo>
                      <a:pt x="654" y="594"/>
                    </a:lnTo>
                    <a:lnTo>
                      <a:pt x="648" y="594"/>
                    </a:lnTo>
                    <a:lnTo>
                      <a:pt x="648" y="600"/>
                    </a:lnTo>
                    <a:lnTo>
                      <a:pt x="642" y="606"/>
                    </a:lnTo>
                    <a:lnTo>
                      <a:pt x="642" y="612"/>
                    </a:lnTo>
                    <a:lnTo>
                      <a:pt x="636" y="612"/>
                    </a:lnTo>
                    <a:lnTo>
                      <a:pt x="636" y="618"/>
                    </a:lnTo>
                    <a:lnTo>
                      <a:pt x="630" y="618"/>
                    </a:lnTo>
                    <a:lnTo>
                      <a:pt x="624" y="618"/>
                    </a:lnTo>
                    <a:lnTo>
                      <a:pt x="624" y="612"/>
                    </a:lnTo>
                    <a:lnTo>
                      <a:pt x="618" y="612"/>
                    </a:lnTo>
                    <a:lnTo>
                      <a:pt x="618" y="606"/>
                    </a:lnTo>
                    <a:lnTo>
                      <a:pt x="618" y="600"/>
                    </a:lnTo>
                    <a:lnTo>
                      <a:pt x="618" y="594"/>
                    </a:lnTo>
                    <a:lnTo>
                      <a:pt x="618" y="588"/>
                    </a:lnTo>
                    <a:lnTo>
                      <a:pt x="612" y="588"/>
                    </a:lnTo>
                    <a:lnTo>
                      <a:pt x="612" y="582"/>
                    </a:lnTo>
                    <a:lnTo>
                      <a:pt x="606" y="582"/>
                    </a:lnTo>
                    <a:lnTo>
                      <a:pt x="600" y="582"/>
                    </a:lnTo>
                    <a:lnTo>
                      <a:pt x="594" y="576"/>
                    </a:lnTo>
                    <a:lnTo>
                      <a:pt x="594" y="570"/>
                    </a:lnTo>
                    <a:lnTo>
                      <a:pt x="594" y="564"/>
                    </a:lnTo>
                    <a:lnTo>
                      <a:pt x="594" y="558"/>
                    </a:lnTo>
                    <a:lnTo>
                      <a:pt x="594" y="552"/>
                    </a:lnTo>
                    <a:lnTo>
                      <a:pt x="594" y="546"/>
                    </a:lnTo>
                    <a:lnTo>
                      <a:pt x="594" y="540"/>
                    </a:lnTo>
                    <a:lnTo>
                      <a:pt x="594" y="534"/>
                    </a:lnTo>
                    <a:lnTo>
                      <a:pt x="588" y="534"/>
                    </a:lnTo>
                    <a:lnTo>
                      <a:pt x="588" y="528"/>
                    </a:lnTo>
                    <a:lnTo>
                      <a:pt x="582" y="522"/>
                    </a:lnTo>
                    <a:lnTo>
                      <a:pt x="582" y="516"/>
                    </a:lnTo>
                    <a:lnTo>
                      <a:pt x="576" y="516"/>
                    </a:lnTo>
                    <a:lnTo>
                      <a:pt x="570" y="510"/>
                    </a:lnTo>
                    <a:lnTo>
                      <a:pt x="564" y="510"/>
                    </a:lnTo>
                    <a:lnTo>
                      <a:pt x="564" y="504"/>
                    </a:lnTo>
                    <a:lnTo>
                      <a:pt x="558" y="504"/>
                    </a:lnTo>
                    <a:lnTo>
                      <a:pt x="552" y="504"/>
                    </a:lnTo>
                    <a:lnTo>
                      <a:pt x="552" y="498"/>
                    </a:lnTo>
                    <a:lnTo>
                      <a:pt x="546" y="498"/>
                    </a:lnTo>
                    <a:lnTo>
                      <a:pt x="540" y="498"/>
                    </a:lnTo>
                    <a:lnTo>
                      <a:pt x="540" y="492"/>
                    </a:lnTo>
                    <a:lnTo>
                      <a:pt x="534" y="492"/>
                    </a:lnTo>
                    <a:lnTo>
                      <a:pt x="528" y="492"/>
                    </a:lnTo>
                    <a:lnTo>
                      <a:pt x="528" y="486"/>
                    </a:lnTo>
                    <a:lnTo>
                      <a:pt x="522" y="486"/>
                    </a:lnTo>
                    <a:lnTo>
                      <a:pt x="516" y="486"/>
                    </a:lnTo>
                    <a:lnTo>
                      <a:pt x="510" y="486"/>
                    </a:lnTo>
                    <a:lnTo>
                      <a:pt x="510" y="480"/>
                    </a:lnTo>
                    <a:lnTo>
                      <a:pt x="504" y="480"/>
                    </a:lnTo>
                    <a:lnTo>
                      <a:pt x="498" y="480"/>
                    </a:lnTo>
                    <a:lnTo>
                      <a:pt x="492" y="480"/>
                    </a:lnTo>
                    <a:lnTo>
                      <a:pt x="486" y="486"/>
                    </a:lnTo>
                    <a:lnTo>
                      <a:pt x="480" y="486"/>
                    </a:lnTo>
                    <a:lnTo>
                      <a:pt x="474" y="492"/>
                    </a:lnTo>
                    <a:lnTo>
                      <a:pt x="468" y="492"/>
                    </a:lnTo>
                    <a:lnTo>
                      <a:pt x="462" y="492"/>
                    </a:lnTo>
                    <a:lnTo>
                      <a:pt x="456" y="492"/>
                    </a:lnTo>
                    <a:lnTo>
                      <a:pt x="450" y="498"/>
                    </a:lnTo>
                    <a:lnTo>
                      <a:pt x="444" y="498"/>
                    </a:lnTo>
                    <a:lnTo>
                      <a:pt x="444" y="504"/>
                    </a:lnTo>
                    <a:lnTo>
                      <a:pt x="450" y="504"/>
                    </a:lnTo>
                    <a:lnTo>
                      <a:pt x="450" y="510"/>
                    </a:lnTo>
                    <a:lnTo>
                      <a:pt x="456" y="510"/>
                    </a:lnTo>
                    <a:lnTo>
                      <a:pt x="462" y="516"/>
                    </a:lnTo>
                    <a:lnTo>
                      <a:pt x="462" y="522"/>
                    </a:lnTo>
                    <a:lnTo>
                      <a:pt x="462" y="528"/>
                    </a:lnTo>
                    <a:lnTo>
                      <a:pt x="462" y="534"/>
                    </a:lnTo>
                    <a:lnTo>
                      <a:pt x="456" y="534"/>
                    </a:lnTo>
                    <a:lnTo>
                      <a:pt x="450" y="534"/>
                    </a:lnTo>
                    <a:lnTo>
                      <a:pt x="450" y="540"/>
                    </a:lnTo>
                    <a:lnTo>
                      <a:pt x="444" y="540"/>
                    </a:lnTo>
                    <a:lnTo>
                      <a:pt x="438" y="540"/>
                    </a:lnTo>
                    <a:lnTo>
                      <a:pt x="432" y="540"/>
                    </a:lnTo>
                    <a:lnTo>
                      <a:pt x="426" y="546"/>
                    </a:lnTo>
                    <a:lnTo>
                      <a:pt x="420" y="546"/>
                    </a:lnTo>
                    <a:lnTo>
                      <a:pt x="414" y="546"/>
                    </a:lnTo>
                    <a:lnTo>
                      <a:pt x="408" y="546"/>
                    </a:lnTo>
                    <a:lnTo>
                      <a:pt x="408" y="552"/>
                    </a:lnTo>
                    <a:lnTo>
                      <a:pt x="402" y="552"/>
                    </a:lnTo>
                    <a:lnTo>
                      <a:pt x="402" y="558"/>
                    </a:lnTo>
                    <a:lnTo>
                      <a:pt x="396" y="558"/>
                    </a:lnTo>
                    <a:lnTo>
                      <a:pt x="390" y="558"/>
                    </a:lnTo>
                    <a:lnTo>
                      <a:pt x="384" y="558"/>
                    </a:lnTo>
                    <a:lnTo>
                      <a:pt x="384" y="552"/>
                    </a:lnTo>
                    <a:lnTo>
                      <a:pt x="378" y="552"/>
                    </a:lnTo>
                    <a:lnTo>
                      <a:pt x="372" y="552"/>
                    </a:lnTo>
                    <a:lnTo>
                      <a:pt x="366" y="552"/>
                    </a:lnTo>
                    <a:lnTo>
                      <a:pt x="366" y="558"/>
                    </a:lnTo>
                    <a:lnTo>
                      <a:pt x="366" y="564"/>
                    </a:lnTo>
                    <a:lnTo>
                      <a:pt x="366" y="570"/>
                    </a:lnTo>
                    <a:lnTo>
                      <a:pt x="360" y="570"/>
                    </a:lnTo>
                    <a:lnTo>
                      <a:pt x="360" y="576"/>
                    </a:lnTo>
                    <a:lnTo>
                      <a:pt x="354" y="576"/>
                    </a:lnTo>
                    <a:lnTo>
                      <a:pt x="354" y="582"/>
                    </a:lnTo>
                    <a:lnTo>
                      <a:pt x="348" y="582"/>
                    </a:lnTo>
                    <a:lnTo>
                      <a:pt x="342" y="582"/>
                    </a:lnTo>
                    <a:lnTo>
                      <a:pt x="336" y="582"/>
                    </a:lnTo>
                    <a:lnTo>
                      <a:pt x="330" y="582"/>
                    </a:lnTo>
                    <a:lnTo>
                      <a:pt x="324" y="582"/>
                    </a:lnTo>
                    <a:lnTo>
                      <a:pt x="318" y="582"/>
                    </a:lnTo>
                    <a:lnTo>
                      <a:pt x="318" y="576"/>
                    </a:lnTo>
                    <a:lnTo>
                      <a:pt x="318" y="570"/>
                    </a:lnTo>
                    <a:lnTo>
                      <a:pt x="312" y="570"/>
                    </a:lnTo>
                    <a:lnTo>
                      <a:pt x="312" y="564"/>
                    </a:lnTo>
                    <a:lnTo>
                      <a:pt x="306" y="564"/>
                    </a:lnTo>
                    <a:lnTo>
                      <a:pt x="306" y="558"/>
                    </a:lnTo>
                    <a:lnTo>
                      <a:pt x="306" y="552"/>
                    </a:lnTo>
                    <a:lnTo>
                      <a:pt x="306" y="546"/>
                    </a:lnTo>
                    <a:lnTo>
                      <a:pt x="300" y="540"/>
                    </a:lnTo>
                    <a:lnTo>
                      <a:pt x="300" y="534"/>
                    </a:lnTo>
                    <a:lnTo>
                      <a:pt x="294" y="534"/>
                    </a:lnTo>
                    <a:lnTo>
                      <a:pt x="288" y="540"/>
                    </a:lnTo>
                    <a:lnTo>
                      <a:pt x="282" y="540"/>
                    </a:lnTo>
                    <a:lnTo>
                      <a:pt x="282" y="546"/>
                    </a:lnTo>
                    <a:lnTo>
                      <a:pt x="276" y="546"/>
                    </a:lnTo>
                    <a:lnTo>
                      <a:pt x="270" y="546"/>
                    </a:lnTo>
                    <a:lnTo>
                      <a:pt x="270" y="552"/>
                    </a:lnTo>
                    <a:lnTo>
                      <a:pt x="264" y="552"/>
                    </a:lnTo>
                    <a:lnTo>
                      <a:pt x="264" y="558"/>
                    </a:lnTo>
                    <a:lnTo>
                      <a:pt x="264" y="564"/>
                    </a:lnTo>
                    <a:lnTo>
                      <a:pt x="258" y="564"/>
                    </a:lnTo>
                    <a:lnTo>
                      <a:pt x="258" y="570"/>
                    </a:lnTo>
                    <a:lnTo>
                      <a:pt x="252" y="570"/>
                    </a:lnTo>
                    <a:lnTo>
                      <a:pt x="252" y="576"/>
                    </a:lnTo>
                    <a:lnTo>
                      <a:pt x="246" y="576"/>
                    </a:lnTo>
                    <a:lnTo>
                      <a:pt x="240" y="576"/>
                    </a:lnTo>
                    <a:lnTo>
                      <a:pt x="234" y="576"/>
                    </a:lnTo>
                    <a:lnTo>
                      <a:pt x="228" y="576"/>
                    </a:lnTo>
                    <a:lnTo>
                      <a:pt x="222" y="576"/>
                    </a:lnTo>
                    <a:lnTo>
                      <a:pt x="216" y="576"/>
                    </a:lnTo>
                    <a:lnTo>
                      <a:pt x="210" y="576"/>
                    </a:lnTo>
                    <a:lnTo>
                      <a:pt x="204" y="576"/>
                    </a:lnTo>
                    <a:lnTo>
                      <a:pt x="198" y="576"/>
                    </a:lnTo>
                    <a:lnTo>
                      <a:pt x="192" y="576"/>
                    </a:lnTo>
                    <a:lnTo>
                      <a:pt x="192" y="582"/>
                    </a:lnTo>
                    <a:lnTo>
                      <a:pt x="198" y="588"/>
                    </a:lnTo>
                    <a:lnTo>
                      <a:pt x="198" y="594"/>
                    </a:lnTo>
                    <a:lnTo>
                      <a:pt x="198" y="600"/>
                    </a:lnTo>
                    <a:lnTo>
                      <a:pt x="198" y="606"/>
                    </a:lnTo>
                    <a:lnTo>
                      <a:pt x="198" y="612"/>
                    </a:lnTo>
                    <a:lnTo>
                      <a:pt x="192" y="612"/>
                    </a:lnTo>
                    <a:lnTo>
                      <a:pt x="192" y="618"/>
                    </a:lnTo>
                    <a:lnTo>
                      <a:pt x="186" y="624"/>
                    </a:lnTo>
                    <a:lnTo>
                      <a:pt x="186" y="630"/>
                    </a:lnTo>
                    <a:lnTo>
                      <a:pt x="180" y="630"/>
                    </a:lnTo>
                    <a:lnTo>
                      <a:pt x="180" y="636"/>
                    </a:lnTo>
                    <a:lnTo>
                      <a:pt x="174" y="636"/>
                    </a:lnTo>
                    <a:lnTo>
                      <a:pt x="168" y="636"/>
                    </a:lnTo>
                    <a:lnTo>
                      <a:pt x="162" y="636"/>
                    </a:lnTo>
                    <a:lnTo>
                      <a:pt x="162" y="630"/>
                    </a:lnTo>
                    <a:lnTo>
                      <a:pt x="156" y="630"/>
                    </a:lnTo>
                    <a:lnTo>
                      <a:pt x="150" y="630"/>
                    </a:lnTo>
                    <a:lnTo>
                      <a:pt x="150" y="624"/>
                    </a:lnTo>
                    <a:lnTo>
                      <a:pt x="144" y="624"/>
                    </a:lnTo>
                    <a:lnTo>
                      <a:pt x="144" y="618"/>
                    </a:lnTo>
                    <a:lnTo>
                      <a:pt x="138" y="618"/>
                    </a:lnTo>
                    <a:lnTo>
                      <a:pt x="138" y="612"/>
                    </a:lnTo>
                    <a:lnTo>
                      <a:pt x="132" y="606"/>
                    </a:lnTo>
                    <a:lnTo>
                      <a:pt x="132" y="600"/>
                    </a:lnTo>
                    <a:lnTo>
                      <a:pt x="132" y="594"/>
                    </a:lnTo>
                    <a:lnTo>
                      <a:pt x="132" y="588"/>
                    </a:lnTo>
                    <a:lnTo>
                      <a:pt x="132" y="582"/>
                    </a:lnTo>
                    <a:lnTo>
                      <a:pt x="138" y="576"/>
                    </a:lnTo>
                    <a:lnTo>
                      <a:pt x="138" y="570"/>
                    </a:lnTo>
                    <a:lnTo>
                      <a:pt x="144" y="564"/>
                    </a:lnTo>
                    <a:lnTo>
                      <a:pt x="144" y="558"/>
                    </a:lnTo>
                    <a:lnTo>
                      <a:pt x="150" y="552"/>
                    </a:lnTo>
                    <a:lnTo>
                      <a:pt x="150" y="546"/>
                    </a:lnTo>
                    <a:lnTo>
                      <a:pt x="150" y="540"/>
                    </a:lnTo>
                    <a:lnTo>
                      <a:pt x="150" y="534"/>
                    </a:lnTo>
                    <a:lnTo>
                      <a:pt x="150" y="528"/>
                    </a:lnTo>
                    <a:lnTo>
                      <a:pt x="150" y="522"/>
                    </a:lnTo>
                    <a:lnTo>
                      <a:pt x="150" y="516"/>
                    </a:lnTo>
                    <a:lnTo>
                      <a:pt x="144" y="510"/>
                    </a:lnTo>
                    <a:lnTo>
                      <a:pt x="138" y="504"/>
                    </a:lnTo>
                    <a:lnTo>
                      <a:pt x="132" y="504"/>
                    </a:lnTo>
                    <a:lnTo>
                      <a:pt x="126" y="504"/>
                    </a:lnTo>
                    <a:lnTo>
                      <a:pt x="120" y="504"/>
                    </a:lnTo>
                    <a:lnTo>
                      <a:pt x="114" y="504"/>
                    </a:lnTo>
                    <a:lnTo>
                      <a:pt x="114" y="498"/>
                    </a:lnTo>
                    <a:lnTo>
                      <a:pt x="108" y="498"/>
                    </a:lnTo>
                    <a:lnTo>
                      <a:pt x="102" y="498"/>
                    </a:lnTo>
                    <a:lnTo>
                      <a:pt x="96" y="498"/>
                    </a:lnTo>
                    <a:lnTo>
                      <a:pt x="90" y="498"/>
                    </a:lnTo>
                    <a:lnTo>
                      <a:pt x="84" y="498"/>
                    </a:lnTo>
                    <a:lnTo>
                      <a:pt x="78" y="498"/>
                    </a:lnTo>
                    <a:lnTo>
                      <a:pt x="72" y="498"/>
                    </a:lnTo>
                    <a:lnTo>
                      <a:pt x="72" y="492"/>
                    </a:lnTo>
                    <a:lnTo>
                      <a:pt x="66" y="492"/>
                    </a:lnTo>
                    <a:lnTo>
                      <a:pt x="60" y="492"/>
                    </a:lnTo>
                    <a:lnTo>
                      <a:pt x="54" y="486"/>
                    </a:lnTo>
                    <a:lnTo>
                      <a:pt x="48" y="486"/>
                    </a:lnTo>
                    <a:lnTo>
                      <a:pt x="48" y="480"/>
                    </a:lnTo>
                    <a:lnTo>
                      <a:pt x="42" y="480"/>
                    </a:lnTo>
                    <a:lnTo>
                      <a:pt x="42" y="474"/>
                    </a:lnTo>
                    <a:lnTo>
                      <a:pt x="36" y="474"/>
                    </a:lnTo>
                    <a:lnTo>
                      <a:pt x="36" y="468"/>
                    </a:lnTo>
                    <a:lnTo>
                      <a:pt x="30" y="468"/>
                    </a:lnTo>
                    <a:lnTo>
                      <a:pt x="30" y="462"/>
                    </a:lnTo>
                    <a:lnTo>
                      <a:pt x="30" y="456"/>
                    </a:lnTo>
                    <a:lnTo>
                      <a:pt x="24" y="456"/>
                    </a:lnTo>
                    <a:lnTo>
                      <a:pt x="24" y="450"/>
                    </a:lnTo>
                    <a:lnTo>
                      <a:pt x="24" y="444"/>
                    </a:lnTo>
                    <a:lnTo>
                      <a:pt x="18" y="444"/>
                    </a:lnTo>
                    <a:lnTo>
                      <a:pt x="12" y="444"/>
                    </a:lnTo>
                    <a:lnTo>
                      <a:pt x="6" y="444"/>
                    </a:lnTo>
                    <a:lnTo>
                      <a:pt x="0" y="444"/>
                    </a:lnTo>
                    <a:lnTo>
                      <a:pt x="42" y="420"/>
                    </a:lnTo>
                    <a:lnTo>
                      <a:pt x="54" y="402"/>
                    </a:lnTo>
                    <a:lnTo>
                      <a:pt x="42" y="366"/>
                    </a:lnTo>
                    <a:lnTo>
                      <a:pt x="90" y="354"/>
                    </a:lnTo>
                    <a:lnTo>
                      <a:pt x="138" y="342"/>
                    </a:lnTo>
                    <a:lnTo>
                      <a:pt x="138" y="276"/>
                    </a:lnTo>
                    <a:lnTo>
                      <a:pt x="138" y="240"/>
                    </a:lnTo>
                    <a:lnTo>
                      <a:pt x="102" y="192"/>
                    </a:lnTo>
                    <a:lnTo>
                      <a:pt x="90" y="114"/>
                    </a:lnTo>
                    <a:lnTo>
                      <a:pt x="90" y="54"/>
                    </a:lnTo>
                    <a:lnTo>
                      <a:pt x="90" y="42"/>
                    </a:lnTo>
                    <a:close/>
                  </a:path>
                </a:pathLst>
              </a:custGeom>
              <a:solidFill>
                <a:srgbClr val="272727"/>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8" name="Freeform 37">
                <a:extLst>
                  <a:ext uri="{FF2B5EF4-FFF2-40B4-BE49-F238E27FC236}">
                    <a16:creationId xmlns:a16="http://schemas.microsoft.com/office/drawing/2014/main" id="{AD3A6A76-4FF9-412F-A433-D89E503C4D24}"/>
                  </a:ext>
                </a:extLst>
              </p:cNvPr>
              <p:cNvSpPr>
                <a:spLocks/>
              </p:cNvSpPr>
              <p:nvPr/>
            </p:nvSpPr>
            <p:spPr bwMode="auto">
              <a:xfrm>
                <a:off x="1854835" y="1882775"/>
                <a:ext cx="1205230" cy="673100"/>
              </a:xfrm>
              <a:custGeom>
                <a:avLst/>
                <a:gdLst>
                  <a:gd name="T0" fmla="*/ 1074 w 1122"/>
                  <a:gd name="T1" fmla="*/ 432 h 642"/>
                  <a:gd name="T2" fmla="*/ 1062 w 1122"/>
                  <a:gd name="T3" fmla="*/ 474 h 642"/>
                  <a:gd name="T4" fmla="*/ 1008 w 1122"/>
                  <a:gd name="T5" fmla="*/ 468 h 642"/>
                  <a:gd name="T6" fmla="*/ 972 w 1122"/>
                  <a:gd name="T7" fmla="*/ 444 h 642"/>
                  <a:gd name="T8" fmla="*/ 960 w 1122"/>
                  <a:gd name="T9" fmla="*/ 480 h 642"/>
                  <a:gd name="T10" fmla="*/ 978 w 1122"/>
                  <a:gd name="T11" fmla="*/ 528 h 642"/>
                  <a:gd name="T12" fmla="*/ 954 w 1122"/>
                  <a:gd name="T13" fmla="*/ 564 h 642"/>
                  <a:gd name="T14" fmla="*/ 912 w 1122"/>
                  <a:gd name="T15" fmla="*/ 588 h 642"/>
                  <a:gd name="T16" fmla="*/ 870 w 1122"/>
                  <a:gd name="T17" fmla="*/ 600 h 642"/>
                  <a:gd name="T18" fmla="*/ 852 w 1122"/>
                  <a:gd name="T19" fmla="*/ 558 h 642"/>
                  <a:gd name="T20" fmla="*/ 810 w 1122"/>
                  <a:gd name="T21" fmla="*/ 558 h 642"/>
                  <a:gd name="T22" fmla="*/ 762 w 1122"/>
                  <a:gd name="T23" fmla="*/ 564 h 642"/>
                  <a:gd name="T24" fmla="*/ 708 w 1122"/>
                  <a:gd name="T25" fmla="*/ 552 h 642"/>
                  <a:gd name="T26" fmla="*/ 660 w 1122"/>
                  <a:gd name="T27" fmla="*/ 540 h 642"/>
                  <a:gd name="T28" fmla="*/ 618 w 1122"/>
                  <a:gd name="T29" fmla="*/ 510 h 642"/>
                  <a:gd name="T30" fmla="*/ 582 w 1122"/>
                  <a:gd name="T31" fmla="*/ 546 h 642"/>
                  <a:gd name="T32" fmla="*/ 570 w 1122"/>
                  <a:gd name="T33" fmla="*/ 594 h 642"/>
                  <a:gd name="T34" fmla="*/ 564 w 1122"/>
                  <a:gd name="T35" fmla="*/ 636 h 642"/>
                  <a:gd name="T36" fmla="*/ 522 w 1122"/>
                  <a:gd name="T37" fmla="*/ 612 h 642"/>
                  <a:gd name="T38" fmla="*/ 480 w 1122"/>
                  <a:gd name="T39" fmla="*/ 600 h 642"/>
                  <a:gd name="T40" fmla="*/ 438 w 1122"/>
                  <a:gd name="T41" fmla="*/ 588 h 642"/>
                  <a:gd name="T42" fmla="*/ 390 w 1122"/>
                  <a:gd name="T43" fmla="*/ 564 h 642"/>
                  <a:gd name="T44" fmla="*/ 336 w 1122"/>
                  <a:gd name="T45" fmla="*/ 564 h 642"/>
                  <a:gd name="T46" fmla="*/ 300 w 1122"/>
                  <a:gd name="T47" fmla="*/ 546 h 642"/>
                  <a:gd name="T48" fmla="*/ 246 w 1122"/>
                  <a:gd name="T49" fmla="*/ 546 h 642"/>
                  <a:gd name="T50" fmla="*/ 198 w 1122"/>
                  <a:gd name="T51" fmla="*/ 552 h 642"/>
                  <a:gd name="T52" fmla="*/ 150 w 1122"/>
                  <a:gd name="T53" fmla="*/ 546 h 642"/>
                  <a:gd name="T54" fmla="*/ 108 w 1122"/>
                  <a:gd name="T55" fmla="*/ 558 h 642"/>
                  <a:gd name="T56" fmla="*/ 66 w 1122"/>
                  <a:gd name="T57" fmla="*/ 570 h 642"/>
                  <a:gd name="T58" fmla="*/ 24 w 1122"/>
                  <a:gd name="T59" fmla="*/ 594 h 642"/>
                  <a:gd name="T60" fmla="*/ 6 w 1122"/>
                  <a:gd name="T61" fmla="*/ 582 h 642"/>
                  <a:gd name="T62" fmla="*/ 12 w 1122"/>
                  <a:gd name="T63" fmla="*/ 534 h 642"/>
                  <a:gd name="T64" fmla="*/ 6 w 1122"/>
                  <a:gd name="T65" fmla="*/ 480 h 642"/>
                  <a:gd name="T66" fmla="*/ 0 w 1122"/>
                  <a:gd name="T67" fmla="*/ 432 h 642"/>
                  <a:gd name="T68" fmla="*/ 18 w 1122"/>
                  <a:gd name="T69" fmla="*/ 384 h 642"/>
                  <a:gd name="T70" fmla="*/ 66 w 1122"/>
                  <a:gd name="T71" fmla="*/ 384 h 642"/>
                  <a:gd name="T72" fmla="*/ 120 w 1122"/>
                  <a:gd name="T73" fmla="*/ 378 h 642"/>
                  <a:gd name="T74" fmla="*/ 162 w 1122"/>
                  <a:gd name="T75" fmla="*/ 354 h 642"/>
                  <a:gd name="T76" fmla="*/ 198 w 1122"/>
                  <a:gd name="T77" fmla="*/ 318 h 642"/>
                  <a:gd name="T78" fmla="*/ 216 w 1122"/>
                  <a:gd name="T79" fmla="*/ 270 h 642"/>
                  <a:gd name="T80" fmla="*/ 234 w 1122"/>
                  <a:gd name="T81" fmla="*/ 234 h 642"/>
                  <a:gd name="T82" fmla="*/ 246 w 1122"/>
                  <a:gd name="T83" fmla="*/ 186 h 642"/>
                  <a:gd name="T84" fmla="*/ 246 w 1122"/>
                  <a:gd name="T85" fmla="*/ 138 h 642"/>
                  <a:gd name="T86" fmla="*/ 264 w 1122"/>
                  <a:gd name="T87" fmla="*/ 42 h 642"/>
                  <a:gd name="T88" fmla="*/ 360 w 1122"/>
                  <a:gd name="T89" fmla="*/ 18 h 642"/>
                  <a:gd name="T90" fmla="*/ 408 w 1122"/>
                  <a:gd name="T91" fmla="*/ 6 h 642"/>
                  <a:gd name="T92" fmla="*/ 420 w 1122"/>
                  <a:gd name="T93" fmla="*/ 42 h 642"/>
                  <a:gd name="T94" fmla="*/ 444 w 1122"/>
                  <a:gd name="T95" fmla="*/ 72 h 642"/>
                  <a:gd name="T96" fmla="*/ 456 w 1122"/>
                  <a:gd name="T97" fmla="*/ 114 h 642"/>
                  <a:gd name="T98" fmla="*/ 486 w 1122"/>
                  <a:gd name="T99" fmla="*/ 138 h 642"/>
                  <a:gd name="T100" fmla="*/ 516 w 1122"/>
                  <a:gd name="T101" fmla="*/ 108 h 642"/>
                  <a:gd name="T102" fmla="*/ 546 w 1122"/>
                  <a:gd name="T103" fmla="*/ 78 h 642"/>
                  <a:gd name="T104" fmla="*/ 582 w 1122"/>
                  <a:gd name="T105" fmla="*/ 96 h 642"/>
                  <a:gd name="T106" fmla="*/ 618 w 1122"/>
                  <a:gd name="T107" fmla="*/ 126 h 642"/>
                  <a:gd name="T108" fmla="*/ 648 w 1122"/>
                  <a:gd name="T109" fmla="*/ 138 h 642"/>
                  <a:gd name="T110" fmla="*/ 672 w 1122"/>
                  <a:gd name="T111" fmla="*/ 108 h 642"/>
                  <a:gd name="T112" fmla="*/ 684 w 1122"/>
                  <a:gd name="T113" fmla="*/ 66 h 642"/>
                  <a:gd name="T114" fmla="*/ 696 w 1122"/>
                  <a:gd name="T115" fmla="*/ 24 h 642"/>
                  <a:gd name="T116" fmla="*/ 948 w 1122"/>
                  <a:gd name="T117" fmla="*/ 282 h 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22"/>
                  <a:gd name="T178" fmla="*/ 0 h 642"/>
                  <a:gd name="T179" fmla="*/ 1122 w 1122"/>
                  <a:gd name="T180" fmla="*/ 642 h 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22" h="642">
                    <a:moveTo>
                      <a:pt x="1122" y="432"/>
                    </a:moveTo>
                    <a:lnTo>
                      <a:pt x="1116" y="432"/>
                    </a:lnTo>
                    <a:lnTo>
                      <a:pt x="1110" y="432"/>
                    </a:lnTo>
                    <a:lnTo>
                      <a:pt x="1104" y="432"/>
                    </a:lnTo>
                    <a:lnTo>
                      <a:pt x="1098" y="432"/>
                    </a:lnTo>
                    <a:lnTo>
                      <a:pt x="1092" y="432"/>
                    </a:lnTo>
                    <a:lnTo>
                      <a:pt x="1086" y="432"/>
                    </a:lnTo>
                    <a:lnTo>
                      <a:pt x="1080" y="432"/>
                    </a:lnTo>
                    <a:lnTo>
                      <a:pt x="1074" y="432"/>
                    </a:lnTo>
                    <a:lnTo>
                      <a:pt x="1074" y="438"/>
                    </a:lnTo>
                    <a:lnTo>
                      <a:pt x="1068" y="438"/>
                    </a:lnTo>
                    <a:lnTo>
                      <a:pt x="1068" y="444"/>
                    </a:lnTo>
                    <a:lnTo>
                      <a:pt x="1068" y="450"/>
                    </a:lnTo>
                    <a:lnTo>
                      <a:pt x="1068" y="456"/>
                    </a:lnTo>
                    <a:lnTo>
                      <a:pt x="1068" y="462"/>
                    </a:lnTo>
                    <a:lnTo>
                      <a:pt x="1062" y="462"/>
                    </a:lnTo>
                    <a:lnTo>
                      <a:pt x="1062" y="468"/>
                    </a:lnTo>
                    <a:lnTo>
                      <a:pt x="1062" y="474"/>
                    </a:lnTo>
                    <a:lnTo>
                      <a:pt x="1056" y="474"/>
                    </a:lnTo>
                    <a:lnTo>
                      <a:pt x="1050" y="480"/>
                    </a:lnTo>
                    <a:lnTo>
                      <a:pt x="1044" y="480"/>
                    </a:lnTo>
                    <a:lnTo>
                      <a:pt x="1038" y="480"/>
                    </a:lnTo>
                    <a:lnTo>
                      <a:pt x="1032" y="474"/>
                    </a:lnTo>
                    <a:lnTo>
                      <a:pt x="1026" y="474"/>
                    </a:lnTo>
                    <a:lnTo>
                      <a:pt x="1020" y="474"/>
                    </a:lnTo>
                    <a:lnTo>
                      <a:pt x="1014" y="468"/>
                    </a:lnTo>
                    <a:lnTo>
                      <a:pt x="1008" y="468"/>
                    </a:lnTo>
                    <a:lnTo>
                      <a:pt x="1008" y="462"/>
                    </a:lnTo>
                    <a:lnTo>
                      <a:pt x="1002" y="462"/>
                    </a:lnTo>
                    <a:lnTo>
                      <a:pt x="996" y="456"/>
                    </a:lnTo>
                    <a:lnTo>
                      <a:pt x="990" y="450"/>
                    </a:lnTo>
                    <a:lnTo>
                      <a:pt x="984" y="450"/>
                    </a:lnTo>
                    <a:lnTo>
                      <a:pt x="984" y="444"/>
                    </a:lnTo>
                    <a:lnTo>
                      <a:pt x="978" y="444"/>
                    </a:lnTo>
                    <a:lnTo>
                      <a:pt x="972" y="438"/>
                    </a:lnTo>
                    <a:lnTo>
                      <a:pt x="972" y="444"/>
                    </a:lnTo>
                    <a:lnTo>
                      <a:pt x="966" y="444"/>
                    </a:lnTo>
                    <a:lnTo>
                      <a:pt x="960" y="450"/>
                    </a:lnTo>
                    <a:lnTo>
                      <a:pt x="954" y="456"/>
                    </a:lnTo>
                    <a:lnTo>
                      <a:pt x="954" y="462"/>
                    </a:lnTo>
                    <a:lnTo>
                      <a:pt x="948" y="462"/>
                    </a:lnTo>
                    <a:lnTo>
                      <a:pt x="954" y="468"/>
                    </a:lnTo>
                    <a:lnTo>
                      <a:pt x="954" y="474"/>
                    </a:lnTo>
                    <a:lnTo>
                      <a:pt x="960" y="474"/>
                    </a:lnTo>
                    <a:lnTo>
                      <a:pt x="960" y="480"/>
                    </a:lnTo>
                    <a:lnTo>
                      <a:pt x="966" y="480"/>
                    </a:lnTo>
                    <a:lnTo>
                      <a:pt x="966" y="486"/>
                    </a:lnTo>
                    <a:lnTo>
                      <a:pt x="972" y="492"/>
                    </a:lnTo>
                    <a:lnTo>
                      <a:pt x="972" y="498"/>
                    </a:lnTo>
                    <a:lnTo>
                      <a:pt x="972" y="504"/>
                    </a:lnTo>
                    <a:lnTo>
                      <a:pt x="972" y="510"/>
                    </a:lnTo>
                    <a:lnTo>
                      <a:pt x="972" y="516"/>
                    </a:lnTo>
                    <a:lnTo>
                      <a:pt x="972" y="522"/>
                    </a:lnTo>
                    <a:lnTo>
                      <a:pt x="978" y="528"/>
                    </a:lnTo>
                    <a:lnTo>
                      <a:pt x="978" y="534"/>
                    </a:lnTo>
                    <a:lnTo>
                      <a:pt x="978" y="540"/>
                    </a:lnTo>
                    <a:lnTo>
                      <a:pt x="972" y="540"/>
                    </a:lnTo>
                    <a:lnTo>
                      <a:pt x="972" y="546"/>
                    </a:lnTo>
                    <a:lnTo>
                      <a:pt x="966" y="546"/>
                    </a:lnTo>
                    <a:lnTo>
                      <a:pt x="966" y="552"/>
                    </a:lnTo>
                    <a:lnTo>
                      <a:pt x="966" y="558"/>
                    </a:lnTo>
                    <a:lnTo>
                      <a:pt x="960" y="564"/>
                    </a:lnTo>
                    <a:lnTo>
                      <a:pt x="954" y="564"/>
                    </a:lnTo>
                    <a:lnTo>
                      <a:pt x="948" y="570"/>
                    </a:lnTo>
                    <a:lnTo>
                      <a:pt x="942" y="576"/>
                    </a:lnTo>
                    <a:lnTo>
                      <a:pt x="942" y="582"/>
                    </a:lnTo>
                    <a:lnTo>
                      <a:pt x="936" y="582"/>
                    </a:lnTo>
                    <a:lnTo>
                      <a:pt x="936" y="588"/>
                    </a:lnTo>
                    <a:lnTo>
                      <a:pt x="930" y="588"/>
                    </a:lnTo>
                    <a:lnTo>
                      <a:pt x="924" y="588"/>
                    </a:lnTo>
                    <a:lnTo>
                      <a:pt x="918" y="588"/>
                    </a:lnTo>
                    <a:lnTo>
                      <a:pt x="912" y="588"/>
                    </a:lnTo>
                    <a:lnTo>
                      <a:pt x="912" y="594"/>
                    </a:lnTo>
                    <a:lnTo>
                      <a:pt x="906" y="594"/>
                    </a:lnTo>
                    <a:lnTo>
                      <a:pt x="900" y="594"/>
                    </a:lnTo>
                    <a:lnTo>
                      <a:pt x="894" y="600"/>
                    </a:lnTo>
                    <a:lnTo>
                      <a:pt x="888" y="600"/>
                    </a:lnTo>
                    <a:lnTo>
                      <a:pt x="882" y="600"/>
                    </a:lnTo>
                    <a:lnTo>
                      <a:pt x="876" y="600"/>
                    </a:lnTo>
                    <a:lnTo>
                      <a:pt x="870" y="606"/>
                    </a:lnTo>
                    <a:lnTo>
                      <a:pt x="870" y="600"/>
                    </a:lnTo>
                    <a:lnTo>
                      <a:pt x="864" y="600"/>
                    </a:lnTo>
                    <a:lnTo>
                      <a:pt x="864" y="594"/>
                    </a:lnTo>
                    <a:lnTo>
                      <a:pt x="864" y="588"/>
                    </a:lnTo>
                    <a:lnTo>
                      <a:pt x="858" y="582"/>
                    </a:lnTo>
                    <a:lnTo>
                      <a:pt x="858" y="576"/>
                    </a:lnTo>
                    <a:lnTo>
                      <a:pt x="852" y="576"/>
                    </a:lnTo>
                    <a:lnTo>
                      <a:pt x="852" y="570"/>
                    </a:lnTo>
                    <a:lnTo>
                      <a:pt x="852" y="564"/>
                    </a:lnTo>
                    <a:lnTo>
                      <a:pt x="852" y="558"/>
                    </a:lnTo>
                    <a:lnTo>
                      <a:pt x="846" y="558"/>
                    </a:lnTo>
                    <a:lnTo>
                      <a:pt x="846" y="552"/>
                    </a:lnTo>
                    <a:lnTo>
                      <a:pt x="840" y="546"/>
                    </a:lnTo>
                    <a:lnTo>
                      <a:pt x="834" y="552"/>
                    </a:lnTo>
                    <a:lnTo>
                      <a:pt x="828" y="552"/>
                    </a:lnTo>
                    <a:lnTo>
                      <a:pt x="822" y="552"/>
                    </a:lnTo>
                    <a:lnTo>
                      <a:pt x="822" y="558"/>
                    </a:lnTo>
                    <a:lnTo>
                      <a:pt x="816" y="558"/>
                    </a:lnTo>
                    <a:lnTo>
                      <a:pt x="810" y="558"/>
                    </a:lnTo>
                    <a:lnTo>
                      <a:pt x="804" y="558"/>
                    </a:lnTo>
                    <a:lnTo>
                      <a:pt x="798" y="558"/>
                    </a:lnTo>
                    <a:lnTo>
                      <a:pt x="792" y="558"/>
                    </a:lnTo>
                    <a:lnTo>
                      <a:pt x="786" y="558"/>
                    </a:lnTo>
                    <a:lnTo>
                      <a:pt x="780" y="558"/>
                    </a:lnTo>
                    <a:lnTo>
                      <a:pt x="780" y="564"/>
                    </a:lnTo>
                    <a:lnTo>
                      <a:pt x="774" y="564"/>
                    </a:lnTo>
                    <a:lnTo>
                      <a:pt x="768" y="564"/>
                    </a:lnTo>
                    <a:lnTo>
                      <a:pt x="762" y="564"/>
                    </a:lnTo>
                    <a:lnTo>
                      <a:pt x="756" y="564"/>
                    </a:lnTo>
                    <a:lnTo>
                      <a:pt x="750" y="558"/>
                    </a:lnTo>
                    <a:lnTo>
                      <a:pt x="744" y="558"/>
                    </a:lnTo>
                    <a:lnTo>
                      <a:pt x="738" y="552"/>
                    </a:lnTo>
                    <a:lnTo>
                      <a:pt x="732" y="552"/>
                    </a:lnTo>
                    <a:lnTo>
                      <a:pt x="726" y="552"/>
                    </a:lnTo>
                    <a:lnTo>
                      <a:pt x="720" y="552"/>
                    </a:lnTo>
                    <a:lnTo>
                      <a:pt x="714" y="552"/>
                    </a:lnTo>
                    <a:lnTo>
                      <a:pt x="708" y="552"/>
                    </a:lnTo>
                    <a:lnTo>
                      <a:pt x="702" y="552"/>
                    </a:lnTo>
                    <a:lnTo>
                      <a:pt x="696" y="552"/>
                    </a:lnTo>
                    <a:lnTo>
                      <a:pt x="690" y="552"/>
                    </a:lnTo>
                    <a:lnTo>
                      <a:pt x="684" y="552"/>
                    </a:lnTo>
                    <a:lnTo>
                      <a:pt x="684" y="546"/>
                    </a:lnTo>
                    <a:lnTo>
                      <a:pt x="678" y="546"/>
                    </a:lnTo>
                    <a:lnTo>
                      <a:pt x="672" y="546"/>
                    </a:lnTo>
                    <a:lnTo>
                      <a:pt x="666" y="540"/>
                    </a:lnTo>
                    <a:lnTo>
                      <a:pt x="660" y="540"/>
                    </a:lnTo>
                    <a:lnTo>
                      <a:pt x="660" y="534"/>
                    </a:lnTo>
                    <a:lnTo>
                      <a:pt x="654" y="534"/>
                    </a:lnTo>
                    <a:lnTo>
                      <a:pt x="654" y="528"/>
                    </a:lnTo>
                    <a:lnTo>
                      <a:pt x="648" y="528"/>
                    </a:lnTo>
                    <a:lnTo>
                      <a:pt x="642" y="522"/>
                    </a:lnTo>
                    <a:lnTo>
                      <a:pt x="636" y="522"/>
                    </a:lnTo>
                    <a:lnTo>
                      <a:pt x="630" y="516"/>
                    </a:lnTo>
                    <a:lnTo>
                      <a:pt x="624" y="510"/>
                    </a:lnTo>
                    <a:lnTo>
                      <a:pt x="618" y="510"/>
                    </a:lnTo>
                    <a:lnTo>
                      <a:pt x="612" y="516"/>
                    </a:lnTo>
                    <a:lnTo>
                      <a:pt x="606" y="516"/>
                    </a:lnTo>
                    <a:lnTo>
                      <a:pt x="606" y="522"/>
                    </a:lnTo>
                    <a:lnTo>
                      <a:pt x="600" y="522"/>
                    </a:lnTo>
                    <a:lnTo>
                      <a:pt x="600" y="528"/>
                    </a:lnTo>
                    <a:lnTo>
                      <a:pt x="594" y="528"/>
                    </a:lnTo>
                    <a:lnTo>
                      <a:pt x="588" y="534"/>
                    </a:lnTo>
                    <a:lnTo>
                      <a:pt x="582" y="540"/>
                    </a:lnTo>
                    <a:lnTo>
                      <a:pt x="582" y="546"/>
                    </a:lnTo>
                    <a:lnTo>
                      <a:pt x="576" y="546"/>
                    </a:lnTo>
                    <a:lnTo>
                      <a:pt x="576" y="552"/>
                    </a:lnTo>
                    <a:lnTo>
                      <a:pt x="576" y="558"/>
                    </a:lnTo>
                    <a:lnTo>
                      <a:pt x="570" y="564"/>
                    </a:lnTo>
                    <a:lnTo>
                      <a:pt x="570" y="570"/>
                    </a:lnTo>
                    <a:lnTo>
                      <a:pt x="570" y="576"/>
                    </a:lnTo>
                    <a:lnTo>
                      <a:pt x="570" y="582"/>
                    </a:lnTo>
                    <a:lnTo>
                      <a:pt x="570" y="588"/>
                    </a:lnTo>
                    <a:lnTo>
                      <a:pt x="570" y="594"/>
                    </a:lnTo>
                    <a:lnTo>
                      <a:pt x="570" y="600"/>
                    </a:lnTo>
                    <a:lnTo>
                      <a:pt x="570" y="606"/>
                    </a:lnTo>
                    <a:lnTo>
                      <a:pt x="576" y="618"/>
                    </a:lnTo>
                    <a:lnTo>
                      <a:pt x="576" y="624"/>
                    </a:lnTo>
                    <a:lnTo>
                      <a:pt x="576" y="630"/>
                    </a:lnTo>
                    <a:lnTo>
                      <a:pt x="576" y="636"/>
                    </a:lnTo>
                    <a:lnTo>
                      <a:pt x="576" y="642"/>
                    </a:lnTo>
                    <a:lnTo>
                      <a:pt x="570" y="642"/>
                    </a:lnTo>
                    <a:lnTo>
                      <a:pt x="564" y="636"/>
                    </a:lnTo>
                    <a:lnTo>
                      <a:pt x="558" y="636"/>
                    </a:lnTo>
                    <a:lnTo>
                      <a:pt x="552" y="630"/>
                    </a:lnTo>
                    <a:lnTo>
                      <a:pt x="546" y="624"/>
                    </a:lnTo>
                    <a:lnTo>
                      <a:pt x="546" y="618"/>
                    </a:lnTo>
                    <a:lnTo>
                      <a:pt x="540" y="618"/>
                    </a:lnTo>
                    <a:lnTo>
                      <a:pt x="534" y="618"/>
                    </a:lnTo>
                    <a:lnTo>
                      <a:pt x="528" y="618"/>
                    </a:lnTo>
                    <a:lnTo>
                      <a:pt x="522" y="618"/>
                    </a:lnTo>
                    <a:lnTo>
                      <a:pt x="522" y="612"/>
                    </a:lnTo>
                    <a:lnTo>
                      <a:pt x="516" y="612"/>
                    </a:lnTo>
                    <a:lnTo>
                      <a:pt x="510" y="612"/>
                    </a:lnTo>
                    <a:lnTo>
                      <a:pt x="504" y="612"/>
                    </a:lnTo>
                    <a:lnTo>
                      <a:pt x="504" y="606"/>
                    </a:lnTo>
                    <a:lnTo>
                      <a:pt x="498" y="606"/>
                    </a:lnTo>
                    <a:lnTo>
                      <a:pt x="492" y="606"/>
                    </a:lnTo>
                    <a:lnTo>
                      <a:pt x="486" y="606"/>
                    </a:lnTo>
                    <a:lnTo>
                      <a:pt x="486" y="600"/>
                    </a:lnTo>
                    <a:lnTo>
                      <a:pt x="480" y="600"/>
                    </a:lnTo>
                    <a:lnTo>
                      <a:pt x="474" y="600"/>
                    </a:lnTo>
                    <a:lnTo>
                      <a:pt x="474" y="594"/>
                    </a:lnTo>
                    <a:lnTo>
                      <a:pt x="468" y="594"/>
                    </a:lnTo>
                    <a:lnTo>
                      <a:pt x="462" y="594"/>
                    </a:lnTo>
                    <a:lnTo>
                      <a:pt x="456" y="594"/>
                    </a:lnTo>
                    <a:lnTo>
                      <a:pt x="456" y="588"/>
                    </a:lnTo>
                    <a:lnTo>
                      <a:pt x="450" y="588"/>
                    </a:lnTo>
                    <a:lnTo>
                      <a:pt x="444" y="588"/>
                    </a:lnTo>
                    <a:lnTo>
                      <a:pt x="438" y="588"/>
                    </a:lnTo>
                    <a:lnTo>
                      <a:pt x="432" y="582"/>
                    </a:lnTo>
                    <a:lnTo>
                      <a:pt x="426" y="582"/>
                    </a:lnTo>
                    <a:lnTo>
                      <a:pt x="420" y="576"/>
                    </a:lnTo>
                    <a:lnTo>
                      <a:pt x="414" y="576"/>
                    </a:lnTo>
                    <a:lnTo>
                      <a:pt x="408" y="576"/>
                    </a:lnTo>
                    <a:lnTo>
                      <a:pt x="408" y="570"/>
                    </a:lnTo>
                    <a:lnTo>
                      <a:pt x="402" y="570"/>
                    </a:lnTo>
                    <a:lnTo>
                      <a:pt x="396" y="570"/>
                    </a:lnTo>
                    <a:lnTo>
                      <a:pt x="390" y="564"/>
                    </a:lnTo>
                    <a:lnTo>
                      <a:pt x="384" y="564"/>
                    </a:lnTo>
                    <a:lnTo>
                      <a:pt x="378" y="564"/>
                    </a:lnTo>
                    <a:lnTo>
                      <a:pt x="372" y="564"/>
                    </a:lnTo>
                    <a:lnTo>
                      <a:pt x="366" y="564"/>
                    </a:lnTo>
                    <a:lnTo>
                      <a:pt x="360" y="564"/>
                    </a:lnTo>
                    <a:lnTo>
                      <a:pt x="354" y="564"/>
                    </a:lnTo>
                    <a:lnTo>
                      <a:pt x="348" y="564"/>
                    </a:lnTo>
                    <a:lnTo>
                      <a:pt x="342" y="564"/>
                    </a:lnTo>
                    <a:lnTo>
                      <a:pt x="336" y="564"/>
                    </a:lnTo>
                    <a:lnTo>
                      <a:pt x="336" y="558"/>
                    </a:lnTo>
                    <a:lnTo>
                      <a:pt x="330" y="558"/>
                    </a:lnTo>
                    <a:lnTo>
                      <a:pt x="324" y="558"/>
                    </a:lnTo>
                    <a:lnTo>
                      <a:pt x="318" y="558"/>
                    </a:lnTo>
                    <a:lnTo>
                      <a:pt x="318" y="552"/>
                    </a:lnTo>
                    <a:lnTo>
                      <a:pt x="312" y="552"/>
                    </a:lnTo>
                    <a:lnTo>
                      <a:pt x="306" y="552"/>
                    </a:lnTo>
                    <a:lnTo>
                      <a:pt x="300" y="552"/>
                    </a:lnTo>
                    <a:lnTo>
                      <a:pt x="300" y="546"/>
                    </a:lnTo>
                    <a:lnTo>
                      <a:pt x="294" y="546"/>
                    </a:lnTo>
                    <a:lnTo>
                      <a:pt x="288" y="546"/>
                    </a:lnTo>
                    <a:lnTo>
                      <a:pt x="282" y="546"/>
                    </a:lnTo>
                    <a:lnTo>
                      <a:pt x="276" y="546"/>
                    </a:lnTo>
                    <a:lnTo>
                      <a:pt x="270" y="546"/>
                    </a:lnTo>
                    <a:lnTo>
                      <a:pt x="264" y="546"/>
                    </a:lnTo>
                    <a:lnTo>
                      <a:pt x="258" y="546"/>
                    </a:lnTo>
                    <a:lnTo>
                      <a:pt x="252" y="546"/>
                    </a:lnTo>
                    <a:lnTo>
                      <a:pt x="246" y="546"/>
                    </a:lnTo>
                    <a:lnTo>
                      <a:pt x="240" y="546"/>
                    </a:lnTo>
                    <a:lnTo>
                      <a:pt x="234" y="546"/>
                    </a:lnTo>
                    <a:lnTo>
                      <a:pt x="228" y="546"/>
                    </a:lnTo>
                    <a:lnTo>
                      <a:pt x="228" y="552"/>
                    </a:lnTo>
                    <a:lnTo>
                      <a:pt x="222" y="552"/>
                    </a:lnTo>
                    <a:lnTo>
                      <a:pt x="216" y="552"/>
                    </a:lnTo>
                    <a:lnTo>
                      <a:pt x="210" y="552"/>
                    </a:lnTo>
                    <a:lnTo>
                      <a:pt x="204" y="552"/>
                    </a:lnTo>
                    <a:lnTo>
                      <a:pt x="198" y="552"/>
                    </a:lnTo>
                    <a:lnTo>
                      <a:pt x="192" y="552"/>
                    </a:lnTo>
                    <a:lnTo>
                      <a:pt x="186" y="552"/>
                    </a:lnTo>
                    <a:lnTo>
                      <a:pt x="180" y="552"/>
                    </a:lnTo>
                    <a:lnTo>
                      <a:pt x="180" y="546"/>
                    </a:lnTo>
                    <a:lnTo>
                      <a:pt x="174" y="546"/>
                    </a:lnTo>
                    <a:lnTo>
                      <a:pt x="168" y="546"/>
                    </a:lnTo>
                    <a:lnTo>
                      <a:pt x="162" y="546"/>
                    </a:lnTo>
                    <a:lnTo>
                      <a:pt x="156" y="546"/>
                    </a:lnTo>
                    <a:lnTo>
                      <a:pt x="150" y="546"/>
                    </a:lnTo>
                    <a:lnTo>
                      <a:pt x="144" y="546"/>
                    </a:lnTo>
                    <a:lnTo>
                      <a:pt x="138" y="546"/>
                    </a:lnTo>
                    <a:lnTo>
                      <a:pt x="132" y="546"/>
                    </a:lnTo>
                    <a:lnTo>
                      <a:pt x="126" y="546"/>
                    </a:lnTo>
                    <a:lnTo>
                      <a:pt x="126" y="552"/>
                    </a:lnTo>
                    <a:lnTo>
                      <a:pt x="120" y="552"/>
                    </a:lnTo>
                    <a:lnTo>
                      <a:pt x="114" y="552"/>
                    </a:lnTo>
                    <a:lnTo>
                      <a:pt x="108" y="552"/>
                    </a:lnTo>
                    <a:lnTo>
                      <a:pt x="108" y="558"/>
                    </a:lnTo>
                    <a:lnTo>
                      <a:pt x="102" y="558"/>
                    </a:lnTo>
                    <a:lnTo>
                      <a:pt x="96" y="558"/>
                    </a:lnTo>
                    <a:lnTo>
                      <a:pt x="90" y="558"/>
                    </a:lnTo>
                    <a:lnTo>
                      <a:pt x="90" y="564"/>
                    </a:lnTo>
                    <a:lnTo>
                      <a:pt x="84" y="564"/>
                    </a:lnTo>
                    <a:lnTo>
                      <a:pt x="78" y="564"/>
                    </a:lnTo>
                    <a:lnTo>
                      <a:pt x="72" y="564"/>
                    </a:lnTo>
                    <a:lnTo>
                      <a:pt x="72" y="570"/>
                    </a:lnTo>
                    <a:lnTo>
                      <a:pt x="66" y="570"/>
                    </a:lnTo>
                    <a:lnTo>
                      <a:pt x="60" y="570"/>
                    </a:lnTo>
                    <a:lnTo>
                      <a:pt x="54" y="570"/>
                    </a:lnTo>
                    <a:lnTo>
                      <a:pt x="48" y="570"/>
                    </a:lnTo>
                    <a:lnTo>
                      <a:pt x="48" y="576"/>
                    </a:lnTo>
                    <a:lnTo>
                      <a:pt x="42" y="576"/>
                    </a:lnTo>
                    <a:lnTo>
                      <a:pt x="36" y="582"/>
                    </a:lnTo>
                    <a:lnTo>
                      <a:pt x="30" y="588"/>
                    </a:lnTo>
                    <a:lnTo>
                      <a:pt x="24" y="588"/>
                    </a:lnTo>
                    <a:lnTo>
                      <a:pt x="24" y="594"/>
                    </a:lnTo>
                    <a:lnTo>
                      <a:pt x="18" y="594"/>
                    </a:lnTo>
                    <a:lnTo>
                      <a:pt x="18" y="600"/>
                    </a:lnTo>
                    <a:lnTo>
                      <a:pt x="12" y="600"/>
                    </a:lnTo>
                    <a:lnTo>
                      <a:pt x="6" y="600"/>
                    </a:lnTo>
                    <a:lnTo>
                      <a:pt x="6" y="606"/>
                    </a:lnTo>
                    <a:lnTo>
                      <a:pt x="6" y="600"/>
                    </a:lnTo>
                    <a:lnTo>
                      <a:pt x="6" y="594"/>
                    </a:lnTo>
                    <a:lnTo>
                      <a:pt x="6" y="588"/>
                    </a:lnTo>
                    <a:lnTo>
                      <a:pt x="6" y="582"/>
                    </a:lnTo>
                    <a:lnTo>
                      <a:pt x="6" y="576"/>
                    </a:lnTo>
                    <a:lnTo>
                      <a:pt x="6" y="570"/>
                    </a:lnTo>
                    <a:lnTo>
                      <a:pt x="6" y="564"/>
                    </a:lnTo>
                    <a:lnTo>
                      <a:pt x="6" y="558"/>
                    </a:lnTo>
                    <a:lnTo>
                      <a:pt x="12" y="558"/>
                    </a:lnTo>
                    <a:lnTo>
                      <a:pt x="12" y="552"/>
                    </a:lnTo>
                    <a:lnTo>
                      <a:pt x="12" y="546"/>
                    </a:lnTo>
                    <a:lnTo>
                      <a:pt x="12" y="540"/>
                    </a:lnTo>
                    <a:lnTo>
                      <a:pt x="12" y="534"/>
                    </a:lnTo>
                    <a:lnTo>
                      <a:pt x="18" y="528"/>
                    </a:lnTo>
                    <a:lnTo>
                      <a:pt x="18" y="522"/>
                    </a:lnTo>
                    <a:lnTo>
                      <a:pt x="18" y="516"/>
                    </a:lnTo>
                    <a:lnTo>
                      <a:pt x="18" y="510"/>
                    </a:lnTo>
                    <a:lnTo>
                      <a:pt x="18" y="504"/>
                    </a:lnTo>
                    <a:lnTo>
                      <a:pt x="18" y="498"/>
                    </a:lnTo>
                    <a:lnTo>
                      <a:pt x="12" y="492"/>
                    </a:lnTo>
                    <a:lnTo>
                      <a:pt x="6" y="486"/>
                    </a:lnTo>
                    <a:lnTo>
                      <a:pt x="6" y="480"/>
                    </a:lnTo>
                    <a:lnTo>
                      <a:pt x="0" y="474"/>
                    </a:lnTo>
                    <a:lnTo>
                      <a:pt x="6" y="474"/>
                    </a:lnTo>
                    <a:lnTo>
                      <a:pt x="6" y="468"/>
                    </a:lnTo>
                    <a:lnTo>
                      <a:pt x="6" y="462"/>
                    </a:lnTo>
                    <a:lnTo>
                      <a:pt x="0" y="456"/>
                    </a:lnTo>
                    <a:lnTo>
                      <a:pt x="0" y="450"/>
                    </a:lnTo>
                    <a:lnTo>
                      <a:pt x="0" y="444"/>
                    </a:lnTo>
                    <a:lnTo>
                      <a:pt x="0" y="438"/>
                    </a:lnTo>
                    <a:lnTo>
                      <a:pt x="0" y="432"/>
                    </a:lnTo>
                    <a:lnTo>
                      <a:pt x="0" y="426"/>
                    </a:lnTo>
                    <a:lnTo>
                      <a:pt x="6" y="420"/>
                    </a:lnTo>
                    <a:lnTo>
                      <a:pt x="6" y="414"/>
                    </a:lnTo>
                    <a:lnTo>
                      <a:pt x="6" y="408"/>
                    </a:lnTo>
                    <a:lnTo>
                      <a:pt x="6" y="402"/>
                    </a:lnTo>
                    <a:lnTo>
                      <a:pt x="12" y="396"/>
                    </a:lnTo>
                    <a:lnTo>
                      <a:pt x="12" y="390"/>
                    </a:lnTo>
                    <a:lnTo>
                      <a:pt x="18" y="390"/>
                    </a:lnTo>
                    <a:lnTo>
                      <a:pt x="18" y="384"/>
                    </a:lnTo>
                    <a:lnTo>
                      <a:pt x="24" y="390"/>
                    </a:lnTo>
                    <a:lnTo>
                      <a:pt x="30" y="390"/>
                    </a:lnTo>
                    <a:lnTo>
                      <a:pt x="36" y="390"/>
                    </a:lnTo>
                    <a:lnTo>
                      <a:pt x="42" y="390"/>
                    </a:lnTo>
                    <a:lnTo>
                      <a:pt x="48" y="390"/>
                    </a:lnTo>
                    <a:lnTo>
                      <a:pt x="54" y="390"/>
                    </a:lnTo>
                    <a:lnTo>
                      <a:pt x="54" y="384"/>
                    </a:lnTo>
                    <a:lnTo>
                      <a:pt x="60" y="384"/>
                    </a:lnTo>
                    <a:lnTo>
                      <a:pt x="66" y="384"/>
                    </a:lnTo>
                    <a:lnTo>
                      <a:pt x="72" y="384"/>
                    </a:lnTo>
                    <a:lnTo>
                      <a:pt x="78" y="384"/>
                    </a:lnTo>
                    <a:lnTo>
                      <a:pt x="84" y="384"/>
                    </a:lnTo>
                    <a:lnTo>
                      <a:pt x="90" y="384"/>
                    </a:lnTo>
                    <a:lnTo>
                      <a:pt x="96" y="384"/>
                    </a:lnTo>
                    <a:lnTo>
                      <a:pt x="102" y="378"/>
                    </a:lnTo>
                    <a:lnTo>
                      <a:pt x="108" y="378"/>
                    </a:lnTo>
                    <a:lnTo>
                      <a:pt x="114" y="378"/>
                    </a:lnTo>
                    <a:lnTo>
                      <a:pt x="120" y="378"/>
                    </a:lnTo>
                    <a:lnTo>
                      <a:pt x="126" y="372"/>
                    </a:lnTo>
                    <a:lnTo>
                      <a:pt x="132" y="372"/>
                    </a:lnTo>
                    <a:lnTo>
                      <a:pt x="138" y="372"/>
                    </a:lnTo>
                    <a:lnTo>
                      <a:pt x="144" y="372"/>
                    </a:lnTo>
                    <a:lnTo>
                      <a:pt x="150" y="366"/>
                    </a:lnTo>
                    <a:lnTo>
                      <a:pt x="156" y="366"/>
                    </a:lnTo>
                    <a:lnTo>
                      <a:pt x="156" y="360"/>
                    </a:lnTo>
                    <a:lnTo>
                      <a:pt x="162" y="360"/>
                    </a:lnTo>
                    <a:lnTo>
                      <a:pt x="162" y="354"/>
                    </a:lnTo>
                    <a:lnTo>
                      <a:pt x="168" y="354"/>
                    </a:lnTo>
                    <a:lnTo>
                      <a:pt x="168" y="348"/>
                    </a:lnTo>
                    <a:lnTo>
                      <a:pt x="174" y="348"/>
                    </a:lnTo>
                    <a:lnTo>
                      <a:pt x="180" y="342"/>
                    </a:lnTo>
                    <a:lnTo>
                      <a:pt x="186" y="336"/>
                    </a:lnTo>
                    <a:lnTo>
                      <a:pt x="186" y="330"/>
                    </a:lnTo>
                    <a:lnTo>
                      <a:pt x="192" y="330"/>
                    </a:lnTo>
                    <a:lnTo>
                      <a:pt x="192" y="324"/>
                    </a:lnTo>
                    <a:lnTo>
                      <a:pt x="198" y="318"/>
                    </a:lnTo>
                    <a:lnTo>
                      <a:pt x="198" y="312"/>
                    </a:lnTo>
                    <a:lnTo>
                      <a:pt x="204" y="306"/>
                    </a:lnTo>
                    <a:lnTo>
                      <a:pt x="204" y="300"/>
                    </a:lnTo>
                    <a:lnTo>
                      <a:pt x="210" y="294"/>
                    </a:lnTo>
                    <a:lnTo>
                      <a:pt x="210" y="288"/>
                    </a:lnTo>
                    <a:lnTo>
                      <a:pt x="210" y="282"/>
                    </a:lnTo>
                    <a:lnTo>
                      <a:pt x="216" y="282"/>
                    </a:lnTo>
                    <a:lnTo>
                      <a:pt x="216" y="276"/>
                    </a:lnTo>
                    <a:lnTo>
                      <a:pt x="216" y="270"/>
                    </a:lnTo>
                    <a:lnTo>
                      <a:pt x="216" y="264"/>
                    </a:lnTo>
                    <a:lnTo>
                      <a:pt x="222" y="264"/>
                    </a:lnTo>
                    <a:lnTo>
                      <a:pt x="222" y="258"/>
                    </a:lnTo>
                    <a:lnTo>
                      <a:pt x="222" y="252"/>
                    </a:lnTo>
                    <a:lnTo>
                      <a:pt x="228" y="252"/>
                    </a:lnTo>
                    <a:lnTo>
                      <a:pt x="228" y="246"/>
                    </a:lnTo>
                    <a:lnTo>
                      <a:pt x="228" y="240"/>
                    </a:lnTo>
                    <a:lnTo>
                      <a:pt x="234" y="240"/>
                    </a:lnTo>
                    <a:lnTo>
                      <a:pt x="234" y="234"/>
                    </a:lnTo>
                    <a:lnTo>
                      <a:pt x="234" y="228"/>
                    </a:lnTo>
                    <a:lnTo>
                      <a:pt x="240" y="222"/>
                    </a:lnTo>
                    <a:lnTo>
                      <a:pt x="240" y="216"/>
                    </a:lnTo>
                    <a:lnTo>
                      <a:pt x="240" y="210"/>
                    </a:lnTo>
                    <a:lnTo>
                      <a:pt x="246" y="210"/>
                    </a:lnTo>
                    <a:lnTo>
                      <a:pt x="246" y="204"/>
                    </a:lnTo>
                    <a:lnTo>
                      <a:pt x="246" y="198"/>
                    </a:lnTo>
                    <a:lnTo>
                      <a:pt x="246" y="192"/>
                    </a:lnTo>
                    <a:lnTo>
                      <a:pt x="246" y="186"/>
                    </a:lnTo>
                    <a:lnTo>
                      <a:pt x="252" y="186"/>
                    </a:lnTo>
                    <a:lnTo>
                      <a:pt x="252" y="180"/>
                    </a:lnTo>
                    <a:lnTo>
                      <a:pt x="252" y="174"/>
                    </a:lnTo>
                    <a:lnTo>
                      <a:pt x="252" y="168"/>
                    </a:lnTo>
                    <a:lnTo>
                      <a:pt x="252" y="162"/>
                    </a:lnTo>
                    <a:lnTo>
                      <a:pt x="252" y="156"/>
                    </a:lnTo>
                    <a:lnTo>
                      <a:pt x="252" y="150"/>
                    </a:lnTo>
                    <a:lnTo>
                      <a:pt x="246" y="144"/>
                    </a:lnTo>
                    <a:lnTo>
                      <a:pt x="246" y="138"/>
                    </a:lnTo>
                    <a:lnTo>
                      <a:pt x="246" y="132"/>
                    </a:lnTo>
                    <a:lnTo>
                      <a:pt x="246" y="126"/>
                    </a:lnTo>
                    <a:lnTo>
                      <a:pt x="246" y="120"/>
                    </a:lnTo>
                    <a:lnTo>
                      <a:pt x="246" y="114"/>
                    </a:lnTo>
                    <a:lnTo>
                      <a:pt x="246" y="108"/>
                    </a:lnTo>
                    <a:lnTo>
                      <a:pt x="240" y="102"/>
                    </a:lnTo>
                    <a:lnTo>
                      <a:pt x="240" y="96"/>
                    </a:lnTo>
                    <a:lnTo>
                      <a:pt x="240" y="90"/>
                    </a:lnTo>
                    <a:lnTo>
                      <a:pt x="264" y="42"/>
                    </a:lnTo>
                    <a:lnTo>
                      <a:pt x="282" y="12"/>
                    </a:lnTo>
                    <a:lnTo>
                      <a:pt x="294" y="18"/>
                    </a:lnTo>
                    <a:lnTo>
                      <a:pt x="342" y="36"/>
                    </a:lnTo>
                    <a:lnTo>
                      <a:pt x="348" y="36"/>
                    </a:lnTo>
                    <a:lnTo>
                      <a:pt x="348" y="30"/>
                    </a:lnTo>
                    <a:lnTo>
                      <a:pt x="354" y="30"/>
                    </a:lnTo>
                    <a:lnTo>
                      <a:pt x="354" y="24"/>
                    </a:lnTo>
                    <a:lnTo>
                      <a:pt x="360" y="24"/>
                    </a:lnTo>
                    <a:lnTo>
                      <a:pt x="360" y="18"/>
                    </a:lnTo>
                    <a:lnTo>
                      <a:pt x="366" y="18"/>
                    </a:lnTo>
                    <a:lnTo>
                      <a:pt x="372" y="12"/>
                    </a:lnTo>
                    <a:lnTo>
                      <a:pt x="378" y="6"/>
                    </a:lnTo>
                    <a:lnTo>
                      <a:pt x="378" y="0"/>
                    </a:lnTo>
                    <a:lnTo>
                      <a:pt x="384" y="0"/>
                    </a:lnTo>
                    <a:lnTo>
                      <a:pt x="390" y="0"/>
                    </a:lnTo>
                    <a:lnTo>
                      <a:pt x="396" y="6"/>
                    </a:lnTo>
                    <a:lnTo>
                      <a:pt x="402" y="6"/>
                    </a:lnTo>
                    <a:lnTo>
                      <a:pt x="408" y="6"/>
                    </a:lnTo>
                    <a:lnTo>
                      <a:pt x="408" y="12"/>
                    </a:lnTo>
                    <a:lnTo>
                      <a:pt x="414" y="12"/>
                    </a:lnTo>
                    <a:lnTo>
                      <a:pt x="414" y="18"/>
                    </a:lnTo>
                    <a:lnTo>
                      <a:pt x="420" y="18"/>
                    </a:lnTo>
                    <a:lnTo>
                      <a:pt x="414" y="24"/>
                    </a:lnTo>
                    <a:lnTo>
                      <a:pt x="414" y="30"/>
                    </a:lnTo>
                    <a:lnTo>
                      <a:pt x="414" y="36"/>
                    </a:lnTo>
                    <a:lnTo>
                      <a:pt x="420" y="36"/>
                    </a:lnTo>
                    <a:lnTo>
                      <a:pt x="420" y="42"/>
                    </a:lnTo>
                    <a:lnTo>
                      <a:pt x="426" y="42"/>
                    </a:lnTo>
                    <a:lnTo>
                      <a:pt x="426" y="48"/>
                    </a:lnTo>
                    <a:lnTo>
                      <a:pt x="432" y="48"/>
                    </a:lnTo>
                    <a:lnTo>
                      <a:pt x="432" y="54"/>
                    </a:lnTo>
                    <a:lnTo>
                      <a:pt x="438" y="54"/>
                    </a:lnTo>
                    <a:lnTo>
                      <a:pt x="438" y="60"/>
                    </a:lnTo>
                    <a:lnTo>
                      <a:pt x="444" y="60"/>
                    </a:lnTo>
                    <a:lnTo>
                      <a:pt x="444" y="66"/>
                    </a:lnTo>
                    <a:lnTo>
                      <a:pt x="444" y="72"/>
                    </a:lnTo>
                    <a:lnTo>
                      <a:pt x="444" y="78"/>
                    </a:lnTo>
                    <a:lnTo>
                      <a:pt x="450" y="84"/>
                    </a:lnTo>
                    <a:lnTo>
                      <a:pt x="450" y="90"/>
                    </a:lnTo>
                    <a:lnTo>
                      <a:pt x="450" y="96"/>
                    </a:lnTo>
                    <a:lnTo>
                      <a:pt x="456" y="96"/>
                    </a:lnTo>
                    <a:lnTo>
                      <a:pt x="450" y="102"/>
                    </a:lnTo>
                    <a:lnTo>
                      <a:pt x="450" y="108"/>
                    </a:lnTo>
                    <a:lnTo>
                      <a:pt x="450" y="114"/>
                    </a:lnTo>
                    <a:lnTo>
                      <a:pt x="456" y="114"/>
                    </a:lnTo>
                    <a:lnTo>
                      <a:pt x="456" y="120"/>
                    </a:lnTo>
                    <a:lnTo>
                      <a:pt x="456" y="126"/>
                    </a:lnTo>
                    <a:lnTo>
                      <a:pt x="456" y="132"/>
                    </a:lnTo>
                    <a:lnTo>
                      <a:pt x="462" y="132"/>
                    </a:lnTo>
                    <a:lnTo>
                      <a:pt x="462" y="138"/>
                    </a:lnTo>
                    <a:lnTo>
                      <a:pt x="468" y="138"/>
                    </a:lnTo>
                    <a:lnTo>
                      <a:pt x="474" y="138"/>
                    </a:lnTo>
                    <a:lnTo>
                      <a:pt x="480" y="138"/>
                    </a:lnTo>
                    <a:lnTo>
                      <a:pt x="486" y="138"/>
                    </a:lnTo>
                    <a:lnTo>
                      <a:pt x="486" y="132"/>
                    </a:lnTo>
                    <a:lnTo>
                      <a:pt x="492" y="132"/>
                    </a:lnTo>
                    <a:lnTo>
                      <a:pt x="492" y="126"/>
                    </a:lnTo>
                    <a:lnTo>
                      <a:pt x="498" y="126"/>
                    </a:lnTo>
                    <a:lnTo>
                      <a:pt x="504" y="120"/>
                    </a:lnTo>
                    <a:lnTo>
                      <a:pt x="510" y="120"/>
                    </a:lnTo>
                    <a:lnTo>
                      <a:pt x="510" y="114"/>
                    </a:lnTo>
                    <a:lnTo>
                      <a:pt x="516" y="114"/>
                    </a:lnTo>
                    <a:lnTo>
                      <a:pt x="516" y="108"/>
                    </a:lnTo>
                    <a:lnTo>
                      <a:pt x="522" y="102"/>
                    </a:lnTo>
                    <a:lnTo>
                      <a:pt x="522" y="96"/>
                    </a:lnTo>
                    <a:lnTo>
                      <a:pt x="528" y="96"/>
                    </a:lnTo>
                    <a:lnTo>
                      <a:pt x="528" y="90"/>
                    </a:lnTo>
                    <a:lnTo>
                      <a:pt x="528" y="84"/>
                    </a:lnTo>
                    <a:lnTo>
                      <a:pt x="534" y="84"/>
                    </a:lnTo>
                    <a:lnTo>
                      <a:pt x="534" y="78"/>
                    </a:lnTo>
                    <a:lnTo>
                      <a:pt x="540" y="78"/>
                    </a:lnTo>
                    <a:lnTo>
                      <a:pt x="546" y="78"/>
                    </a:lnTo>
                    <a:lnTo>
                      <a:pt x="546" y="84"/>
                    </a:lnTo>
                    <a:lnTo>
                      <a:pt x="552" y="84"/>
                    </a:lnTo>
                    <a:lnTo>
                      <a:pt x="558" y="84"/>
                    </a:lnTo>
                    <a:lnTo>
                      <a:pt x="564" y="84"/>
                    </a:lnTo>
                    <a:lnTo>
                      <a:pt x="570" y="84"/>
                    </a:lnTo>
                    <a:lnTo>
                      <a:pt x="576" y="84"/>
                    </a:lnTo>
                    <a:lnTo>
                      <a:pt x="582" y="84"/>
                    </a:lnTo>
                    <a:lnTo>
                      <a:pt x="582" y="90"/>
                    </a:lnTo>
                    <a:lnTo>
                      <a:pt x="582" y="96"/>
                    </a:lnTo>
                    <a:lnTo>
                      <a:pt x="588" y="96"/>
                    </a:lnTo>
                    <a:lnTo>
                      <a:pt x="594" y="102"/>
                    </a:lnTo>
                    <a:lnTo>
                      <a:pt x="600" y="102"/>
                    </a:lnTo>
                    <a:lnTo>
                      <a:pt x="600" y="108"/>
                    </a:lnTo>
                    <a:lnTo>
                      <a:pt x="606" y="108"/>
                    </a:lnTo>
                    <a:lnTo>
                      <a:pt x="606" y="114"/>
                    </a:lnTo>
                    <a:lnTo>
                      <a:pt x="612" y="114"/>
                    </a:lnTo>
                    <a:lnTo>
                      <a:pt x="612" y="120"/>
                    </a:lnTo>
                    <a:lnTo>
                      <a:pt x="618" y="126"/>
                    </a:lnTo>
                    <a:lnTo>
                      <a:pt x="618" y="132"/>
                    </a:lnTo>
                    <a:lnTo>
                      <a:pt x="618" y="138"/>
                    </a:lnTo>
                    <a:lnTo>
                      <a:pt x="624" y="138"/>
                    </a:lnTo>
                    <a:lnTo>
                      <a:pt x="624" y="144"/>
                    </a:lnTo>
                    <a:lnTo>
                      <a:pt x="630" y="144"/>
                    </a:lnTo>
                    <a:lnTo>
                      <a:pt x="636" y="144"/>
                    </a:lnTo>
                    <a:lnTo>
                      <a:pt x="642" y="144"/>
                    </a:lnTo>
                    <a:lnTo>
                      <a:pt x="648" y="144"/>
                    </a:lnTo>
                    <a:lnTo>
                      <a:pt x="648" y="138"/>
                    </a:lnTo>
                    <a:lnTo>
                      <a:pt x="654" y="138"/>
                    </a:lnTo>
                    <a:lnTo>
                      <a:pt x="660" y="132"/>
                    </a:lnTo>
                    <a:lnTo>
                      <a:pt x="660" y="126"/>
                    </a:lnTo>
                    <a:lnTo>
                      <a:pt x="666" y="126"/>
                    </a:lnTo>
                    <a:lnTo>
                      <a:pt x="660" y="120"/>
                    </a:lnTo>
                    <a:lnTo>
                      <a:pt x="660" y="114"/>
                    </a:lnTo>
                    <a:lnTo>
                      <a:pt x="666" y="114"/>
                    </a:lnTo>
                    <a:lnTo>
                      <a:pt x="666" y="108"/>
                    </a:lnTo>
                    <a:lnTo>
                      <a:pt x="672" y="108"/>
                    </a:lnTo>
                    <a:lnTo>
                      <a:pt x="672" y="102"/>
                    </a:lnTo>
                    <a:lnTo>
                      <a:pt x="678" y="102"/>
                    </a:lnTo>
                    <a:lnTo>
                      <a:pt x="678" y="96"/>
                    </a:lnTo>
                    <a:lnTo>
                      <a:pt x="678" y="90"/>
                    </a:lnTo>
                    <a:lnTo>
                      <a:pt x="678" y="84"/>
                    </a:lnTo>
                    <a:lnTo>
                      <a:pt x="684" y="84"/>
                    </a:lnTo>
                    <a:lnTo>
                      <a:pt x="684" y="78"/>
                    </a:lnTo>
                    <a:lnTo>
                      <a:pt x="684" y="72"/>
                    </a:lnTo>
                    <a:lnTo>
                      <a:pt x="684" y="66"/>
                    </a:lnTo>
                    <a:lnTo>
                      <a:pt x="690" y="66"/>
                    </a:lnTo>
                    <a:lnTo>
                      <a:pt x="690" y="60"/>
                    </a:lnTo>
                    <a:lnTo>
                      <a:pt x="696" y="54"/>
                    </a:lnTo>
                    <a:lnTo>
                      <a:pt x="702" y="48"/>
                    </a:lnTo>
                    <a:lnTo>
                      <a:pt x="702" y="42"/>
                    </a:lnTo>
                    <a:lnTo>
                      <a:pt x="702" y="36"/>
                    </a:lnTo>
                    <a:lnTo>
                      <a:pt x="702" y="30"/>
                    </a:lnTo>
                    <a:lnTo>
                      <a:pt x="702" y="24"/>
                    </a:lnTo>
                    <a:lnTo>
                      <a:pt x="696" y="24"/>
                    </a:lnTo>
                    <a:lnTo>
                      <a:pt x="696" y="18"/>
                    </a:lnTo>
                    <a:lnTo>
                      <a:pt x="762" y="30"/>
                    </a:lnTo>
                    <a:lnTo>
                      <a:pt x="822" y="96"/>
                    </a:lnTo>
                    <a:lnTo>
                      <a:pt x="870" y="108"/>
                    </a:lnTo>
                    <a:lnTo>
                      <a:pt x="900" y="120"/>
                    </a:lnTo>
                    <a:lnTo>
                      <a:pt x="900" y="174"/>
                    </a:lnTo>
                    <a:lnTo>
                      <a:pt x="912" y="234"/>
                    </a:lnTo>
                    <a:lnTo>
                      <a:pt x="924" y="258"/>
                    </a:lnTo>
                    <a:lnTo>
                      <a:pt x="948" y="282"/>
                    </a:lnTo>
                    <a:lnTo>
                      <a:pt x="996" y="282"/>
                    </a:lnTo>
                    <a:lnTo>
                      <a:pt x="1074" y="300"/>
                    </a:lnTo>
                    <a:lnTo>
                      <a:pt x="1074" y="336"/>
                    </a:lnTo>
                    <a:lnTo>
                      <a:pt x="1074" y="360"/>
                    </a:lnTo>
                    <a:lnTo>
                      <a:pt x="1098" y="396"/>
                    </a:lnTo>
                    <a:lnTo>
                      <a:pt x="1122" y="426"/>
                    </a:lnTo>
                    <a:lnTo>
                      <a:pt x="1122" y="432"/>
                    </a:lnTo>
                    <a:close/>
                  </a:path>
                </a:pathLst>
              </a:custGeom>
              <a:solidFill>
                <a:srgbClr val="272727"/>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9" name="Freeform 38">
                <a:extLst>
                  <a:ext uri="{FF2B5EF4-FFF2-40B4-BE49-F238E27FC236}">
                    <a16:creationId xmlns:a16="http://schemas.microsoft.com/office/drawing/2014/main" id="{63320331-B6FA-4089-92D8-DBAC6657B2AC}"/>
                  </a:ext>
                </a:extLst>
              </p:cNvPr>
              <p:cNvSpPr>
                <a:spLocks/>
              </p:cNvSpPr>
              <p:nvPr/>
            </p:nvSpPr>
            <p:spPr bwMode="auto">
              <a:xfrm>
                <a:off x="2544445" y="1457325"/>
                <a:ext cx="909955" cy="878205"/>
              </a:xfrm>
              <a:custGeom>
                <a:avLst/>
                <a:gdLst>
                  <a:gd name="T0" fmla="*/ 126 w 846"/>
                  <a:gd name="T1" fmla="*/ 12 h 840"/>
                  <a:gd name="T2" fmla="*/ 144 w 846"/>
                  <a:gd name="T3" fmla="*/ 42 h 840"/>
                  <a:gd name="T4" fmla="*/ 150 w 846"/>
                  <a:gd name="T5" fmla="*/ 84 h 840"/>
                  <a:gd name="T6" fmla="*/ 156 w 846"/>
                  <a:gd name="T7" fmla="*/ 126 h 840"/>
                  <a:gd name="T8" fmla="*/ 168 w 846"/>
                  <a:gd name="T9" fmla="*/ 168 h 840"/>
                  <a:gd name="T10" fmla="*/ 186 w 846"/>
                  <a:gd name="T11" fmla="*/ 192 h 840"/>
                  <a:gd name="T12" fmla="*/ 222 w 846"/>
                  <a:gd name="T13" fmla="*/ 180 h 840"/>
                  <a:gd name="T14" fmla="*/ 270 w 846"/>
                  <a:gd name="T15" fmla="*/ 180 h 840"/>
                  <a:gd name="T16" fmla="*/ 294 w 846"/>
                  <a:gd name="T17" fmla="*/ 216 h 840"/>
                  <a:gd name="T18" fmla="*/ 264 w 846"/>
                  <a:gd name="T19" fmla="*/ 258 h 840"/>
                  <a:gd name="T20" fmla="*/ 282 w 846"/>
                  <a:gd name="T21" fmla="*/ 294 h 840"/>
                  <a:gd name="T22" fmla="*/ 300 w 846"/>
                  <a:gd name="T23" fmla="*/ 324 h 840"/>
                  <a:gd name="T24" fmla="*/ 330 w 846"/>
                  <a:gd name="T25" fmla="*/ 342 h 840"/>
                  <a:gd name="T26" fmla="*/ 360 w 846"/>
                  <a:gd name="T27" fmla="*/ 360 h 840"/>
                  <a:gd name="T28" fmla="*/ 402 w 846"/>
                  <a:gd name="T29" fmla="*/ 360 h 840"/>
                  <a:gd name="T30" fmla="*/ 438 w 846"/>
                  <a:gd name="T31" fmla="*/ 360 h 840"/>
                  <a:gd name="T32" fmla="*/ 474 w 846"/>
                  <a:gd name="T33" fmla="*/ 342 h 840"/>
                  <a:gd name="T34" fmla="*/ 504 w 846"/>
                  <a:gd name="T35" fmla="*/ 306 h 840"/>
                  <a:gd name="T36" fmla="*/ 528 w 846"/>
                  <a:gd name="T37" fmla="*/ 294 h 840"/>
                  <a:gd name="T38" fmla="*/ 510 w 846"/>
                  <a:gd name="T39" fmla="*/ 264 h 840"/>
                  <a:gd name="T40" fmla="*/ 522 w 846"/>
                  <a:gd name="T41" fmla="*/ 252 h 840"/>
                  <a:gd name="T42" fmla="*/ 558 w 846"/>
                  <a:gd name="T43" fmla="*/ 270 h 840"/>
                  <a:gd name="T44" fmla="*/ 594 w 846"/>
                  <a:gd name="T45" fmla="*/ 276 h 840"/>
                  <a:gd name="T46" fmla="*/ 624 w 846"/>
                  <a:gd name="T47" fmla="*/ 282 h 840"/>
                  <a:gd name="T48" fmla="*/ 666 w 846"/>
                  <a:gd name="T49" fmla="*/ 294 h 840"/>
                  <a:gd name="T50" fmla="*/ 708 w 846"/>
                  <a:gd name="T51" fmla="*/ 294 h 840"/>
                  <a:gd name="T52" fmla="*/ 744 w 846"/>
                  <a:gd name="T53" fmla="*/ 312 h 840"/>
                  <a:gd name="T54" fmla="*/ 768 w 846"/>
                  <a:gd name="T55" fmla="*/ 330 h 840"/>
                  <a:gd name="T56" fmla="*/ 792 w 846"/>
                  <a:gd name="T57" fmla="*/ 366 h 840"/>
                  <a:gd name="T58" fmla="*/ 816 w 846"/>
                  <a:gd name="T59" fmla="*/ 402 h 840"/>
                  <a:gd name="T60" fmla="*/ 816 w 846"/>
                  <a:gd name="T61" fmla="*/ 438 h 840"/>
                  <a:gd name="T62" fmla="*/ 822 w 846"/>
                  <a:gd name="T63" fmla="*/ 480 h 840"/>
                  <a:gd name="T64" fmla="*/ 834 w 846"/>
                  <a:gd name="T65" fmla="*/ 504 h 840"/>
                  <a:gd name="T66" fmla="*/ 834 w 846"/>
                  <a:gd name="T67" fmla="*/ 540 h 840"/>
                  <a:gd name="T68" fmla="*/ 834 w 846"/>
                  <a:gd name="T69" fmla="*/ 582 h 840"/>
                  <a:gd name="T70" fmla="*/ 810 w 846"/>
                  <a:gd name="T71" fmla="*/ 624 h 840"/>
                  <a:gd name="T72" fmla="*/ 774 w 846"/>
                  <a:gd name="T73" fmla="*/ 636 h 840"/>
                  <a:gd name="T74" fmla="*/ 726 w 846"/>
                  <a:gd name="T75" fmla="*/ 642 h 840"/>
                  <a:gd name="T76" fmla="*/ 696 w 846"/>
                  <a:gd name="T77" fmla="*/ 660 h 840"/>
                  <a:gd name="T78" fmla="*/ 672 w 846"/>
                  <a:gd name="T79" fmla="*/ 696 h 840"/>
                  <a:gd name="T80" fmla="*/ 642 w 846"/>
                  <a:gd name="T81" fmla="*/ 732 h 840"/>
                  <a:gd name="T82" fmla="*/ 612 w 846"/>
                  <a:gd name="T83" fmla="*/ 756 h 840"/>
                  <a:gd name="T84" fmla="*/ 576 w 846"/>
                  <a:gd name="T85" fmla="*/ 786 h 840"/>
                  <a:gd name="T86" fmla="*/ 534 w 846"/>
                  <a:gd name="T87" fmla="*/ 816 h 840"/>
                  <a:gd name="T88" fmla="*/ 492 w 846"/>
                  <a:gd name="T89" fmla="*/ 834 h 840"/>
                  <a:gd name="T90" fmla="*/ 432 w 846"/>
                  <a:gd name="T91" fmla="*/ 708 h 840"/>
                  <a:gd name="T92" fmla="*/ 180 w 846"/>
                  <a:gd name="T93" fmla="*/ 504 h 840"/>
                  <a:gd name="T94" fmla="*/ 42 w 846"/>
                  <a:gd name="T95" fmla="*/ 402 h 840"/>
                  <a:gd name="T96" fmla="*/ 18 w 846"/>
                  <a:gd name="T97" fmla="*/ 372 h 840"/>
                  <a:gd name="T98" fmla="*/ 0 w 846"/>
                  <a:gd name="T99" fmla="*/ 336 h 840"/>
                  <a:gd name="T100" fmla="*/ 18 w 846"/>
                  <a:gd name="T101" fmla="*/ 306 h 840"/>
                  <a:gd name="T102" fmla="*/ 24 w 846"/>
                  <a:gd name="T103" fmla="*/ 264 h 840"/>
                  <a:gd name="T104" fmla="*/ 24 w 846"/>
                  <a:gd name="T105" fmla="*/ 222 h 840"/>
                  <a:gd name="T106" fmla="*/ 36 w 846"/>
                  <a:gd name="T107" fmla="*/ 174 h 840"/>
                  <a:gd name="T108" fmla="*/ 30 w 846"/>
                  <a:gd name="T109" fmla="*/ 132 h 840"/>
                  <a:gd name="T110" fmla="*/ 36 w 846"/>
                  <a:gd name="T111" fmla="*/ 90 h 840"/>
                  <a:gd name="T112" fmla="*/ 72 w 846"/>
                  <a:gd name="T113" fmla="*/ 54 h 840"/>
                  <a:gd name="T114" fmla="*/ 84 w 846"/>
                  <a:gd name="T115" fmla="*/ 18 h 8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46"/>
                  <a:gd name="T175" fmla="*/ 0 h 840"/>
                  <a:gd name="T176" fmla="*/ 846 w 846"/>
                  <a:gd name="T177" fmla="*/ 840 h 8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46" h="840">
                    <a:moveTo>
                      <a:pt x="90" y="0"/>
                    </a:moveTo>
                    <a:lnTo>
                      <a:pt x="90" y="6"/>
                    </a:lnTo>
                    <a:lnTo>
                      <a:pt x="96" y="6"/>
                    </a:lnTo>
                    <a:lnTo>
                      <a:pt x="102" y="6"/>
                    </a:lnTo>
                    <a:lnTo>
                      <a:pt x="108" y="6"/>
                    </a:lnTo>
                    <a:lnTo>
                      <a:pt x="114" y="6"/>
                    </a:lnTo>
                    <a:lnTo>
                      <a:pt x="120" y="6"/>
                    </a:lnTo>
                    <a:lnTo>
                      <a:pt x="126" y="12"/>
                    </a:lnTo>
                    <a:lnTo>
                      <a:pt x="132" y="12"/>
                    </a:lnTo>
                    <a:lnTo>
                      <a:pt x="132" y="18"/>
                    </a:lnTo>
                    <a:lnTo>
                      <a:pt x="138" y="18"/>
                    </a:lnTo>
                    <a:lnTo>
                      <a:pt x="138" y="24"/>
                    </a:lnTo>
                    <a:lnTo>
                      <a:pt x="144" y="24"/>
                    </a:lnTo>
                    <a:lnTo>
                      <a:pt x="144" y="30"/>
                    </a:lnTo>
                    <a:lnTo>
                      <a:pt x="144" y="36"/>
                    </a:lnTo>
                    <a:lnTo>
                      <a:pt x="144" y="42"/>
                    </a:lnTo>
                    <a:lnTo>
                      <a:pt x="144" y="48"/>
                    </a:lnTo>
                    <a:lnTo>
                      <a:pt x="144" y="54"/>
                    </a:lnTo>
                    <a:lnTo>
                      <a:pt x="144" y="60"/>
                    </a:lnTo>
                    <a:lnTo>
                      <a:pt x="144" y="66"/>
                    </a:lnTo>
                    <a:lnTo>
                      <a:pt x="144" y="72"/>
                    </a:lnTo>
                    <a:lnTo>
                      <a:pt x="150" y="72"/>
                    </a:lnTo>
                    <a:lnTo>
                      <a:pt x="150" y="78"/>
                    </a:lnTo>
                    <a:lnTo>
                      <a:pt x="150" y="84"/>
                    </a:lnTo>
                    <a:lnTo>
                      <a:pt x="156" y="90"/>
                    </a:lnTo>
                    <a:lnTo>
                      <a:pt x="162" y="96"/>
                    </a:lnTo>
                    <a:lnTo>
                      <a:pt x="162" y="102"/>
                    </a:lnTo>
                    <a:lnTo>
                      <a:pt x="162" y="108"/>
                    </a:lnTo>
                    <a:lnTo>
                      <a:pt x="162" y="114"/>
                    </a:lnTo>
                    <a:lnTo>
                      <a:pt x="162" y="120"/>
                    </a:lnTo>
                    <a:lnTo>
                      <a:pt x="156" y="120"/>
                    </a:lnTo>
                    <a:lnTo>
                      <a:pt x="156" y="126"/>
                    </a:lnTo>
                    <a:lnTo>
                      <a:pt x="156" y="132"/>
                    </a:lnTo>
                    <a:lnTo>
                      <a:pt x="162" y="138"/>
                    </a:lnTo>
                    <a:lnTo>
                      <a:pt x="162" y="144"/>
                    </a:lnTo>
                    <a:lnTo>
                      <a:pt x="162" y="150"/>
                    </a:lnTo>
                    <a:lnTo>
                      <a:pt x="162" y="156"/>
                    </a:lnTo>
                    <a:lnTo>
                      <a:pt x="168" y="156"/>
                    </a:lnTo>
                    <a:lnTo>
                      <a:pt x="168" y="162"/>
                    </a:lnTo>
                    <a:lnTo>
                      <a:pt x="168" y="168"/>
                    </a:lnTo>
                    <a:lnTo>
                      <a:pt x="168" y="174"/>
                    </a:lnTo>
                    <a:lnTo>
                      <a:pt x="168" y="180"/>
                    </a:lnTo>
                    <a:lnTo>
                      <a:pt x="168" y="186"/>
                    </a:lnTo>
                    <a:lnTo>
                      <a:pt x="168" y="192"/>
                    </a:lnTo>
                    <a:lnTo>
                      <a:pt x="168" y="198"/>
                    </a:lnTo>
                    <a:lnTo>
                      <a:pt x="174" y="192"/>
                    </a:lnTo>
                    <a:lnTo>
                      <a:pt x="180" y="192"/>
                    </a:lnTo>
                    <a:lnTo>
                      <a:pt x="186" y="192"/>
                    </a:lnTo>
                    <a:lnTo>
                      <a:pt x="186" y="186"/>
                    </a:lnTo>
                    <a:lnTo>
                      <a:pt x="192" y="186"/>
                    </a:lnTo>
                    <a:lnTo>
                      <a:pt x="198" y="186"/>
                    </a:lnTo>
                    <a:lnTo>
                      <a:pt x="204" y="186"/>
                    </a:lnTo>
                    <a:lnTo>
                      <a:pt x="210" y="186"/>
                    </a:lnTo>
                    <a:lnTo>
                      <a:pt x="210" y="180"/>
                    </a:lnTo>
                    <a:lnTo>
                      <a:pt x="216" y="180"/>
                    </a:lnTo>
                    <a:lnTo>
                      <a:pt x="222" y="180"/>
                    </a:lnTo>
                    <a:lnTo>
                      <a:pt x="228" y="180"/>
                    </a:lnTo>
                    <a:lnTo>
                      <a:pt x="234" y="174"/>
                    </a:lnTo>
                    <a:lnTo>
                      <a:pt x="240" y="174"/>
                    </a:lnTo>
                    <a:lnTo>
                      <a:pt x="246" y="174"/>
                    </a:lnTo>
                    <a:lnTo>
                      <a:pt x="252" y="174"/>
                    </a:lnTo>
                    <a:lnTo>
                      <a:pt x="258" y="174"/>
                    </a:lnTo>
                    <a:lnTo>
                      <a:pt x="264" y="174"/>
                    </a:lnTo>
                    <a:lnTo>
                      <a:pt x="270" y="180"/>
                    </a:lnTo>
                    <a:lnTo>
                      <a:pt x="276" y="180"/>
                    </a:lnTo>
                    <a:lnTo>
                      <a:pt x="282" y="186"/>
                    </a:lnTo>
                    <a:lnTo>
                      <a:pt x="282" y="192"/>
                    </a:lnTo>
                    <a:lnTo>
                      <a:pt x="288" y="192"/>
                    </a:lnTo>
                    <a:lnTo>
                      <a:pt x="288" y="198"/>
                    </a:lnTo>
                    <a:lnTo>
                      <a:pt x="294" y="204"/>
                    </a:lnTo>
                    <a:lnTo>
                      <a:pt x="294" y="210"/>
                    </a:lnTo>
                    <a:lnTo>
                      <a:pt x="294" y="216"/>
                    </a:lnTo>
                    <a:lnTo>
                      <a:pt x="288" y="222"/>
                    </a:lnTo>
                    <a:lnTo>
                      <a:pt x="288" y="228"/>
                    </a:lnTo>
                    <a:lnTo>
                      <a:pt x="282" y="234"/>
                    </a:lnTo>
                    <a:lnTo>
                      <a:pt x="276" y="240"/>
                    </a:lnTo>
                    <a:lnTo>
                      <a:pt x="276" y="246"/>
                    </a:lnTo>
                    <a:lnTo>
                      <a:pt x="270" y="246"/>
                    </a:lnTo>
                    <a:lnTo>
                      <a:pt x="270" y="252"/>
                    </a:lnTo>
                    <a:lnTo>
                      <a:pt x="264" y="258"/>
                    </a:lnTo>
                    <a:lnTo>
                      <a:pt x="264" y="264"/>
                    </a:lnTo>
                    <a:lnTo>
                      <a:pt x="264" y="270"/>
                    </a:lnTo>
                    <a:lnTo>
                      <a:pt x="270" y="276"/>
                    </a:lnTo>
                    <a:lnTo>
                      <a:pt x="276" y="276"/>
                    </a:lnTo>
                    <a:lnTo>
                      <a:pt x="282" y="276"/>
                    </a:lnTo>
                    <a:lnTo>
                      <a:pt x="282" y="282"/>
                    </a:lnTo>
                    <a:lnTo>
                      <a:pt x="282" y="288"/>
                    </a:lnTo>
                    <a:lnTo>
                      <a:pt x="282" y="294"/>
                    </a:lnTo>
                    <a:lnTo>
                      <a:pt x="282" y="300"/>
                    </a:lnTo>
                    <a:lnTo>
                      <a:pt x="288" y="300"/>
                    </a:lnTo>
                    <a:lnTo>
                      <a:pt x="288" y="306"/>
                    </a:lnTo>
                    <a:lnTo>
                      <a:pt x="288" y="312"/>
                    </a:lnTo>
                    <a:lnTo>
                      <a:pt x="294" y="312"/>
                    </a:lnTo>
                    <a:lnTo>
                      <a:pt x="294" y="318"/>
                    </a:lnTo>
                    <a:lnTo>
                      <a:pt x="300" y="318"/>
                    </a:lnTo>
                    <a:lnTo>
                      <a:pt x="300" y="324"/>
                    </a:lnTo>
                    <a:lnTo>
                      <a:pt x="306" y="324"/>
                    </a:lnTo>
                    <a:lnTo>
                      <a:pt x="306" y="330"/>
                    </a:lnTo>
                    <a:lnTo>
                      <a:pt x="312" y="330"/>
                    </a:lnTo>
                    <a:lnTo>
                      <a:pt x="312" y="336"/>
                    </a:lnTo>
                    <a:lnTo>
                      <a:pt x="318" y="336"/>
                    </a:lnTo>
                    <a:lnTo>
                      <a:pt x="324" y="336"/>
                    </a:lnTo>
                    <a:lnTo>
                      <a:pt x="324" y="342"/>
                    </a:lnTo>
                    <a:lnTo>
                      <a:pt x="330" y="342"/>
                    </a:lnTo>
                    <a:lnTo>
                      <a:pt x="336" y="342"/>
                    </a:lnTo>
                    <a:lnTo>
                      <a:pt x="336" y="348"/>
                    </a:lnTo>
                    <a:lnTo>
                      <a:pt x="342" y="348"/>
                    </a:lnTo>
                    <a:lnTo>
                      <a:pt x="348" y="348"/>
                    </a:lnTo>
                    <a:lnTo>
                      <a:pt x="354" y="348"/>
                    </a:lnTo>
                    <a:lnTo>
                      <a:pt x="354" y="354"/>
                    </a:lnTo>
                    <a:lnTo>
                      <a:pt x="360" y="354"/>
                    </a:lnTo>
                    <a:lnTo>
                      <a:pt x="360" y="360"/>
                    </a:lnTo>
                    <a:lnTo>
                      <a:pt x="366" y="360"/>
                    </a:lnTo>
                    <a:lnTo>
                      <a:pt x="372" y="360"/>
                    </a:lnTo>
                    <a:lnTo>
                      <a:pt x="378" y="360"/>
                    </a:lnTo>
                    <a:lnTo>
                      <a:pt x="384" y="354"/>
                    </a:lnTo>
                    <a:lnTo>
                      <a:pt x="390" y="354"/>
                    </a:lnTo>
                    <a:lnTo>
                      <a:pt x="396" y="354"/>
                    </a:lnTo>
                    <a:lnTo>
                      <a:pt x="396" y="360"/>
                    </a:lnTo>
                    <a:lnTo>
                      <a:pt x="402" y="360"/>
                    </a:lnTo>
                    <a:lnTo>
                      <a:pt x="408" y="360"/>
                    </a:lnTo>
                    <a:lnTo>
                      <a:pt x="408" y="366"/>
                    </a:lnTo>
                    <a:lnTo>
                      <a:pt x="414" y="366"/>
                    </a:lnTo>
                    <a:lnTo>
                      <a:pt x="414" y="360"/>
                    </a:lnTo>
                    <a:lnTo>
                      <a:pt x="420" y="360"/>
                    </a:lnTo>
                    <a:lnTo>
                      <a:pt x="426" y="360"/>
                    </a:lnTo>
                    <a:lnTo>
                      <a:pt x="432" y="360"/>
                    </a:lnTo>
                    <a:lnTo>
                      <a:pt x="438" y="360"/>
                    </a:lnTo>
                    <a:lnTo>
                      <a:pt x="444" y="360"/>
                    </a:lnTo>
                    <a:lnTo>
                      <a:pt x="450" y="360"/>
                    </a:lnTo>
                    <a:lnTo>
                      <a:pt x="450" y="354"/>
                    </a:lnTo>
                    <a:lnTo>
                      <a:pt x="456" y="354"/>
                    </a:lnTo>
                    <a:lnTo>
                      <a:pt x="462" y="354"/>
                    </a:lnTo>
                    <a:lnTo>
                      <a:pt x="468" y="348"/>
                    </a:lnTo>
                    <a:lnTo>
                      <a:pt x="474" y="348"/>
                    </a:lnTo>
                    <a:lnTo>
                      <a:pt x="474" y="342"/>
                    </a:lnTo>
                    <a:lnTo>
                      <a:pt x="480" y="336"/>
                    </a:lnTo>
                    <a:lnTo>
                      <a:pt x="486" y="330"/>
                    </a:lnTo>
                    <a:lnTo>
                      <a:pt x="492" y="330"/>
                    </a:lnTo>
                    <a:lnTo>
                      <a:pt x="492" y="324"/>
                    </a:lnTo>
                    <a:lnTo>
                      <a:pt x="492" y="318"/>
                    </a:lnTo>
                    <a:lnTo>
                      <a:pt x="498" y="312"/>
                    </a:lnTo>
                    <a:lnTo>
                      <a:pt x="504" y="312"/>
                    </a:lnTo>
                    <a:lnTo>
                      <a:pt x="504" y="306"/>
                    </a:lnTo>
                    <a:lnTo>
                      <a:pt x="510" y="306"/>
                    </a:lnTo>
                    <a:lnTo>
                      <a:pt x="516" y="306"/>
                    </a:lnTo>
                    <a:lnTo>
                      <a:pt x="522" y="306"/>
                    </a:lnTo>
                    <a:lnTo>
                      <a:pt x="528" y="306"/>
                    </a:lnTo>
                    <a:lnTo>
                      <a:pt x="528" y="300"/>
                    </a:lnTo>
                    <a:lnTo>
                      <a:pt x="534" y="300"/>
                    </a:lnTo>
                    <a:lnTo>
                      <a:pt x="534" y="294"/>
                    </a:lnTo>
                    <a:lnTo>
                      <a:pt x="528" y="294"/>
                    </a:lnTo>
                    <a:lnTo>
                      <a:pt x="528" y="288"/>
                    </a:lnTo>
                    <a:lnTo>
                      <a:pt x="528" y="282"/>
                    </a:lnTo>
                    <a:lnTo>
                      <a:pt x="522" y="282"/>
                    </a:lnTo>
                    <a:lnTo>
                      <a:pt x="522" y="276"/>
                    </a:lnTo>
                    <a:lnTo>
                      <a:pt x="516" y="276"/>
                    </a:lnTo>
                    <a:lnTo>
                      <a:pt x="516" y="270"/>
                    </a:lnTo>
                    <a:lnTo>
                      <a:pt x="510" y="270"/>
                    </a:lnTo>
                    <a:lnTo>
                      <a:pt x="510" y="264"/>
                    </a:lnTo>
                    <a:lnTo>
                      <a:pt x="504" y="264"/>
                    </a:lnTo>
                    <a:lnTo>
                      <a:pt x="504" y="258"/>
                    </a:lnTo>
                    <a:lnTo>
                      <a:pt x="504" y="252"/>
                    </a:lnTo>
                    <a:lnTo>
                      <a:pt x="504" y="246"/>
                    </a:lnTo>
                    <a:lnTo>
                      <a:pt x="510" y="246"/>
                    </a:lnTo>
                    <a:lnTo>
                      <a:pt x="516" y="246"/>
                    </a:lnTo>
                    <a:lnTo>
                      <a:pt x="522" y="246"/>
                    </a:lnTo>
                    <a:lnTo>
                      <a:pt x="522" y="252"/>
                    </a:lnTo>
                    <a:lnTo>
                      <a:pt x="528" y="252"/>
                    </a:lnTo>
                    <a:lnTo>
                      <a:pt x="528" y="258"/>
                    </a:lnTo>
                    <a:lnTo>
                      <a:pt x="534" y="258"/>
                    </a:lnTo>
                    <a:lnTo>
                      <a:pt x="540" y="258"/>
                    </a:lnTo>
                    <a:lnTo>
                      <a:pt x="546" y="264"/>
                    </a:lnTo>
                    <a:lnTo>
                      <a:pt x="552" y="264"/>
                    </a:lnTo>
                    <a:lnTo>
                      <a:pt x="552" y="270"/>
                    </a:lnTo>
                    <a:lnTo>
                      <a:pt x="558" y="270"/>
                    </a:lnTo>
                    <a:lnTo>
                      <a:pt x="564" y="276"/>
                    </a:lnTo>
                    <a:lnTo>
                      <a:pt x="570" y="276"/>
                    </a:lnTo>
                    <a:lnTo>
                      <a:pt x="570" y="282"/>
                    </a:lnTo>
                    <a:lnTo>
                      <a:pt x="576" y="282"/>
                    </a:lnTo>
                    <a:lnTo>
                      <a:pt x="582" y="282"/>
                    </a:lnTo>
                    <a:lnTo>
                      <a:pt x="588" y="282"/>
                    </a:lnTo>
                    <a:lnTo>
                      <a:pt x="588" y="276"/>
                    </a:lnTo>
                    <a:lnTo>
                      <a:pt x="594" y="276"/>
                    </a:lnTo>
                    <a:lnTo>
                      <a:pt x="594" y="282"/>
                    </a:lnTo>
                    <a:lnTo>
                      <a:pt x="600" y="282"/>
                    </a:lnTo>
                    <a:lnTo>
                      <a:pt x="606" y="282"/>
                    </a:lnTo>
                    <a:lnTo>
                      <a:pt x="606" y="276"/>
                    </a:lnTo>
                    <a:lnTo>
                      <a:pt x="606" y="282"/>
                    </a:lnTo>
                    <a:lnTo>
                      <a:pt x="612" y="282"/>
                    </a:lnTo>
                    <a:lnTo>
                      <a:pt x="618" y="282"/>
                    </a:lnTo>
                    <a:lnTo>
                      <a:pt x="624" y="282"/>
                    </a:lnTo>
                    <a:lnTo>
                      <a:pt x="630" y="288"/>
                    </a:lnTo>
                    <a:lnTo>
                      <a:pt x="636" y="288"/>
                    </a:lnTo>
                    <a:lnTo>
                      <a:pt x="642" y="288"/>
                    </a:lnTo>
                    <a:lnTo>
                      <a:pt x="648" y="288"/>
                    </a:lnTo>
                    <a:lnTo>
                      <a:pt x="648" y="294"/>
                    </a:lnTo>
                    <a:lnTo>
                      <a:pt x="654" y="294"/>
                    </a:lnTo>
                    <a:lnTo>
                      <a:pt x="660" y="294"/>
                    </a:lnTo>
                    <a:lnTo>
                      <a:pt x="666" y="294"/>
                    </a:lnTo>
                    <a:lnTo>
                      <a:pt x="672" y="294"/>
                    </a:lnTo>
                    <a:lnTo>
                      <a:pt x="678" y="294"/>
                    </a:lnTo>
                    <a:lnTo>
                      <a:pt x="684" y="294"/>
                    </a:lnTo>
                    <a:lnTo>
                      <a:pt x="690" y="294"/>
                    </a:lnTo>
                    <a:lnTo>
                      <a:pt x="696" y="294"/>
                    </a:lnTo>
                    <a:lnTo>
                      <a:pt x="702" y="294"/>
                    </a:lnTo>
                    <a:lnTo>
                      <a:pt x="702" y="300"/>
                    </a:lnTo>
                    <a:lnTo>
                      <a:pt x="708" y="294"/>
                    </a:lnTo>
                    <a:lnTo>
                      <a:pt x="714" y="294"/>
                    </a:lnTo>
                    <a:lnTo>
                      <a:pt x="720" y="300"/>
                    </a:lnTo>
                    <a:lnTo>
                      <a:pt x="726" y="300"/>
                    </a:lnTo>
                    <a:lnTo>
                      <a:pt x="726" y="306"/>
                    </a:lnTo>
                    <a:lnTo>
                      <a:pt x="732" y="306"/>
                    </a:lnTo>
                    <a:lnTo>
                      <a:pt x="732" y="312"/>
                    </a:lnTo>
                    <a:lnTo>
                      <a:pt x="738" y="312"/>
                    </a:lnTo>
                    <a:lnTo>
                      <a:pt x="744" y="312"/>
                    </a:lnTo>
                    <a:lnTo>
                      <a:pt x="750" y="312"/>
                    </a:lnTo>
                    <a:lnTo>
                      <a:pt x="756" y="312"/>
                    </a:lnTo>
                    <a:lnTo>
                      <a:pt x="762" y="312"/>
                    </a:lnTo>
                    <a:lnTo>
                      <a:pt x="768" y="312"/>
                    </a:lnTo>
                    <a:lnTo>
                      <a:pt x="774" y="318"/>
                    </a:lnTo>
                    <a:lnTo>
                      <a:pt x="768" y="318"/>
                    </a:lnTo>
                    <a:lnTo>
                      <a:pt x="768" y="324"/>
                    </a:lnTo>
                    <a:lnTo>
                      <a:pt x="768" y="330"/>
                    </a:lnTo>
                    <a:lnTo>
                      <a:pt x="768" y="336"/>
                    </a:lnTo>
                    <a:lnTo>
                      <a:pt x="774" y="342"/>
                    </a:lnTo>
                    <a:lnTo>
                      <a:pt x="780" y="342"/>
                    </a:lnTo>
                    <a:lnTo>
                      <a:pt x="780" y="348"/>
                    </a:lnTo>
                    <a:lnTo>
                      <a:pt x="780" y="354"/>
                    </a:lnTo>
                    <a:lnTo>
                      <a:pt x="780" y="360"/>
                    </a:lnTo>
                    <a:lnTo>
                      <a:pt x="786" y="360"/>
                    </a:lnTo>
                    <a:lnTo>
                      <a:pt x="792" y="366"/>
                    </a:lnTo>
                    <a:lnTo>
                      <a:pt x="798" y="372"/>
                    </a:lnTo>
                    <a:lnTo>
                      <a:pt x="804" y="378"/>
                    </a:lnTo>
                    <a:lnTo>
                      <a:pt x="810" y="384"/>
                    </a:lnTo>
                    <a:lnTo>
                      <a:pt x="810" y="390"/>
                    </a:lnTo>
                    <a:lnTo>
                      <a:pt x="816" y="390"/>
                    </a:lnTo>
                    <a:lnTo>
                      <a:pt x="816" y="396"/>
                    </a:lnTo>
                    <a:lnTo>
                      <a:pt x="822" y="402"/>
                    </a:lnTo>
                    <a:lnTo>
                      <a:pt x="816" y="402"/>
                    </a:lnTo>
                    <a:lnTo>
                      <a:pt x="816" y="408"/>
                    </a:lnTo>
                    <a:lnTo>
                      <a:pt x="816" y="414"/>
                    </a:lnTo>
                    <a:lnTo>
                      <a:pt x="810" y="414"/>
                    </a:lnTo>
                    <a:lnTo>
                      <a:pt x="810" y="420"/>
                    </a:lnTo>
                    <a:lnTo>
                      <a:pt x="810" y="426"/>
                    </a:lnTo>
                    <a:lnTo>
                      <a:pt x="810" y="432"/>
                    </a:lnTo>
                    <a:lnTo>
                      <a:pt x="816" y="432"/>
                    </a:lnTo>
                    <a:lnTo>
                      <a:pt x="816" y="438"/>
                    </a:lnTo>
                    <a:lnTo>
                      <a:pt x="816" y="444"/>
                    </a:lnTo>
                    <a:lnTo>
                      <a:pt x="816" y="450"/>
                    </a:lnTo>
                    <a:lnTo>
                      <a:pt x="816" y="456"/>
                    </a:lnTo>
                    <a:lnTo>
                      <a:pt x="816" y="462"/>
                    </a:lnTo>
                    <a:lnTo>
                      <a:pt x="816" y="468"/>
                    </a:lnTo>
                    <a:lnTo>
                      <a:pt x="816" y="474"/>
                    </a:lnTo>
                    <a:lnTo>
                      <a:pt x="822" y="474"/>
                    </a:lnTo>
                    <a:lnTo>
                      <a:pt x="822" y="480"/>
                    </a:lnTo>
                    <a:lnTo>
                      <a:pt x="822" y="486"/>
                    </a:lnTo>
                    <a:lnTo>
                      <a:pt x="816" y="486"/>
                    </a:lnTo>
                    <a:lnTo>
                      <a:pt x="816" y="492"/>
                    </a:lnTo>
                    <a:lnTo>
                      <a:pt x="822" y="492"/>
                    </a:lnTo>
                    <a:lnTo>
                      <a:pt x="822" y="498"/>
                    </a:lnTo>
                    <a:lnTo>
                      <a:pt x="828" y="498"/>
                    </a:lnTo>
                    <a:lnTo>
                      <a:pt x="834" y="498"/>
                    </a:lnTo>
                    <a:lnTo>
                      <a:pt x="834" y="504"/>
                    </a:lnTo>
                    <a:lnTo>
                      <a:pt x="828" y="504"/>
                    </a:lnTo>
                    <a:lnTo>
                      <a:pt x="834" y="510"/>
                    </a:lnTo>
                    <a:lnTo>
                      <a:pt x="840" y="516"/>
                    </a:lnTo>
                    <a:lnTo>
                      <a:pt x="840" y="522"/>
                    </a:lnTo>
                    <a:lnTo>
                      <a:pt x="834" y="522"/>
                    </a:lnTo>
                    <a:lnTo>
                      <a:pt x="834" y="528"/>
                    </a:lnTo>
                    <a:lnTo>
                      <a:pt x="834" y="534"/>
                    </a:lnTo>
                    <a:lnTo>
                      <a:pt x="834" y="540"/>
                    </a:lnTo>
                    <a:lnTo>
                      <a:pt x="840" y="546"/>
                    </a:lnTo>
                    <a:lnTo>
                      <a:pt x="846" y="552"/>
                    </a:lnTo>
                    <a:lnTo>
                      <a:pt x="846" y="558"/>
                    </a:lnTo>
                    <a:lnTo>
                      <a:pt x="840" y="564"/>
                    </a:lnTo>
                    <a:lnTo>
                      <a:pt x="840" y="570"/>
                    </a:lnTo>
                    <a:lnTo>
                      <a:pt x="840" y="576"/>
                    </a:lnTo>
                    <a:lnTo>
                      <a:pt x="840" y="582"/>
                    </a:lnTo>
                    <a:lnTo>
                      <a:pt x="834" y="582"/>
                    </a:lnTo>
                    <a:lnTo>
                      <a:pt x="834" y="588"/>
                    </a:lnTo>
                    <a:lnTo>
                      <a:pt x="834" y="594"/>
                    </a:lnTo>
                    <a:lnTo>
                      <a:pt x="834" y="600"/>
                    </a:lnTo>
                    <a:lnTo>
                      <a:pt x="828" y="606"/>
                    </a:lnTo>
                    <a:lnTo>
                      <a:pt x="828" y="612"/>
                    </a:lnTo>
                    <a:lnTo>
                      <a:pt x="822" y="618"/>
                    </a:lnTo>
                    <a:lnTo>
                      <a:pt x="816" y="624"/>
                    </a:lnTo>
                    <a:lnTo>
                      <a:pt x="810" y="624"/>
                    </a:lnTo>
                    <a:lnTo>
                      <a:pt x="810" y="630"/>
                    </a:lnTo>
                    <a:lnTo>
                      <a:pt x="804" y="630"/>
                    </a:lnTo>
                    <a:lnTo>
                      <a:pt x="798" y="630"/>
                    </a:lnTo>
                    <a:lnTo>
                      <a:pt x="798" y="636"/>
                    </a:lnTo>
                    <a:lnTo>
                      <a:pt x="792" y="636"/>
                    </a:lnTo>
                    <a:lnTo>
                      <a:pt x="786" y="636"/>
                    </a:lnTo>
                    <a:lnTo>
                      <a:pt x="780" y="636"/>
                    </a:lnTo>
                    <a:lnTo>
                      <a:pt x="774" y="636"/>
                    </a:lnTo>
                    <a:lnTo>
                      <a:pt x="768" y="636"/>
                    </a:lnTo>
                    <a:lnTo>
                      <a:pt x="762" y="636"/>
                    </a:lnTo>
                    <a:lnTo>
                      <a:pt x="756" y="636"/>
                    </a:lnTo>
                    <a:lnTo>
                      <a:pt x="750" y="636"/>
                    </a:lnTo>
                    <a:lnTo>
                      <a:pt x="744" y="636"/>
                    </a:lnTo>
                    <a:lnTo>
                      <a:pt x="738" y="642"/>
                    </a:lnTo>
                    <a:lnTo>
                      <a:pt x="732" y="642"/>
                    </a:lnTo>
                    <a:lnTo>
                      <a:pt x="726" y="642"/>
                    </a:lnTo>
                    <a:lnTo>
                      <a:pt x="720" y="642"/>
                    </a:lnTo>
                    <a:lnTo>
                      <a:pt x="720" y="648"/>
                    </a:lnTo>
                    <a:lnTo>
                      <a:pt x="714" y="648"/>
                    </a:lnTo>
                    <a:lnTo>
                      <a:pt x="708" y="648"/>
                    </a:lnTo>
                    <a:lnTo>
                      <a:pt x="708" y="654"/>
                    </a:lnTo>
                    <a:lnTo>
                      <a:pt x="702" y="654"/>
                    </a:lnTo>
                    <a:lnTo>
                      <a:pt x="702" y="660"/>
                    </a:lnTo>
                    <a:lnTo>
                      <a:pt x="696" y="660"/>
                    </a:lnTo>
                    <a:lnTo>
                      <a:pt x="690" y="666"/>
                    </a:lnTo>
                    <a:lnTo>
                      <a:pt x="684" y="672"/>
                    </a:lnTo>
                    <a:lnTo>
                      <a:pt x="684" y="678"/>
                    </a:lnTo>
                    <a:lnTo>
                      <a:pt x="678" y="678"/>
                    </a:lnTo>
                    <a:lnTo>
                      <a:pt x="678" y="684"/>
                    </a:lnTo>
                    <a:lnTo>
                      <a:pt x="672" y="684"/>
                    </a:lnTo>
                    <a:lnTo>
                      <a:pt x="672" y="690"/>
                    </a:lnTo>
                    <a:lnTo>
                      <a:pt x="672" y="696"/>
                    </a:lnTo>
                    <a:lnTo>
                      <a:pt x="666" y="696"/>
                    </a:lnTo>
                    <a:lnTo>
                      <a:pt x="666" y="702"/>
                    </a:lnTo>
                    <a:lnTo>
                      <a:pt x="666" y="708"/>
                    </a:lnTo>
                    <a:lnTo>
                      <a:pt x="660" y="714"/>
                    </a:lnTo>
                    <a:lnTo>
                      <a:pt x="654" y="720"/>
                    </a:lnTo>
                    <a:lnTo>
                      <a:pt x="648" y="726"/>
                    </a:lnTo>
                    <a:lnTo>
                      <a:pt x="642" y="726"/>
                    </a:lnTo>
                    <a:lnTo>
                      <a:pt x="642" y="732"/>
                    </a:lnTo>
                    <a:lnTo>
                      <a:pt x="636" y="732"/>
                    </a:lnTo>
                    <a:lnTo>
                      <a:pt x="636" y="738"/>
                    </a:lnTo>
                    <a:lnTo>
                      <a:pt x="630" y="738"/>
                    </a:lnTo>
                    <a:lnTo>
                      <a:pt x="630" y="744"/>
                    </a:lnTo>
                    <a:lnTo>
                      <a:pt x="624" y="744"/>
                    </a:lnTo>
                    <a:lnTo>
                      <a:pt x="624" y="750"/>
                    </a:lnTo>
                    <a:lnTo>
                      <a:pt x="618" y="750"/>
                    </a:lnTo>
                    <a:lnTo>
                      <a:pt x="612" y="756"/>
                    </a:lnTo>
                    <a:lnTo>
                      <a:pt x="606" y="762"/>
                    </a:lnTo>
                    <a:lnTo>
                      <a:pt x="606" y="768"/>
                    </a:lnTo>
                    <a:lnTo>
                      <a:pt x="600" y="768"/>
                    </a:lnTo>
                    <a:lnTo>
                      <a:pt x="594" y="774"/>
                    </a:lnTo>
                    <a:lnTo>
                      <a:pt x="588" y="774"/>
                    </a:lnTo>
                    <a:lnTo>
                      <a:pt x="588" y="780"/>
                    </a:lnTo>
                    <a:lnTo>
                      <a:pt x="582" y="780"/>
                    </a:lnTo>
                    <a:lnTo>
                      <a:pt x="576" y="786"/>
                    </a:lnTo>
                    <a:lnTo>
                      <a:pt x="570" y="792"/>
                    </a:lnTo>
                    <a:lnTo>
                      <a:pt x="564" y="798"/>
                    </a:lnTo>
                    <a:lnTo>
                      <a:pt x="558" y="798"/>
                    </a:lnTo>
                    <a:lnTo>
                      <a:pt x="552" y="804"/>
                    </a:lnTo>
                    <a:lnTo>
                      <a:pt x="546" y="804"/>
                    </a:lnTo>
                    <a:lnTo>
                      <a:pt x="546" y="810"/>
                    </a:lnTo>
                    <a:lnTo>
                      <a:pt x="540" y="810"/>
                    </a:lnTo>
                    <a:lnTo>
                      <a:pt x="534" y="816"/>
                    </a:lnTo>
                    <a:lnTo>
                      <a:pt x="528" y="816"/>
                    </a:lnTo>
                    <a:lnTo>
                      <a:pt x="528" y="822"/>
                    </a:lnTo>
                    <a:lnTo>
                      <a:pt x="522" y="822"/>
                    </a:lnTo>
                    <a:lnTo>
                      <a:pt x="516" y="828"/>
                    </a:lnTo>
                    <a:lnTo>
                      <a:pt x="510" y="828"/>
                    </a:lnTo>
                    <a:lnTo>
                      <a:pt x="504" y="834"/>
                    </a:lnTo>
                    <a:lnTo>
                      <a:pt x="498" y="834"/>
                    </a:lnTo>
                    <a:lnTo>
                      <a:pt x="492" y="834"/>
                    </a:lnTo>
                    <a:lnTo>
                      <a:pt x="492" y="840"/>
                    </a:lnTo>
                    <a:lnTo>
                      <a:pt x="486" y="840"/>
                    </a:lnTo>
                    <a:lnTo>
                      <a:pt x="480" y="840"/>
                    </a:lnTo>
                    <a:lnTo>
                      <a:pt x="480" y="834"/>
                    </a:lnTo>
                    <a:lnTo>
                      <a:pt x="456" y="804"/>
                    </a:lnTo>
                    <a:lnTo>
                      <a:pt x="432" y="768"/>
                    </a:lnTo>
                    <a:lnTo>
                      <a:pt x="432" y="744"/>
                    </a:lnTo>
                    <a:lnTo>
                      <a:pt x="432" y="708"/>
                    </a:lnTo>
                    <a:lnTo>
                      <a:pt x="354" y="690"/>
                    </a:lnTo>
                    <a:lnTo>
                      <a:pt x="306" y="690"/>
                    </a:lnTo>
                    <a:lnTo>
                      <a:pt x="282" y="666"/>
                    </a:lnTo>
                    <a:lnTo>
                      <a:pt x="270" y="642"/>
                    </a:lnTo>
                    <a:lnTo>
                      <a:pt x="258" y="582"/>
                    </a:lnTo>
                    <a:lnTo>
                      <a:pt x="258" y="528"/>
                    </a:lnTo>
                    <a:lnTo>
                      <a:pt x="228" y="516"/>
                    </a:lnTo>
                    <a:lnTo>
                      <a:pt x="180" y="504"/>
                    </a:lnTo>
                    <a:lnTo>
                      <a:pt x="120" y="438"/>
                    </a:lnTo>
                    <a:lnTo>
                      <a:pt x="54" y="426"/>
                    </a:lnTo>
                    <a:lnTo>
                      <a:pt x="54" y="420"/>
                    </a:lnTo>
                    <a:lnTo>
                      <a:pt x="54" y="414"/>
                    </a:lnTo>
                    <a:lnTo>
                      <a:pt x="54" y="408"/>
                    </a:lnTo>
                    <a:lnTo>
                      <a:pt x="48" y="408"/>
                    </a:lnTo>
                    <a:lnTo>
                      <a:pt x="48" y="402"/>
                    </a:lnTo>
                    <a:lnTo>
                      <a:pt x="42" y="402"/>
                    </a:lnTo>
                    <a:lnTo>
                      <a:pt x="42" y="396"/>
                    </a:lnTo>
                    <a:lnTo>
                      <a:pt x="36" y="396"/>
                    </a:lnTo>
                    <a:lnTo>
                      <a:pt x="36" y="390"/>
                    </a:lnTo>
                    <a:lnTo>
                      <a:pt x="30" y="390"/>
                    </a:lnTo>
                    <a:lnTo>
                      <a:pt x="30" y="384"/>
                    </a:lnTo>
                    <a:lnTo>
                      <a:pt x="24" y="378"/>
                    </a:lnTo>
                    <a:lnTo>
                      <a:pt x="24" y="372"/>
                    </a:lnTo>
                    <a:lnTo>
                      <a:pt x="18" y="372"/>
                    </a:lnTo>
                    <a:lnTo>
                      <a:pt x="18" y="366"/>
                    </a:lnTo>
                    <a:lnTo>
                      <a:pt x="12" y="366"/>
                    </a:lnTo>
                    <a:lnTo>
                      <a:pt x="12" y="360"/>
                    </a:lnTo>
                    <a:lnTo>
                      <a:pt x="6" y="354"/>
                    </a:lnTo>
                    <a:lnTo>
                      <a:pt x="6" y="348"/>
                    </a:lnTo>
                    <a:lnTo>
                      <a:pt x="0" y="348"/>
                    </a:lnTo>
                    <a:lnTo>
                      <a:pt x="0" y="342"/>
                    </a:lnTo>
                    <a:lnTo>
                      <a:pt x="0" y="336"/>
                    </a:lnTo>
                    <a:lnTo>
                      <a:pt x="0" y="330"/>
                    </a:lnTo>
                    <a:lnTo>
                      <a:pt x="0" y="324"/>
                    </a:lnTo>
                    <a:lnTo>
                      <a:pt x="0" y="318"/>
                    </a:lnTo>
                    <a:lnTo>
                      <a:pt x="0" y="312"/>
                    </a:lnTo>
                    <a:lnTo>
                      <a:pt x="6" y="312"/>
                    </a:lnTo>
                    <a:lnTo>
                      <a:pt x="12" y="312"/>
                    </a:lnTo>
                    <a:lnTo>
                      <a:pt x="12" y="306"/>
                    </a:lnTo>
                    <a:lnTo>
                      <a:pt x="18" y="306"/>
                    </a:lnTo>
                    <a:lnTo>
                      <a:pt x="18" y="300"/>
                    </a:lnTo>
                    <a:lnTo>
                      <a:pt x="24" y="300"/>
                    </a:lnTo>
                    <a:lnTo>
                      <a:pt x="24" y="294"/>
                    </a:lnTo>
                    <a:lnTo>
                      <a:pt x="24" y="288"/>
                    </a:lnTo>
                    <a:lnTo>
                      <a:pt x="24" y="282"/>
                    </a:lnTo>
                    <a:lnTo>
                      <a:pt x="24" y="276"/>
                    </a:lnTo>
                    <a:lnTo>
                      <a:pt x="24" y="270"/>
                    </a:lnTo>
                    <a:lnTo>
                      <a:pt x="24" y="264"/>
                    </a:lnTo>
                    <a:lnTo>
                      <a:pt x="18" y="258"/>
                    </a:lnTo>
                    <a:lnTo>
                      <a:pt x="18" y="252"/>
                    </a:lnTo>
                    <a:lnTo>
                      <a:pt x="18" y="246"/>
                    </a:lnTo>
                    <a:lnTo>
                      <a:pt x="18" y="240"/>
                    </a:lnTo>
                    <a:lnTo>
                      <a:pt x="18" y="234"/>
                    </a:lnTo>
                    <a:lnTo>
                      <a:pt x="18" y="228"/>
                    </a:lnTo>
                    <a:lnTo>
                      <a:pt x="18" y="222"/>
                    </a:lnTo>
                    <a:lnTo>
                      <a:pt x="24" y="222"/>
                    </a:lnTo>
                    <a:lnTo>
                      <a:pt x="24" y="216"/>
                    </a:lnTo>
                    <a:lnTo>
                      <a:pt x="24" y="210"/>
                    </a:lnTo>
                    <a:lnTo>
                      <a:pt x="24" y="204"/>
                    </a:lnTo>
                    <a:lnTo>
                      <a:pt x="24" y="198"/>
                    </a:lnTo>
                    <a:lnTo>
                      <a:pt x="30" y="192"/>
                    </a:lnTo>
                    <a:lnTo>
                      <a:pt x="30" y="186"/>
                    </a:lnTo>
                    <a:lnTo>
                      <a:pt x="36" y="180"/>
                    </a:lnTo>
                    <a:lnTo>
                      <a:pt x="36" y="174"/>
                    </a:lnTo>
                    <a:lnTo>
                      <a:pt x="42" y="168"/>
                    </a:lnTo>
                    <a:lnTo>
                      <a:pt x="42" y="162"/>
                    </a:lnTo>
                    <a:lnTo>
                      <a:pt x="42" y="156"/>
                    </a:lnTo>
                    <a:lnTo>
                      <a:pt x="42" y="150"/>
                    </a:lnTo>
                    <a:lnTo>
                      <a:pt x="42" y="144"/>
                    </a:lnTo>
                    <a:lnTo>
                      <a:pt x="42" y="138"/>
                    </a:lnTo>
                    <a:lnTo>
                      <a:pt x="36" y="132"/>
                    </a:lnTo>
                    <a:lnTo>
                      <a:pt x="30" y="132"/>
                    </a:lnTo>
                    <a:lnTo>
                      <a:pt x="30" y="126"/>
                    </a:lnTo>
                    <a:lnTo>
                      <a:pt x="30" y="120"/>
                    </a:lnTo>
                    <a:lnTo>
                      <a:pt x="30" y="114"/>
                    </a:lnTo>
                    <a:lnTo>
                      <a:pt x="30" y="108"/>
                    </a:lnTo>
                    <a:lnTo>
                      <a:pt x="30" y="102"/>
                    </a:lnTo>
                    <a:lnTo>
                      <a:pt x="30" y="96"/>
                    </a:lnTo>
                    <a:lnTo>
                      <a:pt x="30" y="90"/>
                    </a:lnTo>
                    <a:lnTo>
                      <a:pt x="36" y="90"/>
                    </a:lnTo>
                    <a:lnTo>
                      <a:pt x="36" y="84"/>
                    </a:lnTo>
                    <a:lnTo>
                      <a:pt x="42" y="84"/>
                    </a:lnTo>
                    <a:lnTo>
                      <a:pt x="42" y="78"/>
                    </a:lnTo>
                    <a:lnTo>
                      <a:pt x="48" y="72"/>
                    </a:lnTo>
                    <a:lnTo>
                      <a:pt x="54" y="66"/>
                    </a:lnTo>
                    <a:lnTo>
                      <a:pt x="60" y="60"/>
                    </a:lnTo>
                    <a:lnTo>
                      <a:pt x="66" y="54"/>
                    </a:lnTo>
                    <a:lnTo>
                      <a:pt x="72" y="54"/>
                    </a:lnTo>
                    <a:lnTo>
                      <a:pt x="72" y="48"/>
                    </a:lnTo>
                    <a:lnTo>
                      <a:pt x="72" y="42"/>
                    </a:lnTo>
                    <a:lnTo>
                      <a:pt x="78" y="42"/>
                    </a:lnTo>
                    <a:lnTo>
                      <a:pt x="78" y="36"/>
                    </a:lnTo>
                    <a:lnTo>
                      <a:pt x="78" y="30"/>
                    </a:lnTo>
                    <a:lnTo>
                      <a:pt x="78" y="24"/>
                    </a:lnTo>
                    <a:lnTo>
                      <a:pt x="78" y="18"/>
                    </a:lnTo>
                    <a:lnTo>
                      <a:pt x="84" y="18"/>
                    </a:lnTo>
                    <a:lnTo>
                      <a:pt x="84" y="12"/>
                    </a:lnTo>
                    <a:lnTo>
                      <a:pt x="84" y="6"/>
                    </a:lnTo>
                    <a:lnTo>
                      <a:pt x="90" y="6"/>
                    </a:lnTo>
                    <a:lnTo>
                      <a:pt x="90" y="0"/>
                    </a:lnTo>
                    <a:close/>
                  </a:path>
                </a:pathLst>
              </a:custGeom>
              <a:solidFill>
                <a:srgbClr val="272727"/>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0" name="Freeform 39">
                <a:extLst>
                  <a:ext uri="{FF2B5EF4-FFF2-40B4-BE49-F238E27FC236}">
                    <a16:creationId xmlns:a16="http://schemas.microsoft.com/office/drawing/2014/main" id="{8354B9CF-390B-4C6A-9D79-482B20B04379}"/>
                  </a:ext>
                </a:extLst>
              </p:cNvPr>
              <p:cNvSpPr>
                <a:spLocks/>
              </p:cNvSpPr>
              <p:nvPr/>
            </p:nvSpPr>
            <p:spPr bwMode="auto">
              <a:xfrm>
                <a:off x="2608580" y="585470"/>
                <a:ext cx="967740" cy="1279525"/>
              </a:xfrm>
              <a:custGeom>
                <a:avLst/>
                <a:gdLst>
                  <a:gd name="T0" fmla="*/ 798 w 900"/>
                  <a:gd name="T1" fmla="*/ 48 h 1224"/>
                  <a:gd name="T2" fmla="*/ 804 w 900"/>
                  <a:gd name="T3" fmla="*/ 120 h 1224"/>
                  <a:gd name="T4" fmla="*/ 840 w 900"/>
                  <a:gd name="T5" fmla="*/ 186 h 1224"/>
                  <a:gd name="T6" fmla="*/ 846 w 900"/>
                  <a:gd name="T7" fmla="*/ 258 h 1224"/>
                  <a:gd name="T8" fmla="*/ 876 w 900"/>
                  <a:gd name="T9" fmla="*/ 330 h 1224"/>
                  <a:gd name="T10" fmla="*/ 816 w 900"/>
                  <a:gd name="T11" fmla="*/ 480 h 1224"/>
                  <a:gd name="T12" fmla="*/ 864 w 900"/>
                  <a:gd name="T13" fmla="*/ 1062 h 1224"/>
                  <a:gd name="T14" fmla="*/ 822 w 900"/>
                  <a:gd name="T15" fmla="*/ 1194 h 1224"/>
                  <a:gd name="T16" fmla="*/ 762 w 900"/>
                  <a:gd name="T17" fmla="*/ 1218 h 1224"/>
                  <a:gd name="T18" fmla="*/ 708 w 900"/>
                  <a:gd name="T19" fmla="*/ 1170 h 1224"/>
                  <a:gd name="T20" fmla="*/ 666 w 900"/>
                  <a:gd name="T21" fmla="*/ 1140 h 1224"/>
                  <a:gd name="T22" fmla="*/ 600 w 900"/>
                  <a:gd name="T23" fmla="*/ 1128 h 1224"/>
                  <a:gd name="T24" fmla="*/ 540 w 900"/>
                  <a:gd name="T25" fmla="*/ 1116 h 1224"/>
                  <a:gd name="T26" fmla="*/ 486 w 900"/>
                  <a:gd name="T27" fmla="*/ 1098 h 1224"/>
                  <a:gd name="T28" fmla="*/ 450 w 900"/>
                  <a:gd name="T29" fmla="*/ 1098 h 1224"/>
                  <a:gd name="T30" fmla="*/ 462 w 900"/>
                  <a:gd name="T31" fmla="*/ 1140 h 1224"/>
                  <a:gd name="T32" fmla="*/ 408 w 900"/>
                  <a:gd name="T33" fmla="*/ 1182 h 1224"/>
                  <a:gd name="T34" fmla="*/ 348 w 900"/>
                  <a:gd name="T35" fmla="*/ 1194 h 1224"/>
                  <a:gd name="T36" fmla="*/ 288 w 900"/>
                  <a:gd name="T37" fmla="*/ 1182 h 1224"/>
                  <a:gd name="T38" fmla="*/ 240 w 900"/>
                  <a:gd name="T39" fmla="*/ 1152 h 1224"/>
                  <a:gd name="T40" fmla="*/ 204 w 900"/>
                  <a:gd name="T41" fmla="*/ 1104 h 1224"/>
                  <a:gd name="T42" fmla="*/ 228 w 900"/>
                  <a:gd name="T43" fmla="*/ 1032 h 1224"/>
                  <a:gd name="T44" fmla="*/ 162 w 900"/>
                  <a:gd name="T45" fmla="*/ 1014 h 1224"/>
                  <a:gd name="T46" fmla="*/ 108 w 900"/>
                  <a:gd name="T47" fmla="*/ 1020 h 1224"/>
                  <a:gd name="T48" fmla="*/ 102 w 900"/>
                  <a:gd name="T49" fmla="*/ 954 h 1224"/>
                  <a:gd name="T50" fmla="*/ 84 w 900"/>
                  <a:gd name="T51" fmla="*/ 882 h 1224"/>
                  <a:gd name="T52" fmla="*/ 42 w 900"/>
                  <a:gd name="T53" fmla="*/ 840 h 1224"/>
                  <a:gd name="T54" fmla="*/ 0 w 900"/>
                  <a:gd name="T55" fmla="*/ 804 h 1224"/>
                  <a:gd name="T56" fmla="*/ 36 w 900"/>
                  <a:gd name="T57" fmla="*/ 744 h 1224"/>
                  <a:gd name="T58" fmla="*/ 42 w 900"/>
                  <a:gd name="T59" fmla="*/ 690 h 1224"/>
                  <a:gd name="T60" fmla="*/ 24 w 900"/>
                  <a:gd name="T61" fmla="*/ 630 h 1224"/>
                  <a:gd name="T62" fmla="*/ 18 w 900"/>
                  <a:gd name="T63" fmla="*/ 558 h 1224"/>
                  <a:gd name="T64" fmla="*/ 72 w 900"/>
                  <a:gd name="T65" fmla="*/ 558 h 1224"/>
                  <a:gd name="T66" fmla="*/ 108 w 900"/>
                  <a:gd name="T67" fmla="*/ 516 h 1224"/>
                  <a:gd name="T68" fmla="*/ 156 w 900"/>
                  <a:gd name="T69" fmla="*/ 480 h 1224"/>
                  <a:gd name="T70" fmla="*/ 210 w 900"/>
                  <a:gd name="T71" fmla="*/ 480 h 1224"/>
                  <a:gd name="T72" fmla="*/ 276 w 900"/>
                  <a:gd name="T73" fmla="*/ 510 h 1224"/>
                  <a:gd name="T74" fmla="*/ 348 w 900"/>
                  <a:gd name="T75" fmla="*/ 486 h 1224"/>
                  <a:gd name="T76" fmla="*/ 402 w 900"/>
                  <a:gd name="T77" fmla="*/ 504 h 1224"/>
                  <a:gd name="T78" fmla="*/ 444 w 900"/>
                  <a:gd name="T79" fmla="*/ 522 h 1224"/>
                  <a:gd name="T80" fmla="*/ 462 w 900"/>
                  <a:gd name="T81" fmla="*/ 594 h 1224"/>
                  <a:gd name="T82" fmla="*/ 510 w 900"/>
                  <a:gd name="T83" fmla="*/ 618 h 1224"/>
                  <a:gd name="T84" fmla="*/ 570 w 900"/>
                  <a:gd name="T85" fmla="*/ 630 h 1224"/>
                  <a:gd name="T86" fmla="*/ 594 w 900"/>
                  <a:gd name="T87" fmla="*/ 570 h 1224"/>
                  <a:gd name="T88" fmla="*/ 654 w 900"/>
                  <a:gd name="T89" fmla="*/ 552 h 1224"/>
                  <a:gd name="T90" fmla="*/ 624 w 900"/>
                  <a:gd name="T91" fmla="*/ 522 h 1224"/>
                  <a:gd name="T92" fmla="*/ 558 w 900"/>
                  <a:gd name="T93" fmla="*/ 510 h 1224"/>
                  <a:gd name="T94" fmla="*/ 498 w 900"/>
                  <a:gd name="T95" fmla="*/ 492 h 1224"/>
                  <a:gd name="T96" fmla="*/ 468 w 900"/>
                  <a:gd name="T97" fmla="*/ 438 h 1224"/>
                  <a:gd name="T98" fmla="*/ 438 w 900"/>
                  <a:gd name="T99" fmla="*/ 402 h 1224"/>
                  <a:gd name="T100" fmla="*/ 444 w 900"/>
                  <a:gd name="T101" fmla="*/ 336 h 1224"/>
                  <a:gd name="T102" fmla="*/ 396 w 900"/>
                  <a:gd name="T103" fmla="*/ 318 h 1224"/>
                  <a:gd name="T104" fmla="*/ 378 w 900"/>
                  <a:gd name="T105" fmla="*/ 288 h 1224"/>
                  <a:gd name="T106" fmla="*/ 444 w 900"/>
                  <a:gd name="T107" fmla="*/ 264 h 1224"/>
                  <a:gd name="T108" fmla="*/ 504 w 900"/>
                  <a:gd name="T109" fmla="*/ 240 h 1224"/>
                  <a:gd name="T110" fmla="*/ 552 w 900"/>
                  <a:gd name="T111" fmla="*/ 204 h 1224"/>
                  <a:gd name="T112" fmla="*/ 588 w 900"/>
                  <a:gd name="T113" fmla="*/ 144 h 1224"/>
                  <a:gd name="T114" fmla="*/ 600 w 900"/>
                  <a:gd name="T115" fmla="*/ 90 h 1224"/>
                  <a:gd name="T116" fmla="*/ 624 w 900"/>
                  <a:gd name="T117" fmla="*/ 30 h 1224"/>
                  <a:gd name="T118" fmla="*/ 696 w 900"/>
                  <a:gd name="T119" fmla="*/ 18 h 1224"/>
                  <a:gd name="T120" fmla="*/ 744 w 900"/>
                  <a:gd name="T121" fmla="*/ 0 h 12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0"/>
                  <a:gd name="T184" fmla="*/ 0 h 1224"/>
                  <a:gd name="T185" fmla="*/ 900 w 900"/>
                  <a:gd name="T186" fmla="*/ 1224 h 122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0" h="1224">
                    <a:moveTo>
                      <a:pt x="744" y="0"/>
                    </a:moveTo>
                    <a:lnTo>
                      <a:pt x="750" y="6"/>
                    </a:lnTo>
                    <a:lnTo>
                      <a:pt x="756" y="12"/>
                    </a:lnTo>
                    <a:lnTo>
                      <a:pt x="762" y="18"/>
                    </a:lnTo>
                    <a:lnTo>
                      <a:pt x="768" y="18"/>
                    </a:lnTo>
                    <a:lnTo>
                      <a:pt x="774" y="24"/>
                    </a:lnTo>
                    <a:lnTo>
                      <a:pt x="780" y="24"/>
                    </a:lnTo>
                    <a:lnTo>
                      <a:pt x="780" y="30"/>
                    </a:lnTo>
                    <a:lnTo>
                      <a:pt x="786" y="30"/>
                    </a:lnTo>
                    <a:lnTo>
                      <a:pt x="786" y="36"/>
                    </a:lnTo>
                    <a:lnTo>
                      <a:pt x="792" y="36"/>
                    </a:lnTo>
                    <a:lnTo>
                      <a:pt x="792" y="42"/>
                    </a:lnTo>
                    <a:lnTo>
                      <a:pt x="798" y="48"/>
                    </a:lnTo>
                    <a:lnTo>
                      <a:pt x="798" y="54"/>
                    </a:lnTo>
                    <a:lnTo>
                      <a:pt x="798" y="60"/>
                    </a:lnTo>
                    <a:lnTo>
                      <a:pt x="798" y="66"/>
                    </a:lnTo>
                    <a:lnTo>
                      <a:pt x="798" y="72"/>
                    </a:lnTo>
                    <a:lnTo>
                      <a:pt x="798" y="78"/>
                    </a:lnTo>
                    <a:lnTo>
                      <a:pt x="798" y="84"/>
                    </a:lnTo>
                    <a:lnTo>
                      <a:pt x="798" y="90"/>
                    </a:lnTo>
                    <a:lnTo>
                      <a:pt x="804" y="90"/>
                    </a:lnTo>
                    <a:lnTo>
                      <a:pt x="804" y="96"/>
                    </a:lnTo>
                    <a:lnTo>
                      <a:pt x="804" y="102"/>
                    </a:lnTo>
                    <a:lnTo>
                      <a:pt x="804" y="108"/>
                    </a:lnTo>
                    <a:lnTo>
                      <a:pt x="804" y="114"/>
                    </a:lnTo>
                    <a:lnTo>
                      <a:pt x="804" y="120"/>
                    </a:lnTo>
                    <a:lnTo>
                      <a:pt x="804" y="126"/>
                    </a:lnTo>
                    <a:lnTo>
                      <a:pt x="810" y="132"/>
                    </a:lnTo>
                    <a:lnTo>
                      <a:pt x="810" y="138"/>
                    </a:lnTo>
                    <a:lnTo>
                      <a:pt x="816" y="138"/>
                    </a:lnTo>
                    <a:lnTo>
                      <a:pt x="816" y="144"/>
                    </a:lnTo>
                    <a:lnTo>
                      <a:pt x="822" y="150"/>
                    </a:lnTo>
                    <a:lnTo>
                      <a:pt x="828" y="156"/>
                    </a:lnTo>
                    <a:lnTo>
                      <a:pt x="828" y="162"/>
                    </a:lnTo>
                    <a:lnTo>
                      <a:pt x="834" y="162"/>
                    </a:lnTo>
                    <a:lnTo>
                      <a:pt x="834" y="168"/>
                    </a:lnTo>
                    <a:lnTo>
                      <a:pt x="834" y="174"/>
                    </a:lnTo>
                    <a:lnTo>
                      <a:pt x="840" y="180"/>
                    </a:lnTo>
                    <a:lnTo>
                      <a:pt x="840" y="186"/>
                    </a:lnTo>
                    <a:lnTo>
                      <a:pt x="840" y="192"/>
                    </a:lnTo>
                    <a:lnTo>
                      <a:pt x="840" y="198"/>
                    </a:lnTo>
                    <a:lnTo>
                      <a:pt x="840" y="204"/>
                    </a:lnTo>
                    <a:lnTo>
                      <a:pt x="840" y="210"/>
                    </a:lnTo>
                    <a:lnTo>
                      <a:pt x="840" y="216"/>
                    </a:lnTo>
                    <a:lnTo>
                      <a:pt x="840" y="222"/>
                    </a:lnTo>
                    <a:lnTo>
                      <a:pt x="840" y="228"/>
                    </a:lnTo>
                    <a:lnTo>
                      <a:pt x="840" y="234"/>
                    </a:lnTo>
                    <a:lnTo>
                      <a:pt x="840" y="240"/>
                    </a:lnTo>
                    <a:lnTo>
                      <a:pt x="846" y="240"/>
                    </a:lnTo>
                    <a:lnTo>
                      <a:pt x="846" y="246"/>
                    </a:lnTo>
                    <a:lnTo>
                      <a:pt x="846" y="252"/>
                    </a:lnTo>
                    <a:lnTo>
                      <a:pt x="846" y="258"/>
                    </a:lnTo>
                    <a:lnTo>
                      <a:pt x="846" y="264"/>
                    </a:lnTo>
                    <a:lnTo>
                      <a:pt x="852" y="270"/>
                    </a:lnTo>
                    <a:lnTo>
                      <a:pt x="852" y="276"/>
                    </a:lnTo>
                    <a:lnTo>
                      <a:pt x="852" y="282"/>
                    </a:lnTo>
                    <a:lnTo>
                      <a:pt x="852" y="288"/>
                    </a:lnTo>
                    <a:lnTo>
                      <a:pt x="852" y="294"/>
                    </a:lnTo>
                    <a:lnTo>
                      <a:pt x="858" y="294"/>
                    </a:lnTo>
                    <a:lnTo>
                      <a:pt x="858" y="300"/>
                    </a:lnTo>
                    <a:lnTo>
                      <a:pt x="864" y="306"/>
                    </a:lnTo>
                    <a:lnTo>
                      <a:pt x="870" y="312"/>
                    </a:lnTo>
                    <a:lnTo>
                      <a:pt x="870" y="318"/>
                    </a:lnTo>
                    <a:lnTo>
                      <a:pt x="876" y="324"/>
                    </a:lnTo>
                    <a:lnTo>
                      <a:pt x="876" y="330"/>
                    </a:lnTo>
                    <a:lnTo>
                      <a:pt x="882" y="330"/>
                    </a:lnTo>
                    <a:lnTo>
                      <a:pt x="882" y="336"/>
                    </a:lnTo>
                    <a:lnTo>
                      <a:pt x="888" y="342"/>
                    </a:lnTo>
                    <a:lnTo>
                      <a:pt x="888" y="348"/>
                    </a:lnTo>
                    <a:lnTo>
                      <a:pt x="888" y="354"/>
                    </a:lnTo>
                    <a:lnTo>
                      <a:pt x="894" y="360"/>
                    </a:lnTo>
                    <a:lnTo>
                      <a:pt x="894" y="366"/>
                    </a:lnTo>
                    <a:lnTo>
                      <a:pt x="894" y="372"/>
                    </a:lnTo>
                    <a:lnTo>
                      <a:pt x="900" y="372"/>
                    </a:lnTo>
                    <a:lnTo>
                      <a:pt x="900" y="378"/>
                    </a:lnTo>
                    <a:lnTo>
                      <a:pt x="888" y="396"/>
                    </a:lnTo>
                    <a:lnTo>
                      <a:pt x="840" y="468"/>
                    </a:lnTo>
                    <a:lnTo>
                      <a:pt x="816" y="480"/>
                    </a:lnTo>
                    <a:lnTo>
                      <a:pt x="816" y="570"/>
                    </a:lnTo>
                    <a:lnTo>
                      <a:pt x="828" y="618"/>
                    </a:lnTo>
                    <a:lnTo>
                      <a:pt x="828" y="660"/>
                    </a:lnTo>
                    <a:lnTo>
                      <a:pt x="816" y="696"/>
                    </a:lnTo>
                    <a:lnTo>
                      <a:pt x="786" y="720"/>
                    </a:lnTo>
                    <a:lnTo>
                      <a:pt x="762" y="756"/>
                    </a:lnTo>
                    <a:lnTo>
                      <a:pt x="798" y="822"/>
                    </a:lnTo>
                    <a:lnTo>
                      <a:pt x="828" y="870"/>
                    </a:lnTo>
                    <a:lnTo>
                      <a:pt x="828" y="936"/>
                    </a:lnTo>
                    <a:lnTo>
                      <a:pt x="786" y="972"/>
                    </a:lnTo>
                    <a:lnTo>
                      <a:pt x="798" y="1008"/>
                    </a:lnTo>
                    <a:lnTo>
                      <a:pt x="852" y="1020"/>
                    </a:lnTo>
                    <a:lnTo>
                      <a:pt x="864" y="1062"/>
                    </a:lnTo>
                    <a:lnTo>
                      <a:pt x="864" y="1098"/>
                    </a:lnTo>
                    <a:lnTo>
                      <a:pt x="876" y="1134"/>
                    </a:lnTo>
                    <a:lnTo>
                      <a:pt x="876" y="1176"/>
                    </a:lnTo>
                    <a:lnTo>
                      <a:pt x="870" y="1176"/>
                    </a:lnTo>
                    <a:lnTo>
                      <a:pt x="864" y="1176"/>
                    </a:lnTo>
                    <a:lnTo>
                      <a:pt x="858" y="1176"/>
                    </a:lnTo>
                    <a:lnTo>
                      <a:pt x="852" y="1176"/>
                    </a:lnTo>
                    <a:lnTo>
                      <a:pt x="846" y="1176"/>
                    </a:lnTo>
                    <a:lnTo>
                      <a:pt x="840" y="1176"/>
                    </a:lnTo>
                    <a:lnTo>
                      <a:pt x="834" y="1176"/>
                    </a:lnTo>
                    <a:lnTo>
                      <a:pt x="834" y="1182"/>
                    </a:lnTo>
                    <a:lnTo>
                      <a:pt x="828" y="1188"/>
                    </a:lnTo>
                    <a:lnTo>
                      <a:pt x="822" y="1194"/>
                    </a:lnTo>
                    <a:lnTo>
                      <a:pt x="822" y="1200"/>
                    </a:lnTo>
                    <a:lnTo>
                      <a:pt x="816" y="1200"/>
                    </a:lnTo>
                    <a:lnTo>
                      <a:pt x="816" y="1206"/>
                    </a:lnTo>
                    <a:lnTo>
                      <a:pt x="810" y="1206"/>
                    </a:lnTo>
                    <a:lnTo>
                      <a:pt x="804" y="1206"/>
                    </a:lnTo>
                    <a:lnTo>
                      <a:pt x="804" y="1212"/>
                    </a:lnTo>
                    <a:lnTo>
                      <a:pt x="798" y="1212"/>
                    </a:lnTo>
                    <a:lnTo>
                      <a:pt x="792" y="1212"/>
                    </a:lnTo>
                    <a:lnTo>
                      <a:pt x="786" y="1212"/>
                    </a:lnTo>
                    <a:lnTo>
                      <a:pt x="780" y="1212"/>
                    </a:lnTo>
                    <a:lnTo>
                      <a:pt x="774" y="1212"/>
                    </a:lnTo>
                    <a:lnTo>
                      <a:pt x="768" y="1212"/>
                    </a:lnTo>
                    <a:lnTo>
                      <a:pt x="762" y="1218"/>
                    </a:lnTo>
                    <a:lnTo>
                      <a:pt x="756" y="1218"/>
                    </a:lnTo>
                    <a:lnTo>
                      <a:pt x="750" y="1224"/>
                    </a:lnTo>
                    <a:lnTo>
                      <a:pt x="750" y="1218"/>
                    </a:lnTo>
                    <a:lnTo>
                      <a:pt x="744" y="1212"/>
                    </a:lnTo>
                    <a:lnTo>
                      <a:pt x="738" y="1206"/>
                    </a:lnTo>
                    <a:lnTo>
                      <a:pt x="732" y="1200"/>
                    </a:lnTo>
                    <a:lnTo>
                      <a:pt x="726" y="1194"/>
                    </a:lnTo>
                    <a:lnTo>
                      <a:pt x="720" y="1194"/>
                    </a:lnTo>
                    <a:lnTo>
                      <a:pt x="720" y="1188"/>
                    </a:lnTo>
                    <a:lnTo>
                      <a:pt x="720" y="1182"/>
                    </a:lnTo>
                    <a:lnTo>
                      <a:pt x="720" y="1176"/>
                    </a:lnTo>
                    <a:lnTo>
                      <a:pt x="714" y="1176"/>
                    </a:lnTo>
                    <a:lnTo>
                      <a:pt x="708" y="1170"/>
                    </a:lnTo>
                    <a:lnTo>
                      <a:pt x="708" y="1164"/>
                    </a:lnTo>
                    <a:lnTo>
                      <a:pt x="708" y="1158"/>
                    </a:lnTo>
                    <a:lnTo>
                      <a:pt x="708" y="1152"/>
                    </a:lnTo>
                    <a:lnTo>
                      <a:pt x="714" y="1152"/>
                    </a:lnTo>
                    <a:lnTo>
                      <a:pt x="708" y="1146"/>
                    </a:lnTo>
                    <a:lnTo>
                      <a:pt x="702" y="1146"/>
                    </a:lnTo>
                    <a:lnTo>
                      <a:pt x="696" y="1146"/>
                    </a:lnTo>
                    <a:lnTo>
                      <a:pt x="690" y="1146"/>
                    </a:lnTo>
                    <a:lnTo>
                      <a:pt x="684" y="1146"/>
                    </a:lnTo>
                    <a:lnTo>
                      <a:pt x="678" y="1146"/>
                    </a:lnTo>
                    <a:lnTo>
                      <a:pt x="672" y="1146"/>
                    </a:lnTo>
                    <a:lnTo>
                      <a:pt x="672" y="1140"/>
                    </a:lnTo>
                    <a:lnTo>
                      <a:pt x="666" y="1140"/>
                    </a:lnTo>
                    <a:lnTo>
                      <a:pt x="666" y="1134"/>
                    </a:lnTo>
                    <a:lnTo>
                      <a:pt x="660" y="1134"/>
                    </a:lnTo>
                    <a:lnTo>
                      <a:pt x="654" y="1128"/>
                    </a:lnTo>
                    <a:lnTo>
                      <a:pt x="648" y="1128"/>
                    </a:lnTo>
                    <a:lnTo>
                      <a:pt x="642" y="1134"/>
                    </a:lnTo>
                    <a:lnTo>
                      <a:pt x="642" y="1128"/>
                    </a:lnTo>
                    <a:lnTo>
                      <a:pt x="636" y="1128"/>
                    </a:lnTo>
                    <a:lnTo>
                      <a:pt x="630" y="1128"/>
                    </a:lnTo>
                    <a:lnTo>
                      <a:pt x="624" y="1128"/>
                    </a:lnTo>
                    <a:lnTo>
                      <a:pt x="618" y="1128"/>
                    </a:lnTo>
                    <a:lnTo>
                      <a:pt x="612" y="1128"/>
                    </a:lnTo>
                    <a:lnTo>
                      <a:pt x="606" y="1128"/>
                    </a:lnTo>
                    <a:lnTo>
                      <a:pt x="600" y="1128"/>
                    </a:lnTo>
                    <a:lnTo>
                      <a:pt x="594" y="1128"/>
                    </a:lnTo>
                    <a:lnTo>
                      <a:pt x="588" y="1128"/>
                    </a:lnTo>
                    <a:lnTo>
                      <a:pt x="588" y="1122"/>
                    </a:lnTo>
                    <a:lnTo>
                      <a:pt x="582" y="1122"/>
                    </a:lnTo>
                    <a:lnTo>
                      <a:pt x="576" y="1122"/>
                    </a:lnTo>
                    <a:lnTo>
                      <a:pt x="570" y="1122"/>
                    </a:lnTo>
                    <a:lnTo>
                      <a:pt x="564" y="1116"/>
                    </a:lnTo>
                    <a:lnTo>
                      <a:pt x="558" y="1116"/>
                    </a:lnTo>
                    <a:lnTo>
                      <a:pt x="552" y="1116"/>
                    </a:lnTo>
                    <a:lnTo>
                      <a:pt x="546" y="1116"/>
                    </a:lnTo>
                    <a:lnTo>
                      <a:pt x="546" y="1110"/>
                    </a:lnTo>
                    <a:lnTo>
                      <a:pt x="546" y="1116"/>
                    </a:lnTo>
                    <a:lnTo>
                      <a:pt x="540" y="1116"/>
                    </a:lnTo>
                    <a:lnTo>
                      <a:pt x="534" y="1116"/>
                    </a:lnTo>
                    <a:lnTo>
                      <a:pt x="534" y="1110"/>
                    </a:lnTo>
                    <a:lnTo>
                      <a:pt x="528" y="1110"/>
                    </a:lnTo>
                    <a:lnTo>
                      <a:pt x="528" y="1116"/>
                    </a:lnTo>
                    <a:lnTo>
                      <a:pt x="522" y="1116"/>
                    </a:lnTo>
                    <a:lnTo>
                      <a:pt x="516" y="1116"/>
                    </a:lnTo>
                    <a:lnTo>
                      <a:pt x="510" y="1116"/>
                    </a:lnTo>
                    <a:lnTo>
                      <a:pt x="510" y="1110"/>
                    </a:lnTo>
                    <a:lnTo>
                      <a:pt x="504" y="1110"/>
                    </a:lnTo>
                    <a:lnTo>
                      <a:pt x="498" y="1104"/>
                    </a:lnTo>
                    <a:lnTo>
                      <a:pt x="492" y="1104"/>
                    </a:lnTo>
                    <a:lnTo>
                      <a:pt x="492" y="1098"/>
                    </a:lnTo>
                    <a:lnTo>
                      <a:pt x="486" y="1098"/>
                    </a:lnTo>
                    <a:lnTo>
                      <a:pt x="480" y="1092"/>
                    </a:lnTo>
                    <a:lnTo>
                      <a:pt x="474" y="1092"/>
                    </a:lnTo>
                    <a:lnTo>
                      <a:pt x="468" y="1092"/>
                    </a:lnTo>
                    <a:lnTo>
                      <a:pt x="468" y="1086"/>
                    </a:lnTo>
                    <a:lnTo>
                      <a:pt x="462" y="1086"/>
                    </a:lnTo>
                    <a:lnTo>
                      <a:pt x="462" y="1080"/>
                    </a:lnTo>
                    <a:lnTo>
                      <a:pt x="456" y="1080"/>
                    </a:lnTo>
                    <a:lnTo>
                      <a:pt x="450" y="1080"/>
                    </a:lnTo>
                    <a:lnTo>
                      <a:pt x="444" y="1080"/>
                    </a:lnTo>
                    <a:lnTo>
                      <a:pt x="444" y="1086"/>
                    </a:lnTo>
                    <a:lnTo>
                      <a:pt x="444" y="1092"/>
                    </a:lnTo>
                    <a:lnTo>
                      <a:pt x="444" y="1098"/>
                    </a:lnTo>
                    <a:lnTo>
                      <a:pt x="450" y="1098"/>
                    </a:lnTo>
                    <a:lnTo>
                      <a:pt x="450" y="1104"/>
                    </a:lnTo>
                    <a:lnTo>
                      <a:pt x="456" y="1104"/>
                    </a:lnTo>
                    <a:lnTo>
                      <a:pt x="456" y="1110"/>
                    </a:lnTo>
                    <a:lnTo>
                      <a:pt x="462" y="1110"/>
                    </a:lnTo>
                    <a:lnTo>
                      <a:pt x="462" y="1116"/>
                    </a:lnTo>
                    <a:lnTo>
                      <a:pt x="468" y="1116"/>
                    </a:lnTo>
                    <a:lnTo>
                      <a:pt x="468" y="1122"/>
                    </a:lnTo>
                    <a:lnTo>
                      <a:pt x="468" y="1128"/>
                    </a:lnTo>
                    <a:lnTo>
                      <a:pt x="474" y="1128"/>
                    </a:lnTo>
                    <a:lnTo>
                      <a:pt x="474" y="1134"/>
                    </a:lnTo>
                    <a:lnTo>
                      <a:pt x="468" y="1134"/>
                    </a:lnTo>
                    <a:lnTo>
                      <a:pt x="468" y="1140"/>
                    </a:lnTo>
                    <a:lnTo>
                      <a:pt x="462" y="1140"/>
                    </a:lnTo>
                    <a:lnTo>
                      <a:pt x="456" y="1140"/>
                    </a:lnTo>
                    <a:lnTo>
                      <a:pt x="450" y="1140"/>
                    </a:lnTo>
                    <a:lnTo>
                      <a:pt x="444" y="1140"/>
                    </a:lnTo>
                    <a:lnTo>
                      <a:pt x="444" y="1146"/>
                    </a:lnTo>
                    <a:lnTo>
                      <a:pt x="438" y="1146"/>
                    </a:lnTo>
                    <a:lnTo>
                      <a:pt x="432" y="1152"/>
                    </a:lnTo>
                    <a:lnTo>
                      <a:pt x="432" y="1158"/>
                    </a:lnTo>
                    <a:lnTo>
                      <a:pt x="432" y="1164"/>
                    </a:lnTo>
                    <a:lnTo>
                      <a:pt x="426" y="1164"/>
                    </a:lnTo>
                    <a:lnTo>
                      <a:pt x="420" y="1170"/>
                    </a:lnTo>
                    <a:lnTo>
                      <a:pt x="414" y="1176"/>
                    </a:lnTo>
                    <a:lnTo>
                      <a:pt x="414" y="1182"/>
                    </a:lnTo>
                    <a:lnTo>
                      <a:pt x="408" y="1182"/>
                    </a:lnTo>
                    <a:lnTo>
                      <a:pt x="402" y="1188"/>
                    </a:lnTo>
                    <a:lnTo>
                      <a:pt x="396" y="1188"/>
                    </a:lnTo>
                    <a:lnTo>
                      <a:pt x="390" y="1188"/>
                    </a:lnTo>
                    <a:lnTo>
                      <a:pt x="390" y="1194"/>
                    </a:lnTo>
                    <a:lnTo>
                      <a:pt x="384" y="1194"/>
                    </a:lnTo>
                    <a:lnTo>
                      <a:pt x="378" y="1194"/>
                    </a:lnTo>
                    <a:lnTo>
                      <a:pt x="372" y="1194"/>
                    </a:lnTo>
                    <a:lnTo>
                      <a:pt x="366" y="1194"/>
                    </a:lnTo>
                    <a:lnTo>
                      <a:pt x="360" y="1194"/>
                    </a:lnTo>
                    <a:lnTo>
                      <a:pt x="354" y="1194"/>
                    </a:lnTo>
                    <a:lnTo>
                      <a:pt x="354" y="1200"/>
                    </a:lnTo>
                    <a:lnTo>
                      <a:pt x="348" y="1200"/>
                    </a:lnTo>
                    <a:lnTo>
                      <a:pt x="348" y="1194"/>
                    </a:lnTo>
                    <a:lnTo>
                      <a:pt x="342" y="1194"/>
                    </a:lnTo>
                    <a:lnTo>
                      <a:pt x="336" y="1194"/>
                    </a:lnTo>
                    <a:lnTo>
                      <a:pt x="336" y="1188"/>
                    </a:lnTo>
                    <a:lnTo>
                      <a:pt x="330" y="1188"/>
                    </a:lnTo>
                    <a:lnTo>
                      <a:pt x="324" y="1188"/>
                    </a:lnTo>
                    <a:lnTo>
                      <a:pt x="318" y="1194"/>
                    </a:lnTo>
                    <a:lnTo>
                      <a:pt x="312" y="1194"/>
                    </a:lnTo>
                    <a:lnTo>
                      <a:pt x="306" y="1194"/>
                    </a:lnTo>
                    <a:lnTo>
                      <a:pt x="300" y="1194"/>
                    </a:lnTo>
                    <a:lnTo>
                      <a:pt x="300" y="1188"/>
                    </a:lnTo>
                    <a:lnTo>
                      <a:pt x="294" y="1188"/>
                    </a:lnTo>
                    <a:lnTo>
                      <a:pt x="294" y="1182"/>
                    </a:lnTo>
                    <a:lnTo>
                      <a:pt x="288" y="1182"/>
                    </a:lnTo>
                    <a:lnTo>
                      <a:pt x="282" y="1182"/>
                    </a:lnTo>
                    <a:lnTo>
                      <a:pt x="276" y="1182"/>
                    </a:lnTo>
                    <a:lnTo>
                      <a:pt x="276" y="1176"/>
                    </a:lnTo>
                    <a:lnTo>
                      <a:pt x="270" y="1176"/>
                    </a:lnTo>
                    <a:lnTo>
                      <a:pt x="264" y="1176"/>
                    </a:lnTo>
                    <a:lnTo>
                      <a:pt x="264" y="1170"/>
                    </a:lnTo>
                    <a:lnTo>
                      <a:pt x="258" y="1170"/>
                    </a:lnTo>
                    <a:lnTo>
                      <a:pt x="252" y="1170"/>
                    </a:lnTo>
                    <a:lnTo>
                      <a:pt x="252" y="1164"/>
                    </a:lnTo>
                    <a:lnTo>
                      <a:pt x="246" y="1164"/>
                    </a:lnTo>
                    <a:lnTo>
                      <a:pt x="246" y="1158"/>
                    </a:lnTo>
                    <a:lnTo>
                      <a:pt x="240" y="1158"/>
                    </a:lnTo>
                    <a:lnTo>
                      <a:pt x="240" y="1152"/>
                    </a:lnTo>
                    <a:lnTo>
                      <a:pt x="234" y="1152"/>
                    </a:lnTo>
                    <a:lnTo>
                      <a:pt x="234" y="1146"/>
                    </a:lnTo>
                    <a:lnTo>
                      <a:pt x="228" y="1146"/>
                    </a:lnTo>
                    <a:lnTo>
                      <a:pt x="228" y="1140"/>
                    </a:lnTo>
                    <a:lnTo>
                      <a:pt x="228" y="1134"/>
                    </a:lnTo>
                    <a:lnTo>
                      <a:pt x="222" y="1134"/>
                    </a:lnTo>
                    <a:lnTo>
                      <a:pt x="222" y="1128"/>
                    </a:lnTo>
                    <a:lnTo>
                      <a:pt x="222" y="1122"/>
                    </a:lnTo>
                    <a:lnTo>
                      <a:pt x="222" y="1116"/>
                    </a:lnTo>
                    <a:lnTo>
                      <a:pt x="222" y="1110"/>
                    </a:lnTo>
                    <a:lnTo>
                      <a:pt x="216" y="1110"/>
                    </a:lnTo>
                    <a:lnTo>
                      <a:pt x="210" y="1110"/>
                    </a:lnTo>
                    <a:lnTo>
                      <a:pt x="204" y="1104"/>
                    </a:lnTo>
                    <a:lnTo>
                      <a:pt x="204" y="1098"/>
                    </a:lnTo>
                    <a:lnTo>
                      <a:pt x="204" y="1092"/>
                    </a:lnTo>
                    <a:lnTo>
                      <a:pt x="210" y="1086"/>
                    </a:lnTo>
                    <a:lnTo>
                      <a:pt x="210" y="1080"/>
                    </a:lnTo>
                    <a:lnTo>
                      <a:pt x="216" y="1080"/>
                    </a:lnTo>
                    <a:lnTo>
                      <a:pt x="216" y="1074"/>
                    </a:lnTo>
                    <a:lnTo>
                      <a:pt x="222" y="1068"/>
                    </a:lnTo>
                    <a:lnTo>
                      <a:pt x="228" y="1062"/>
                    </a:lnTo>
                    <a:lnTo>
                      <a:pt x="228" y="1056"/>
                    </a:lnTo>
                    <a:lnTo>
                      <a:pt x="234" y="1050"/>
                    </a:lnTo>
                    <a:lnTo>
                      <a:pt x="234" y="1044"/>
                    </a:lnTo>
                    <a:lnTo>
                      <a:pt x="234" y="1038"/>
                    </a:lnTo>
                    <a:lnTo>
                      <a:pt x="228" y="1032"/>
                    </a:lnTo>
                    <a:lnTo>
                      <a:pt x="228" y="1026"/>
                    </a:lnTo>
                    <a:lnTo>
                      <a:pt x="222" y="1026"/>
                    </a:lnTo>
                    <a:lnTo>
                      <a:pt x="222" y="1020"/>
                    </a:lnTo>
                    <a:lnTo>
                      <a:pt x="216" y="1014"/>
                    </a:lnTo>
                    <a:lnTo>
                      <a:pt x="210" y="1014"/>
                    </a:lnTo>
                    <a:lnTo>
                      <a:pt x="204" y="1008"/>
                    </a:lnTo>
                    <a:lnTo>
                      <a:pt x="198" y="1008"/>
                    </a:lnTo>
                    <a:lnTo>
                      <a:pt x="192" y="1008"/>
                    </a:lnTo>
                    <a:lnTo>
                      <a:pt x="186" y="1008"/>
                    </a:lnTo>
                    <a:lnTo>
                      <a:pt x="180" y="1008"/>
                    </a:lnTo>
                    <a:lnTo>
                      <a:pt x="174" y="1008"/>
                    </a:lnTo>
                    <a:lnTo>
                      <a:pt x="168" y="1014"/>
                    </a:lnTo>
                    <a:lnTo>
                      <a:pt x="162" y="1014"/>
                    </a:lnTo>
                    <a:lnTo>
                      <a:pt x="156" y="1014"/>
                    </a:lnTo>
                    <a:lnTo>
                      <a:pt x="150" y="1014"/>
                    </a:lnTo>
                    <a:lnTo>
                      <a:pt x="150" y="1020"/>
                    </a:lnTo>
                    <a:lnTo>
                      <a:pt x="144" y="1020"/>
                    </a:lnTo>
                    <a:lnTo>
                      <a:pt x="138" y="1020"/>
                    </a:lnTo>
                    <a:lnTo>
                      <a:pt x="132" y="1020"/>
                    </a:lnTo>
                    <a:lnTo>
                      <a:pt x="126" y="1020"/>
                    </a:lnTo>
                    <a:lnTo>
                      <a:pt x="126" y="1026"/>
                    </a:lnTo>
                    <a:lnTo>
                      <a:pt x="120" y="1026"/>
                    </a:lnTo>
                    <a:lnTo>
                      <a:pt x="114" y="1026"/>
                    </a:lnTo>
                    <a:lnTo>
                      <a:pt x="108" y="1032"/>
                    </a:lnTo>
                    <a:lnTo>
                      <a:pt x="108" y="1026"/>
                    </a:lnTo>
                    <a:lnTo>
                      <a:pt x="108" y="1020"/>
                    </a:lnTo>
                    <a:lnTo>
                      <a:pt x="108" y="1014"/>
                    </a:lnTo>
                    <a:lnTo>
                      <a:pt x="108" y="1008"/>
                    </a:lnTo>
                    <a:lnTo>
                      <a:pt x="108" y="1002"/>
                    </a:lnTo>
                    <a:lnTo>
                      <a:pt x="108" y="996"/>
                    </a:lnTo>
                    <a:lnTo>
                      <a:pt x="108" y="990"/>
                    </a:lnTo>
                    <a:lnTo>
                      <a:pt x="102" y="990"/>
                    </a:lnTo>
                    <a:lnTo>
                      <a:pt x="102" y="984"/>
                    </a:lnTo>
                    <a:lnTo>
                      <a:pt x="102" y="978"/>
                    </a:lnTo>
                    <a:lnTo>
                      <a:pt x="102" y="972"/>
                    </a:lnTo>
                    <a:lnTo>
                      <a:pt x="96" y="966"/>
                    </a:lnTo>
                    <a:lnTo>
                      <a:pt x="96" y="960"/>
                    </a:lnTo>
                    <a:lnTo>
                      <a:pt x="96" y="954"/>
                    </a:lnTo>
                    <a:lnTo>
                      <a:pt x="102" y="954"/>
                    </a:lnTo>
                    <a:lnTo>
                      <a:pt x="102" y="948"/>
                    </a:lnTo>
                    <a:lnTo>
                      <a:pt x="102" y="942"/>
                    </a:lnTo>
                    <a:lnTo>
                      <a:pt x="102" y="936"/>
                    </a:lnTo>
                    <a:lnTo>
                      <a:pt x="102" y="930"/>
                    </a:lnTo>
                    <a:lnTo>
                      <a:pt x="96" y="924"/>
                    </a:lnTo>
                    <a:lnTo>
                      <a:pt x="90" y="918"/>
                    </a:lnTo>
                    <a:lnTo>
                      <a:pt x="90" y="912"/>
                    </a:lnTo>
                    <a:lnTo>
                      <a:pt x="90" y="906"/>
                    </a:lnTo>
                    <a:lnTo>
                      <a:pt x="84" y="906"/>
                    </a:lnTo>
                    <a:lnTo>
                      <a:pt x="84" y="900"/>
                    </a:lnTo>
                    <a:lnTo>
                      <a:pt x="84" y="894"/>
                    </a:lnTo>
                    <a:lnTo>
                      <a:pt x="84" y="888"/>
                    </a:lnTo>
                    <a:lnTo>
                      <a:pt x="84" y="882"/>
                    </a:lnTo>
                    <a:lnTo>
                      <a:pt x="84" y="876"/>
                    </a:lnTo>
                    <a:lnTo>
                      <a:pt x="84" y="870"/>
                    </a:lnTo>
                    <a:lnTo>
                      <a:pt x="84" y="864"/>
                    </a:lnTo>
                    <a:lnTo>
                      <a:pt x="84" y="858"/>
                    </a:lnTo>
                    <a:lnTo>
                      <a:pt x="78" y="858"/>
                    </a:lnTo>
                    <a:lnTo>
                      <a:pt x="78" y="852"/>
                    </a:lnTo>
                    <a:lnTo>
                      <a:pt x="72" y="852"/>
                    </a:lnTo>
                    <a:lnTo>
                      <a:pt x="72" y="846"/>
                    </a:lnTo>
                    <a:lnTo>
                      <a:pt x="66" y="846"/>
                    </a:lnTo>
                    <a:lnTo>
                      <a:pt x="60" y="840"/>
                    </a:lnTo>
                    <a:lnTo>
                      <a:pt x="54" y="840"/>
                    </a:lnTo>
                    <a:lnTo>
                      <a:pt x="48" y="840"/>
                    </a:lnTo>
                    <a:lnTo>
                      <a:pt x="42" y="840"/>
                    </a:lnTo>
                    <a:lnTo>
                      <a:pt x="36" y="840"/>
                    </a:lnTo>
                    <a:lnTo>
                      <a:pt x="30" y="840"/>
                    </a:lnTo>
                    <a:lnTo>
                      <a:pt x="30" y="834"/>
                    </a:lnTo>
                    <a:lnTo>
                      <a:pt x="24" y="834"/>
                    </a:lnTo>
                    <a:lnTo>
                      <a:pt x="24" y="828"/>
                    </a:lnTo>
                    <a:lnTo>
                      <a:pt x="18" y="828"/>
                    </a:lnTo>
                    <a:lnTo>
                      <a:pt x="12" y="828"/>
                    </a:lnTo>
                    <a:lnTo>
                      <a:pt x="12" y="822"/>
                    </a:lnTo>
                    <a:lnTo>
                      <a:pt x="6" y="822"/>
                    </a:lnTo>
                    <a:lnTo>
                      <a:pt x="0" y="822"/>
                    </a:lnTo>
                    <a:lnTo>
                      <a:pt x="0" y="816"/>
                    </a:lnTo>
                    <a:lnTo>
                      <a:pt x="0" y="810"/>
                    </a:lnTo>
                    <a:lnTo>
                      <a:pt x="0" y="804"/>
                    </a:lnTo>
                    <a:lnTo>
                      <a:pt x="0" y="798"/>
                    </a:lnTo>
                    <a:lnTo>
                      <a:pt x="0" y="792"/>
                    </a:lnTo>
                    <a:lnTo>
                      <a:pt x="0" y="786"/>
                    </a:lnTo>
                    <a:lnTo>
                      <a:pt x="6" y="780"/>
                    </a:lnTo>
                    <a:lnTo>
                      <a:pt x="12" y="780"/>
                    </a:lnTo>
                    <a:lnTo>
                      <a:pt x="18" y="780"/>
                    </a:lnTo>
                    <a:lnTo>
                      <a:pt x="18" y="774"/>
                    </a:lnTo>
                    <a:lnTo>
                      <a:pt x="24" y="768"/>
                    </a:lnTo>
                    <a:lnTo>
                      <a:pt x="24" y="762"/>
                    </a:lnTo>
                    <a:lnTo>
                      <a:pt x="30" y="756"/>
                    </a:lnTo>
                    <a:lnTo>
                      <a:pt x="36" y="756"/>
                    </a:lnTo>
                    <a:lnTo>
                      <a:pt x="36" y="750"/>
                    </a:lnTo>
                    <a:lnTo>
                      <a:pt x="36" y="744"/>
                    </a:lnTo>
                    <a:lnTo>
                      <a:pt x="42" y="744"/>
                    </a:lnTo>
                    <a:lnTo>
                      <a:pt x="48" y="738"/>
                    </a:lnTo>
                    <a:lnTo>
                      <a:pt x="48" y="732"/>
                    </a:lnTo>
                    <a:lnTo>
                      <a:pt x="48" y="726"/>
                    </a:lnTo>
                    <a:lnTo>
                      <a:pt x="54" y="726"/>
                    </a:lnTo>
                    <a:lnTo>
                      <a:pt x="54" y="720"/>
                    </a:lnTo>
                    <a:lnTo>
                      <a:pt x="54" y="714"/>
                    </a:lnTo>
                    <a:lnTo>
                      <a:pt x="48" y="714"/>
                    </a:lnTo>
                    <a:lnTo>
                      <a:pt x="48" y="708"/>
                    </a:lnTo>
                    <a:lnTo>
                      <a:pt x="42" y="708"/>
                    </a:lnTo>
                    <a:lnTo>
                      <a:pt x="42" y="702"/>
                    </a:lnTo>
                    <a:lnTo>
                      <a:pt x="42" y="696"/>
                    </a:lnTo>
                    <a:lnTo>
                      <a:pt x="42" y="690"/>
                    </a:lnTo>
                    <a:lnTo>
                      <a:pt x="36" y="690"/>
                    </a:lnTo>
                    <a:lnTo>
                      <a:pt x="30" y="684"/>
                    </a:lnTo>
                    <a:lnTo>
                      <a:pt x="24" y="684"/>
                    </a:lnTo>
                    <a:lnTo>
                      <a:pt x="24" y="678"/>
                    </a:lnTo>
                    <a:lnTo>
                      <a:pt x="24" y="672"/>
                    </a:lnTo>
                    <a:lnTo>
                      <a:pt x="18" y="672"/>
                    </a:lnTo>
                    <a:lnTo>
                      <a:pt x="18" y="666"/>
                    </a:lnTo>
                    <a:lnTo>
                      <a:pt x="18" y="660"/>
                    </a:lnTo>
                    <a:lnTo>
                      <a:pt x="18" y="654"/>
                    </a:lnTo>
                    <a:lnTo>
                      <a:pt x="18" y="648"/>
                    </a:lnTo>
                    <a:lnTo>
                      <a:pt x="18" y="642"/>
                    </a:lnTo>
                    <a:lnTo>
                      <a:pt x="18" y="636"/>
                    </a:lnTo>
                    <a:lnTo>
                      <a:pt x="24" y="630"/>
                    </a:lnTo>
                    <a:lnTo>
                      <a:pt x="24" y="624"/>
                    </a:lnTo>
                    <a:lnTo>
                      <a:pt x="24" y="618"/>
                    </a:lnTo>
                    <a:lnTo>
                      <a:pt x="18" y="618"/>
                    </a:lnTo>
                    <a:lnTo>
                      <a:pt x="18" y="612"/>
                    </a:lnTo>
                    <a:lnTo>
                      <a:pt x="18" y="606"/>
                    </a:lnTo>
                    <a:lnTo>
                      <a:pt x="18" y="600"/>
                    </a:lnTo>
                    <a:lnTo>
                      <a:pt x="18" y="594"/>
                    </a:lnTo>
                    <a:lnTo>
                      <a:pt x="12" y="588"/>
                    </a:lnTo>
                    <a:lnTo>
                      <a:pt x="12" y="582"/>
                    </a:lnTo>
                    <a:lnTo>
                      <a:pt x="18" y="576"/>
                    </a:lnTo>
                    <a:lnTo>
                      <a:pt x="18" y="570"/>
                    </a:lnTo>
                    <a:lnTo>
                      <a:pt x="18" y="564"/>
                    </a:lnTo>
                    <a:lnTo>
                      <a:pt x="18" y="558"/>
                    </a:lnTo>
                    <a:lnTo>
                      <a:pt x="24" y="558"/>
                    </a:lnTo>
                    <a:lnTo>
                      <a:pt x="24" y="552"/>
                    </a:lnTo>
                    <a:lnTo>
                      <a:pt x="30" y="552"/>
                    </a:lnTo>
                    <a:lnTo>
                      <a:pt x="36" y="552"/>
                    </a:lnTo>
                    <a:lnTo>
                      <a:pt x="36" y="558"/>
                    </a:lnTo>
                    <a:lnTo>
                      <a:pt x="42" y="558"/>
                    </a:lnTo>
                    <a:lnTo>
                      <a:pt x="42" y="564"/>
                    </a:lnTo>
                    <a:lnTo>
                      <a:pt x="48" y="564"/>
                    </a:lnTo>
                    <a:lnTo>
                      <a:pt x="54" y="564"/>
                    </a:lnTo>
                    <a:lnTo>
                      <a:pt x="60" y="564"/>
                    </a:lnTo>
                    <a:lnTo>
                      <a:pt x="66" y="564"/>
                    </a:lnTo>
                    <a:lnTo>
                      <a:pt x="66" y="558"/>
                    </a:lnTo>
                    <a:lnTo>
                      <a:pt x="72" y="558"/>
                    </a:lnTo>
                    <a:lnTo>
                      <a:pt x="72" y="552"/>
                    </a:lnTo>
                    <a:lnTo>
                      <a:pt x="78" y="552"/>
                    </a:lnTo>
                    <a:lnTo>
                      <a:pt x="78" y="546"/>
                    </a:lnTo>
                    <a:lnTo>
                      <a:pt x="78" y="540"/>
                    </a:lnTo>
                    <a:lnTo>
                      <a:pt x="78" y="534"/>
                    </a:lnTo>
                    <a:lnTo>
                      <a:pt x="84" y="534"/>
                    </a:lnTo>
                    <a:lnTo>
                      <a:pt x="84" y="528"/>
                    </a:lnTo>
                    <a:lnTo>
                      <a:pt x="90" y="528"/>
                    </a:lnTo>
                    <a:lnTo>
                      <a:pt x="90" y="522"/>
                    </a:lnTo>
                    <a:lnTo>
                      <a:pt x="96" y="522"/>
                    </a:lnTo>
                    <a:lnTo>
                      <a:pt x="102" y="522"/>
                    </a:lnTo>
                    <a:lnTo>
                      <a:pt x="102" y="516"/>
                    </a:lnTo>
                    <a:lnTo>
                      <a:pt x="108" y="516"/>
                    </a:lnTo>
                    <a:lnTo>
                      <a:pt x="114" y="516"/>
                    </a:lnTo>
                    <a:lnTo>
                      <a:pt x="114" y="510"/>
                    </a:lnTo>
                    <a:lnTo>
                      <a:pt x="120" y="510"/>
                    </a:lnTo>
                    <a:lnTo>
                      <a:pt x="120" y="504"/>
                    </a:lnTo>
                    <a:lnTo>
                      <a:pt x="126" y="504"/>
                    </a:lnTo>
                    <a:lnTo>
                      <a:pt x="126" y="498"/>
                    </a:lnTo>
                    <a:lnTo>
                      <a:pt x="132" y="492"/>
                    </a:lnTo>
                    <a:lnTo>
                      <a:pt x="138" y="492"/>
                    </a:lnTo>
                    <a:lnTo>
                      <a:pt x="138" y="486"/>
                    </a:lnTo>
                    <a:lnTo>
                      <a:pt x="144" y="486"/>
                    </a:lnTo>
                    <a:lnTo>
                      <a:pt x="144" y="480"/>
                    </a:lnTo>
                    <a:lnTo>
                      <a:pt x="150" y="480"/>
                    </a:lnTo>
                    <a:lnTo>
                      <a:pt x="156" y="480"/>
                    </a:lnTo>
                    <a:lnTo>
                      <a:pt x="162" y="480"/>
                    </a:lnTo>
                    <a:lnTo>
                      <a:pt x="168" y="480"/>
                    </a:lnTo>
                    <a:lnTo>
                      <a:pt x="174" y="480"/>
                    </a:lnTo>
                    <a:lnTo>
                      <a:pt x="180" y="480"/>
                    </a:lnTo>
                    <a:lnTo>
                      <a:pt x="186" y="480"/>
                    </a:lnTo>
                    <a:lnTo>
                      <a:pt x="192" y="480"/>
                    </a:lnTo>
                    <a:lnTo>
                      <a:pt x="192" y="474"/>
                    </a:lnTo>
                    <a:lnTo>
                      <a:pt x="198" y="474"/>
                    </a:lnTo>
                    <a:lnTo>
                      <a:pt x="198" y="468"/>
                    </a:lnTo>
                    <a:lnTo>
                      <a:pt x="198" y="474"/>
                    </a:lnTo>
                    <a:lnTo>
                      <a:pt x="204" y="474"/>
                    </a:lnTo>
                    <a:lnTo>
                      <a:pt x="210" y="474"/>
                    </a:lnTo>
                    <a:lnTo>
                      <a:pt x="210" y="480"/>
                    </a:lnTo>
                    <a:lnTo>
                      <a:pt x="216" y="480"/>
                    </a:lnTo>
                    <a:lnTo>
                      <a:pt x="222" y="486"/>
                    </a:lnTo>
                    <a:lnTo>
                      <a:pt x="222" y="480"/>
                    </a:lnTo>
                    <a:lnTo>
                      <a:pt x="228" y="480"/>
                    </a:lnTo>
                    <a:lnTo>
                      <a:pt x="228" y="474"/>
                    </a:lnTo>
                    <a:lnTo>
                      <a:pt x="234" y="474"/>
                    </a:lnTo>
                    <a:lnTo>
                      <a:pt x="240" y="480"/>
                    </a:lnTo>
                    <a:lnTo>
                      <a:pt x="246" y="480"/>
                    </a:lnTo>
                    <a:lnTo>
                      <a:pt x="252" y="486"/>
                    </a:lnTo>
                    <a:lnTo>
                      <a:pt x="258" y="492"/>
                    </a:lnTo>
                    <a:lnTo>
                      <a:pt x="264" y="498"/>
                    </a:lnTo>
                    <a:lnTo>
                      <a:pt x="270" y="504"/>
                    </a:lnTo>
                    <a:lnTo>
                      <a:pt x="276" y="510"/>
                    </a:lnTo>
                    <a:lnTo>
                      <a:pt x="282" y="504"/>
                    </a:lnTo>
                    <a:lnTo>
                      <a:pt x="288" y="504"/>
                    </a:lnTo>
                    <a:lnTo>
                      <a:pt x="294" y="504"/>
                    </a:lnTo>
                    <a:lnTo>
                      <a:pt x="300" y="498"/>
                    </a:lnTo>
                    <a:lnTo>
                      <a:pt x="306" y="498"/>
                    </a:lnTo>
                    <a:lnTo>
                      <a:pt x="312" y="492"/>
                    </a:lnTo>
                    <a:lnTo>
                      <a:pt x="318" y="492"/>
                    </a:lnTo>
                    <a:lnTo>
                      <a:pt x="324" y="492"/>
                    </a:lnTo>
                    <a:lnTo>
                      <a:pt x="330" y="486"/>
                    </a:lnTo>
                    <a:lnTo>
                      <a:pt x="336" y="486"/>
                    </a:lnTo>
                    <a:lnTo>
                      <a:pt x="342" y="486"/>
                    </a:lnTo>
                    <a:lnTo>
                      <a:pt x="348" y="480"/>
                    </a:lnTo>
                    <a:lnTo>
                      <a:pt x="348" y="486"/>
                    </a:lnTo>
                    <a:lnTo>
                      <a:pt x="348" y="492"/>
                    </a:lnTo>
                    <a:lnTo>
                      <a:pt x="348" y="498"/>
                    </a:lnTo>
                    <a:lnTo>
                      <a:pt x="348" y="504"/>
                    </a:lnTo>
                    <a:lnTo>
                      <a:pt x="354" y="510"/>
                    </a:lnTo>
                    <a:lnTo>
                      <a:pt x="360" y="510"/>
                    </a:lnTo>
                    <a:lnTo>
                      <a:pt x="366" y="510"/>
                    </a:lnTo>
                    <a:lnTo>
                      <a:pt x="372" y="510"/>
                    </a:lnTo>
                    <a:lnTo>
                      <a:pt x="378" y="510"/>
                    </a:lnTo>
                    <a:lnTo>
                      <a:pt x="384" y="510"/>
                    </a:lnTo>
                    <a:lnTo>
                      <a:pt x="390" y="510"/>
                    </a:lnTo>
                    <a:lnTo>
                      <a:pt x="396" y="510"/>
                    </a:lnTo>
                    <a:lnTo>
                      <a:pt x="402" y="510"/>
                    </a:lnTo>
                    <a:lnTo>
                      <a:pt x="402" y="504"/>
                    </a:lnTo>
                    <a:lnTo>
                      <a:pt x="408" y="504"/>
                    </a:lnTo>
                    <a:lnTo>
                      <a:pt x="408" y="510"/>
                    </a:lnTo>
                    <a:lnTo>
                      <a:pt x="414" y="510"/>
                    </a:lnTo>
                    <a:lnTo>
                      <a:pt x="414" y="504"/>
                    </a:lnTo>
                    <a:lnTo>
                      <a:pt x="420" y="504"/>
                    </a:lnTo>
                    <a:lnTo>
                      <a:pt x="426" y="504"/>
                    </a:lnTo>
                    <a:lnTo>
                      <a:pt x="432" y="504"/>
                    </a:lnTo>
                    <a:lnTo>
                      <a:pt x="432" y="498"/>
                    </a:lnTo>
                    <a:lnTo>
                      <a:pt x="438" y="498"/>
                    </a:lnTo>
                    <a:lnTo>
                      <a:pt x="438" y="504"/>
                    </a:lnTo>
                    <a:lnTo>
                      <a:pt x="444" y="510"/>
                    </a:lnTo>
                    <a:lnTo>
                      <a:pt x="444" y="516"/>
                    </a:lnTo>
                    <a:lnTo>
                      <a:pt x="444" y="522"/>
                    </a:lnTo>
                    <a:lnTo>
                      <a:pt x="450" y="528"/>
                    </a:lnTo>
                    <a:lnTo>
                      <a:pt x="450" y="534"/>
                    </a:lnTo>
                    <a:lnTo>
                      <a:pt x="450" y="540"/>
                    </a:lnTo>
                    <a:lnTo>
                      <a:pt x="456" y="546"/>
                    </a:lnTo>
                    <a:lnTo>
                      <a:pt x="456" y="552"/>
                    </a:lnTo>
                    <a:lnTo>
                      <a:pt x="456" y="558"/>
                    </a:lnTo>
                    <a:lnTo>
                      <a:pt x="462" y="564"/>
                    </a:lnTo>
                    <a:lnTo>
                      <a:pt x="462" y="570"/>
                    </a:lnTo>
                    <a:lnTo>
                      <a:pt x="456" y="576"/>
                    </a:lnTo>
                    <a:lnTo>
                      <a:pt x="456" y="582"/>
                    </a:lnTo>
                    <a:lnTo>
                      <a:pt x="462" y="582"/>
                    </a:lnTo>
                    <a:lnTo>
                      <a:pt x="462" y="588"/>
                    </a:lnTo>
                    <a:lnTo>
                      <a:pt x="462" y="594"/>
                    </a:lnTo>
                    <a:lnTo>
                      <a:pt x="468" y="594"/>
                    </a:lnTo>
                    <a:lnTo>
                      <a:pt x="468" y="600"/>
                    </a:lnTo>
                    <a:lnTo>
                      <a:pt x="468" y="606"/>
                    </a:lnTo>
                    <a:lnTo>
                      <a:pt x="468" y="612"/>
                    </a:lnTo>
                    <a:lnTo>
                      <a:pt x="474" y="612"/>
                    </a:lnTo>
                    <a:lnTo>
                      <a:pt x="474" y="618"/>
                    </a:lnTo>
                    <a:lnTo>
                      <a:pt x="474" y="624"/>
                    </a:lnTo>
                    <a:lnTo>
                      <a:pt x="480" y="624"/>
                    </a:lnTo>
                    <a:lnTo>
                      <a:pt x="486" y="618"/>
                    </a:lnTo>
                    <a:lnTo>
                      <a:pt x="492" y="618"/>
                    </a:lnTo>
                    <a:lnTo>
                      <a:pt x="498" y="618"/>
                    </a:lnTo>
                    <a:lnTo>
                      <a:pt x="504" y="618"/>
                    </a:lnTo>
                    <a:lnTo>
                      <a:pt x="510" y="618"/>
                    </a:lnTo>
                    <a:lnTo>
                      <a:pt x="510" y="612"/>
                    </a:lnTo>
                    <a:lnTo>
                      <a:pt x="516" y="612"/>
                    </a:lnTo>
                    <a:lnTo>
                      <a:pt x="522" y="612"/>
                    </a:lnTo>
                    <a:lnTo>
                      <a:pt x="528" y="612"/>
                    </a:lnTo>
                    <a:lnTo>
                      <a:pt x="534" y="612"/>
                    </a:lnTo>
                    <a:lnTo>
                      <a:pt x="534" y="618"/>
                    </a:lnTo>
                    <a:lnTo>
                      <a:pt x="540" y="618"/>
                    </a:lnTo>
                    <a:lnTo>
                      <a:pt x="546" y="618"/>
                    </a:lnTo>
                    <a:lnTo>
                      <a:pt x="546" y="624"/>
                    </a:lnTo>
                    <a:lnTo>
                      <a:pt x="552" y="630"/>
                    </a:lnTo>
                    <a:lnTo>
                      <a:pt x="558" y="630"/>
                    </a:lnTo>
                    <a:lnTo>
                      <a:pt x="564" y="630"/>
                    </a:lnTo>
                    <a:lnTo>
                      <a:pt x="570" y="630"/>
                    </a:lnTo>
                    <a:lnTo>
                      <a:pt x="570" y="624"/>
                    </a:lnTo>
                    <a:lnTo>
                      <a:pt x="570" y="618"/>
                    </a:lnTo>
                    <a:lnTo>
                      <a:pt x="570" y="612"/>
                    </a:lnTo>
                    <a:lnTo>
                      <a:pt x="570" y="606"/>
                    </a:lnTo>
                    <a:lnTo>
                      <a:pt x="576" y="606"/>
                    </a:lnTo>
                    <a:lnTo>
                      <a:pt x="576" y="600"/>
                    </a:lnTo>
                    <a:lnTo>
                      <a:pt x="576" y="594"/>
                    </a:lnTo>
                    <a:lnTo>
                      <a:pt x="582" y="594"/>
                    </a:lnTo>
                    <a:lnTo>
                      <a:pt x="582" y="588"/>
                    </a:lnTo>
                    <a:lnTo>
                      <a:pt x="588" y="582"/>
                    </a:lnTo>
                    <a:lnTo>
                      <a:pt x="588" y="576"/>
                    </a:lnTo>
                    <a:lnTo>
                      <a:pt x="594" y="576"/>
                    </a:lnTo>
                    <a:lnTo>
                      <a:pt x="594" y="570"/>
                    </a:lnTo>
                    <a:lnTo>
                      <a:pt x="600" y="570"/>
                    </a:lnTo>
                    <a:lnTo>
                      <a:pt x="606" y="570"/>
                    </a:lnTo>
                    <a:lnTo>
                      <a:pt x="612" y="570"/>
                    </a:lnTo>
                    <a:lnTo>
                      <a:pt x="618" y="570"/>
                    </a:lnTo>
                    <a:lnTo>
                      <a:pt x="624" y="570"/>
                    </a:lnTo>
                    <a:lnTo>
                      <a:pt x="624" y="564"/>
                    </a:lnTo>
                    <a:lnTo>
                      <a:pt x="630" y="564"/>
                    </a:lnTo>
                    <a:lnTo>
                      <a:pt x="630" y="558"/>
                    </a:lnTo>
                    <a:lnTo>
                      <a:pt x="636" y="558"/>
                    </a:lnTo>
                    <a:lnTo>
                      <a:pt x="642" y="558"/>
                    </a:lnTo>
                    <a:lnTo>
                      <a:pt x="642" y="552"/>
                    </a:lnTo>
                    <a:lnTo>
                      <a:pt x="648" y="552"/>
                    </a:lnTo>
                    <a:lnTo>
                      <a:pt x="654" y="552"/>
                    </a:lnTo>
                    <a:lnTo>
                      <a:pt x="654" y="546"/>
                    </a:lnTo>
                    <a:lnTo>
                      <a:pt x="660" y="540"/>
                    </a:lnTo>
                    <a:lnTo>
                      <a:pt x="660" y="534"/>
                    </a:lnTo>
                    <a:lnTo>
                      <a:pt x="666" y="528"/>
                    </a:lnTo>
                    <a:lnTo>
                      <a:pt x="660" y="528"/>
                    </a:lnTo>
                    <a:lnTo>
                      <a:pt x="654" y="528"/>
                    </a:lnTo>
                    <a:lnTo>
                      <a:pt x="648" y="528"/>
                    </a:lnTo>
                    <a:lnTo>
                      <a:pt x="642" y="528"/>
                    </a:lnTo>
                    <a:lnTo>
                      <a:pt x="636" y="528"/>
                    </a:lnTo>
                    <a:lnTo>
                      <a:pt x="636" y="522"/>
                    </a:lnTo>
                    <a:lnTo>
                      <a:pt x="630" y="522"/>
                    </a:lnTo>
                    <a:lnTo>
                      <a:pt x="630" y="528"/>
                    </a:lnTo>
                    <a:lnTo>
                      <a:pt x="624" y="522"/>
                    </a:lnTo>
                    <a:lnTo>
                      <a:pt x="618" y="522"/>
                    </a:lnTo>
                    <a:lnTo>
                      <a:pt x="612" y="522"/>
                    </a:lnTo>
                    <a:lnTo>
                      <a:pt x="606" y="522"/>
                    </a:lnTo>
                    <a:lnTo>
                      <a:pt x="606" y="516"/>
                    </a:lnTo>
                    <a:lnTo>
                      <a:pt x="600" y="522"/>
                    </a:lnTo>
                    <a:lnTo>
                      <a:pt x="594" y="522"/>
                    </a:lnTo>
                    <a:lnTo>
                      <a:pt x="588" y="522"/>
                    </a:lnTo>
                    <a:lnTo>
                      <a:pt x="588" y="516"/>
                    </a:lnTo>
                    <a:lnTo>
                      <a:pt x="582" y="516"/>
                    </a:lnTo>
                    <a:lnTo>
                      <a:pt x="576" y="516"/>
                    </a:lnTo>
                    <a:lnTo>
                      <a:pt x="570" y="516"/>
                    </a:lnTo>
                    <a:lnTo>
                      <a:pt x="564" y="510"/>
                    </a:lnTo>
                    <a:lnTo>
                      <a:pt x="558" y="510"/>
                    </a:lnTo>
                    <a:lnTo>
                      <a:pt x="558" y="504"/>
                    </a:lnTo>
                    <a:lnTo>
                      <a:pt x="552" y="504"/>
                    </a:lnTo>
                    <a:lnTo>
                      <a:pt x="546" y="504"/>
                    </a:lnTo>
                    <a:lnTo>
                      <a:pt x="540" y="504"/>
                    </a:lnTo>
                    <a:lnTo>
                      <a:pt x="534" y="504"/>
                    </a:lnTo>
                    <a:lnTo>
                      <a:pt x="528" y="504"/>
                    </a:lnTo>
                    <a:lnTo>
                      <a:pt x="522" y="504"/>
                    </a:lnTo>
                    <a:lnTo>
                      <a:pt x="516" y="504"/>
                    </a:lnTo>
                    <a:lnTo>
                      <a:pt x="510" y="504"/>
                    </a:lnTo>
                    <a:lnTo>
                      <a:pt x="510" y="498"/>
                    </a:lnTo>
                    <a:lnTo>
                      <a:pt x="504" y="498"/>
                    </a:lnTo>
                    <a:lnTo>
                      <a:pt x="504" y="492"/>
                    </a:lnTo>
                    <a:lnTo>
                      <a:pt x="498" y="492"/>
                    </a:lnTo>
                    <a:lnTo>
                      <a:pt x="498" y="486"/>
                    </a:lnTo>
                    <a:lnTo>
                      <a:pt x="492" y="480"/>
                    </a:lnTo>
                    <a:lnTo>
                      <a:pt x="492" y="474"/>
                    </a:lnTo>
                    <a:lnTo>
                      <a:pt x="486" y="474"/>
                    </a:lnTo>
                    <a:lnTo>
                      <a:pt x="486" y="468"/>
                    </a:lnTo>
                    <a:lnTo>
                      <a:pt x="486" y="462"/>
                    </a:lnTo>
                    <a:lnTo>
                      <a:pt x="480" y="462"/>
                    </a:lnTo>
                    <a:lnTo>
                      <a:pt x="480" y="456"/>
                    </a:lnTo>
                    <a:lnTo>
                      <a:pt x="480" y="450"/>
                    </a:lnTo>
                    <a:lnTo>
                      <a:pt x="474" y="450"/>
                    </a:lnTo>
                    <a:lnTo>
                      <a:pt x="474" y="444"/>
                    </a:lnTo>
                    <a:lnTo>
                      <a:pt x="474" y="438"/>
                    </a:lnTo>
                    <a:lnTo>
                      <a:pt x="468" y="438"/>
                    </a:lnTo>
                    <a:lnTo>
                      <a:pt x="468" y="432"/>
                    </a:lnTo>
                    <a:lnTo>
                      <a:pt x="462" y="432"/>
                    </a:lnTo>
                    <a:lnTo>
                      <a:pt x="456" y="432"/>
                    </a:lnTo>
                    <a:lnTo>
                      <a:pt x="450" y="432"/>
                    </a:lnTo>
                    <a:lnTo>
                      <a:pt x="444" y="432"/>
                    </a:lnTo>
                    <a:lnTo>
                      <a:pt x="438" y="432"/>
                    </a:lnTo>
                    <a:lnTo>
                      <a:pt x="432" y="432"/>
                    </a:lnTo>
                    <a:lnTo>
                      <a:pt x="426" y="426"/>
                    </a:lnTo>
                    <a:lnTo>
                      <a:pt x="426" y="420"/>
                    </a:lnTo>
                    <a:lnTo>
                      <a:pt x="420" y="414"/>
                    </a:lnTo>
                    <a:lnTo>
                      <a:pt x="426" y="408"/>
                    </a:lnTo>
                    <a:lnTo>
                      <a:pt x="432" y="402"/>
                    </a:lnTo>
                    <a:lnTo>
                      <a:pt x="438" y="402"/>
                    </a:lnTo>
                    <a:lnTo>
                      <a:pt x="444" y="396"/>
                    </a:lnTo>
                    <a:lnTo>
                      <a:pt x="450" y="390"/>
                    </a:lnTo>
                    <a:lnTo>
                      <a:pt x="456" y="384"/>
                    </a:lnTo>
                    <a:lnTo>
                      <a:pt x="456" y="378"/>
                    </a:lnTo>
                    <a:lnTo>
                      <a:pt x="450" y="378"/>
                    </a:lnTo>
                    <a:lnTo>
                      <a:pt x="450" y="372"/>
                    </a:lnTo>
                    <a:lnTo>
                      <a:pt x="450" y="366"/>
                    </a:lnTo>
                    <a:lnTo>
                      <a:pt x="444" y="360"/>
                    </a:lnTo>
                    <a:lnTo>
                      <a:pt x="450" y="360"/>
                    </a:lnTo>
                    <a:lnTo>
                      <a:pt x="450" y="354"/>
                    </a:lnTo>
                    <a:lnTo>
                      <a:pt x="450" y="348"/>
                    </a:lnTo>
                    <a:lnTo>
                      <a:pt x="444" y="342"/>
                    </a:lnTo>
                    <a:lnTo>
                      <a:pt x="444" y="336"/>
                    </a:lnTo>
                    <a:lnTo>
                      <a:pt x="444" y="330"/>
                    </a:lnTo>
                    <a:lnTo>
                      <a:pt x="438" y="330"/>
                    </a:lnTo>
                    <a:lnTo>
                      <a:pt x="438" y="324"/>
                    </a:lnTo>
                    <a:lnTo>
                      <a:pt x="432" y="324"/>
                    </a:lnTo>
                    <a:lnTo>
                      <a:pt x="432" y="318"/>
                    </a:lnTo>
                    <a:lnTo>
                      <a:pt x="426" y="318"/>
                    </a:lnTo>
                    <a:lnTo>
                      <a:pt x="420" y="318"/>
                    </a:lnTo>
                    <a:lnTo>
                      <a:pt x="420" y="312"/>
                    </a:lnTo>
                    <a:lnTo>
                      <a:pt x="414" y="312"/>
                    </a:lnTo>
                    <a:lnTo>
                      <a:pt x="408" y="312"/>
                    </a:lnTo>
                    <a:lnTo>
                      <a:pt x="402" y="312"/>
                    </a:lnTo>
                    <a:lnTo>
                      <a:pt x="402" y="318"/>
                    </a:lnTo>
                    <a:lnTo>
                      <a:pt x="396" y="318"/>
                    </a:lnTo>
                    <a:lnTo>
                      <a:pt x="390" y="318"/>
                    </a:lnTo>
                    <a:lnTo>
                      <a:pt x="384" y="318"/>
                    </a:lnTo>
                    <a:lnTo>
                      <a:pt x="378" y="312"/>
                    </a:lnTo>
                    <a:lnTo>
                      <a:pt x="372" y="312"/>
                    </a:lnTo>
                    <a:lnTo>
                      <a:pt x="372" y="306"/>
                    </a:lnTo>
                    <a:lnTo>
                      <a:pt x="366" y="306"/>
                    </a:lnTo>
                    <a:lnTo>
                      <a:pt x="360" y="306"/>
                    </a:lnTo>
                    <a:lnTo>
                      <a:pt x="360" y="300"/>
                    </a:lnTo>
                    <a:lnTo>
                      <a:pt x="366" y="300"/>
                    </a:lnTo>
                    <a:lnTo>
                      <a:pt x="366" y="294"/>
                    </a:lnTo>
                    <a:lnTo>
                      <a:pt x="372" y="294"/>
                    </a:lnTo>
                    <a:lnTo>
                      <a:pt x="378" y="294"/>
                    </a:lnTo>
                    <a:lnTo>
                      <a:pt x="378" y="288"/>
                    </a:lnTo>
                    <a:lnTo>
                      <a:pt x="384" y="288"/>
                    </a:lnTo>
                    <a:lnTo>
                      <a:pt x="390" y="288"/>
                    </a:lnTo>
                    <a:lnTo>
                      <a:pt x="396" y="288"/>
                    </a:lnTo>
                    <a:lnTo>
                      <a:pt x="402" y="282"/>
                    </a:lnTo>
                    <a:lnTo>
                      <a:pt x="408" y="282"/>
                    </a:lnTo>
                    <a:lnTo>
                      <a:pt x="414" y="282"/>
                    </a:lnTo>
                    <a:lnTo>
                      <a:pt x="414" y="276"/>
                    </a:lnTo>
                    <a:lnTo>
                      <a:pt x="420" y="276"/>
                    </a:lnTo>
                    <a:lnTo>
                      <a:pt x="426" y="276"/>
                    </a:lnTo>
                    <a:lnTo>
                      <a:pt x="432" y="276"/>
                    </a:lnTo>
                    <a:lnTo>
                      <a:pt x="438" y="270"/>
                    </a:lnTo>
                    <a:lnTo>
                      <a:pt x="444" y="270"/>
                    </a:lnTo>
                    <a:lnTo>
                      <a:pt x="444" y="264"/>
                    </a:lnTo>
                    <a:lnTo>
                      <a:pt x="450" y="264"/>
                    </a:lnTo>
                    <a:lnTo>
                      <a:pt x="456" y="264"/>
                    </a:lnTo>
                    <a:lnTo>
                      <a:pt x="456" y="258"/>
                    </a:lnTo>
                    <a:lnTo>
                      <a:pt x="462" y="258"/>
                    </a:lnTo>
                    <a:lnTo>
                      <a:pt x="468" y="258"/>
                    </a:lnTo>
                    <a:lnTo>
                      <a:pt x="468" y="252"/>
                    </a:lnTo>
                    <a:lnTo>
                      <a:pt x="474" y="252"/>
                    </a:lnTo>
                    <a:lnTo>
                      <a:pt x="480" y="246"/>
                    </a:lnTo>
                    <a:lnTo>
                      <a:pt x="486" y="246"/>
                    </a:lnTo>
                    <a:lnTo>
                      <a:pt x="486" y="240"/>
                    </a:lnTo>
                    <a:lnTo>
                      <a:pt x="492" y="240"/>
                    </a:lnTo>
                    <a:lnTo>
                      <a:pt x="498" y="240"/>
                    </a:lnTo>
                    <a:lnTo>
                      <a:pt x="504" y="240"/>
                    </a:lnTo>
                    <a:lnTo>
                      <a:pt x="510" y="240"/>
                    </a:lnTo>
                    <a:lnTo>
                      <a:pt x="510" y="234"/>
                    </a:lnTo>
                    <a:lnTo>
                      <a:pt x="516" y="234"/>
                    </a:lnTo>
                    <a:lnTo>
                      <a:pt x="522" y="234"/>
                    </a:lnTo>
                    <a:lnTo>
                      <a:pt x="522" y="228"/>
                    </a:lnTo>
                    <a:lnTo>
                      <a:pt x="528" y="228"/>
                    </a:lnTo>
                    <a:lnTo>
                      <a:pt x="528" y="222"/>
                    </a:lnTo>
                    <a:lnTo>
                      <a:pt x="534" y="222"/>
                    </a:lnTo>
                    <a:lnTo>
                      <a:pt x="534" y="216"/>
                    </a:lnTo>
                    <a:lnTo>
                      <a:pt x="540" y="216"/>
                    </a:lnTo>
                    <a:lnTo>
                      <a:pt x="540" y="210"/>
                    </a:lnTo>
                    <a:lnTo>
                      <a:pt x="546" y="210"/>
                    </a:lnTo>
                    <a:lnTo>
                      <a:pt x="552" y="204"/>
                    </a:lnTo>
                    <a:lnTo>
                      <a:pt x="558" y="204"/>
                    </a:lnTo>
                    <a:lnTo>
                      <a:pt x="558" y="198"/>
                    </a:lnTo>
                    <a:lnTo>
                      <a:pt x="564" y="192"/>
                    </a:lnTo>
                    <a:lnTo>
                      <a:pt x="570" y="186"/>
                    </a:lnTo>
                    <a:lnTo>
                      <a:pt x="576" y="180"/>
                    </a:lnTo>
                    <a:lnTo>
                      <a:pt x="576" y="174"/>
                    </a:lnTo>
                    <a:lnTo>
                      <a:pt x="582" y="174"/>
                    </a:lnTo>
                    <a:lnTo>
                      <a:pt x="582" y="168"/>
                    </a:lnTo>
                    <a:lnTo>
                      <a:pt x="582" y="162"/>
                    </a:lnTo>
                    <a:lnTo>
                      <a:pt x="582" y="156"/>
                    </a:lnTo>
                    <a:lnTo>
                      <a:pt x="588" y="156"/>
                    </a:lnTo>
                    <a:lnTo>
                      <a:pt x="588" y="150"/>
                    </a:lnTo>
                    <a:lnTo>
                      <a:pt x="588" y="144"/>
                    </a:lnTo>
                    <a:lnTo>
                      <a:pt x="588" y="138"/>
                    </a:lnTo>
                    <a:lnTo>
                      <a:pt x="594" y="138"/>
                    </a:lnTo>
                    <a:lnTo>
                      <a:pt x="594" y="132"/>
                    </a:lnTo>
                    <a:lnTo>
                      <a:pt x="594" y="126"/>
                    </a:lnTo>
                    <a:lnTo>
                      <a:pt x="588" y="126"/>
                    </a:lnTo>
                    <a:lnTo>
                      <a:pt x="588" y="120"/>
                    </a:lnTo>
                    <a:lnTo>
                      <a:pt x="588" y="114"/>
                    </a:lnTo>
                    <a:lnTo>
                      <a:pt x="594" y="114"/>
                    </a:lnTo>
                    <a:lnTo>
                      <a:pt x="594" y="108"/>
                    </a:lnTo>
                    <a:lnTo>
                      <a:pt x="594" y="102"/>
                    </a:lnTo>
                    <a:lnTo>
                      <a:pt x="600" y="102"/>
                    </a:lnTo>
                    <a:lnTo>
                      <a:pt x="600" y="96"/>
                    </a:lnTo>
                    <a:lnTo>
                      <a:pt x="600" y="90"/>
                    </a:lnTo>
                    <a:lnTo>
                      <a:pt x="600" y="84"/>
                    </a:lnTo>
                    <a:lnTo>
                      <a:pt x="606" y="84"/>
                    </a:lnTo>
                    <a:lnTo>
                      <a:pt x="606" y="78"/>
                    </a:lnTo>
                    <a:lnTo>
                      <a:pt x="606" y="72"/>
                    </a:lnTo>
                    <a:lnTo>
                      <a:pt x="606" y="66"/>
                    </a:lnTo>
                    <a:lnTo>
                      <a:pt x="606" y="60"/>
                    </a:lnTo>
                    <a:lnTo>
                      <a:pt x="612" y="54"/>
                    </a:lnTo>
                    <a:lnTo>
                      <a:pt x="612" y="48"/>
                    </a:lnTo>
                    <a:lnTo>
                      <a:pt x="612" y="42"/>
                    </a:lnTo>
                    <a:lnTo>
                      <a:pt x="618" y="42"/>
                    </a:lnTo>
                    <a:lnTo>
                      <a:pt x="618" y="36"/>
                    </a:lnTo>
                    <a:lnTo>
                      <a:pt x="618" y="30"/>
                    </a:lnTo>
                    <a:lnTo>
                      <a:pt x="624" y="30"/>
                    </a:lnTo>
                    <a:lnTo>
                      <a:pt x="624" y="24"/>
                    </a:lnTo>
                    <a:lnTo>
                      <a:pt x="630" y="24"/>
                    </a:lnTo>
                    <a:lnTo>
                      <a:pt x="636" y="24"/>
                    </a:lnTo>
                    <a:lnTo>
                      <a:pt x="642" y="24"/>
                    </a:lnTo>
                    <a:lnTo>
                      <a:pt x="648" y="24"/>
                    </a:lnTo>
                    <a:lnTo>
                      <a:pt x="654" y="24"/>
                    </a:lnTo>
                    <a:lnTo>
                      <a:pt x="660" y="24"/>
                    </a:lnTo>
                    <a:lnTo>
                      <a:pt x="666" y="18"/>
                    </a:lnTo>
                    <a:lnTo>
                      <a:pt x="672" y="18"/>
                    </a:lnTo>
                    <a:lnTo>
                      <a:pt x="678" y="18"/>
                    </a:lnTo>
                    <a:lnTo>
                      <a:pt x="684" y="18"/>
                    </a:lnTo>
                    <a:lnTo>
                      <a:pt x="690" y="18"/>
                    </a:lnTo>
                    <a:lnTo>
                      <a:pt x="696" y="18"/>
                    </a:lnTo>
                    <a:lnTo>
                      <a:pt x="702" y="18"/>
                    </a:lnTo>
                    <a:lnTo>
                      <a:pt x="702" y="24"/>
                    </a:lnTo>
                    <a:lnTo>
                      <a:pt x="702" y="30"/>
                    </a:lnTo>
                    <a:lnTo>
                      <a:pt x="708" y="30"/>
                    </a:lnTo>
                    <a:lnTo>
                      <a:pt x="714" y="24"/>
                    </a:lnTo>
                    <a:lnTo>
                      <a:pt x="720" y="24"/>
                    </a:lnTo>
                    <a:lnTo>
                      <a:pt x="726" y="24"/>
                    </a:lnTo>
                    <a:lnTo>
                      <a:pt x="726" y="18"/>
                    </a:lnTo>
                    <a:lnTo>
                      <a:pt x="732" y="18"/>
                    </a:lnTo>
                    <a:lnTo>
                      <a:pt x="732" y="12"/>
                    </a:lnTo>
                    <a:lnTo>
                      <a:pt x="738" y="12"/>
                    </a:lnTo>
                    <a:lnTo>
                      <a:pt x="744" y="6"/>
                    </a:lnTo>
                    <a:lnTo>
                      <a:pt x="744" y="0"/>
                    </a:lnTo>
                    <a:close/>
                  </a:path>
                </a:pathLst>
              </a:custGeom>
              <a:solidFill>
                <a:srgbClr val="17365D"/>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1" name="Freeform 41">
                <a:extLst>
                  <a:ext uri="{FF2B5EF4-FFF2-40B4-BE49-F238E27FC236}">
                    <a16:creationId xmlns:a16="http://schemas.microsoft.com/office/drawing/2014/main" id="{3A9A9C14-4B74-4DD0-A519-7C67926FF1C8}"/>
                  </a:ext>
                </a:extLst>
              </p:cNvPr>
              <p:cNvSpPr>
                <a:spLocks/>
              </p:cNvSpPr>
              <p:nvPr/>
            </p:nvSpPr>
            <p:spPr bwMode="auto">
              <a:xfrm>
                <a:off x="1692275" y="2988310"/>
                <a:ext cx="357505" cy="434975"/>
              </a:xfrm>
              <a:custGeom>
                <a:avLst/>
                <a:gdLst>
                  <a:gd name="T0" fmla="*/ 126 w 330"/>
                  <a:gd name="T1" fmla="*/ 0 h 414"/>
                  <a:gd name="T2" fmla="*/ 228 w 330"/>
                  <a:gd name="T3" fmla="*/ 126 h 414"/>
                  <a:gd name="T4" fmla="*/ 294 w 330"/>
                  <a:gd name="T5" fmla="*/ 276 h 414"/>
                  <a:gd name="T6" fmla="*/ 330 w 330"/>
                  <a:gd name="T7" fmla="*/ 312 h 414"/>
                  <a:gd name="T8" fmla="*/ 318 w 330"/>
                  <a:gd name="T9" fmla="*/ 318 h 414"/>
                  <a:gd name="T10" fmla="*/ 300 w 330"/>
                  <a:gd name="T11" fmla="*/ 318 h 414"/>
                  <a:gd name="T12" fmla="*/ 294 w 330"/>
                  <a:gd name="T13" fmla="*/ 330 h 414"/>
                  <a:gd name="T14" fmla="*/ 276 w 330"/>
                  <a:gd name="T15" fmla="*/ 342 h 414"/>
                  <a:gd name="T16" fmla="*/ 264 w 330"/>
                  <a:gd name="T17" fmla="*/ 348 h 414"/>
                  <a:gd name="T18" fmla="*/ 246 w 330"/>
                  <a:gd name="T19" fmla="*/ 354 h 414"/>
                  <a:gd name="T20" fmla="*/ 228 w 330"/>
                  <a:gd name="T21" fmla="*/ 354 h 414"/>
                  <a:gd name="T22" fmla="*/ 210 w 330"/>
                  <a:gd name="T23" fmla="*/ 342 h 414"/>
                  <a:gd name="T24" fmla="*/ 192 w 330"/>
                  <a:gd name="T25" fmla="*/ 348 h 414"/>
                  <a:gd name="T26" fmla="*/ 180 w 330"/>
                  <a:gd name="T27" fmla="*/ 354 h 414"/>
                  <a:gd name="T28" fmla="*/ 168 w 330"/>
                  <a:gd name="T29" fmla="*/ 360 h 414"/>
                  <a:gd name="T30" fmla="*/ 150 w 330"/>
                  <a:gd name="T31" fmla="*/ 366 h 414"/>
                  <a:gd name="T32" fmla="*/ 150 w 330"/>
                  <a:gd name="T33" fmla="*/ 384 h 414"/>
                  <a:gd name="T34" fmla="*/ 138 w 330"/>
                  <a:gd name="T35" fmla="*/ 396 h 414"/>
                  <a:gd name="T36" fmla="*/ 120 w 330"/>
                  <a:gd name="T37" fmla="*/ 408 h 414"/>
                  <a:gd name="T38" fmla="*/ 108 w 330"/>
                  <a:gd name="T39" fmla="*/ 414 h 414"/>
                  <a:gd name="T40" fmla="*/ 36 w 330"/>
                  <a:gd name="T41" fmla="*/ 408 h 414"/>
                  <a:gd name="T42" fmla="*/ 18 w 330"/>
                  <a:gd name="T43" fmla="*/ 402 h 414"/>
                  <a:gd name="T44" fmla="*/ 0 w 330"/>
                  <a:gd name="T45" fmla="*/ 402 h 414"/>
                  <a:gd name="T46" fmla="*/ 0 w 330"/>
                  <a:gd name="T47" fmla="*/ 378 h 414"/>
                  <a:gd name="T48" fmla="*/ 12 w 330"/>
                  <a:gd name="T49" fmla="*/ 360 h 414"/>
                  <a:gd name="T50" fmla="*/ 24 w 330"/>
                  <a:gd name="T51" fmla="*/ 348 h 414"/>
                  <a:gd name="T52" fmla="*/ 36 w 330"/>
                  <a:gd name="T53" fmla="*/ 336 h 414"/>
                  <a:gd name="T54" fmla="*/ 42 w 330"/>
                  <a:gd name="T55" fmla="*/ 318 h 414"/>
                  <a:gd name="T56" fmla="*/ 42 w 330"/>
                  <a:gd name="T57" fmla="*/ 312 h 414"/>
                  <a:gd name="T58" fmla="*/ 48 w 330"/>
                  <a:gd name="T59" fmla="*/ 300 h 414"/>
                  <a:gd name="T60" fmla="*/ 42 w 330"/>
                  <a:gd name="T61" fmla="*/ 282 h 414"/>
                  <a:gd name="T62" fmla="*/ 54 w 330"/>
                  <a:gd name="T63" fmla="*/ 270 h 414"/>
                  <a:gd name="T64" fmla="*/ 60 w 330"/>
                  <a:gd name="T65" fmla="*/ 258 h 414"/>
                  <a:gd name="T66" fmla="*/ 66 w 330"/>
                  <a:gd name="T67" fmla="*/ 246 h 414"/>
                  <a:gd name="T68" fmla="*/ 66 w 330"/>
                  <a:gd name="T69" fmla="*/ 228 h 414"/>
                  <a:gd name="T70" fmla="*/ 60 w 330"/>
                  <a:gd name="T71" fmla="*/ 216 h 414"/>
                  <a:gd name="T72" fmla="*/ 54 w 330"/>
                  <a:gd name="T73" fmla="*/ 204 h 414"/>
                  <a:gd name="T74" fmla="*/ 48 w 330"/>
                  <a:gd name="T75" fmla="*/ 192 h 414"/>
                  <a:gd name="T76" fmla="*/ 54 w 330"/>
                  <a:gd name="T77" fmla="*/ 180 h 414"/>
                  <a:gd name="T78" fmla="*/ 48 w 330"/>
                  <a:gd name="T79" fmla="*/ 168 h 414"/>
                  <a:gd name="T80" fmla="*/ 42 w 330"/>
                  <a:gd name="T81" fmla="*/ 150 h 414"/>
                  <a:gd name="T82" fmla="*/ 42 w 330"/>
                  <a:gd name="T83" fmla="*/ 132 h 414"/>
                  <a:gd name="T84" fmla="*/ 36 w 330"/>
                  <a:gd name="T85" fmla="*/ 114 h 414"/>
                  <a:gd name="T86" fmla="*/ 30 w 330"/>
                  <a:gd name="T87" fmla="*/ 96 h 414"/>
                  <a:gd name="T88" fmla="*/ 36 w 330"/>
                  <a:gd name="T89" fmla="*/ 84 h 414"/>
                  <a:gd name="T90" fmla="*/ 60 w 330"/>
                  <a:gd name="T91" fmla="*/ 78 h 414"/>
                  <a:gd name="T92" fmla="*/ 78 w 330"/>
                  <a:gd name="T93" fmla="*/ 72 h 414"/>
                  <a:gd name="T94" fmla="*/ 84 w 330"/>
                  <a:gd name="T95" fmla="*/ 60 h 414"/>
                  <a:gd name="T96" fmla="*/ 84 w 330"/>
                  <a:gd name="T97" fmla="*/ 42 h 414"/>
                  <a:gd name="T98" fmla="*/ 90 w 330"/>
                  <a:gd name="T99" fmla="*/ 18 h 414"/>
                  <a:gd name="T100" fmla="*/ 108 w 330"/>
                  <a:gd name="T101" fmla="*/ 6 h 4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30"/>
                  <a:gd name="T154" fmla="*/ 0 h 414"/>
                  <a:gd name="T155" fmla="*/ 330 w 330"/>
                  <a:gd name="T156" fmla="*/ 414 h 4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30" h="414">
                    <a:moveTo>
                      <a:pt x="108" y="6"/>
                    </a:moveTo>
                    <a:lnTo>
                      <a:pt x="120" y="6"/>
                    </a:lnTo>
                    <a:lnTo>
                      <a:pt x="126" y="0"/>
                    </a:lnTo>
                    <a:lnTo>
                      <a:pt x="204" y="36"/>
                    </a:lnTo>
                    <a:lnTo>
                      <a:pt x="252" y="72"/>
                    </a:lnTo>
                    <a:lnTo>
                      <a:pt x="228" y="126"/>
                    </a:lnTo>
                    <a:lnTo>
                      <a:pt x="228" y="174"/>
                    </a:lnTo>
                    <a:lnTo>
                      <a:pt x="252" y="210"/>
                    </a:lnTo>
                    <a:lnTo>
                      <a:pt x="294" y="276"/>
                    </a:lnTo>
                    <a:lnTo>
                      <a:pt x="306" y="276"/>
                    </a:lnTo>
                    <a:lnTo>
                      <a:pt x="318" y="300"/>
                    </a:lnTo>
                    <a:lnTo>
                      <a:pt x="330" y="312"/>
                    </a:lnTo>
                    <a:lnTo>
                      <a:pt x="324" y="312"/>
                    </a:lnTo>
                    <a:lnTo>
                      <a:pt x="318" y="312"/>
                    </a:lnTo>
                    <a:lnTo>
                      <a:pt x="318" y="318"/>
                    </a:lnTo>
                    <a:lnTo>
                      <a:pt x="312" y="318"/>
                    </a:lnTo>
                    <a:lnTo>
                      <a:pt x="306" y="318"/>
                    </a:lnTo>
                    <a:lnTo>
                      <a:pt x="300" y="318"/>
                    </a:lnTo>
                    <a:lnTo>
                      <a:pt x="294" y="318"/>
                    </a:lnTo>
                    <a:lnTo>
                      <a:pt x="294" y="324"/>
                    </a:lnTo>
                    <a:lnTo>
                      <a:pt x="294" y="330"/>
                    </a:lnTo>
                    <a:lnTo>
                      <a:pt x="288" y="330"/>
                    </a:lnTo>
                    <a:lnTo>
                      <a:pt x="282" y="336"/>
                    </a:lnTo>
                    <a:lnTo>
                      <a:pt x="276" y="342"/>
                    </a:lnTo>
                    <a:lnTo>
                      <a:pt x="270" y="342"/>
                    </a:lnTo>
                    <a:lnTo>
                      <a:pt x="270" y="348"/>
                    </a:lnTo>
                    <a:lnTo>
                      <a:pt x="264" y="348"/>
                    </a:lnTo>
                    <a:lnTo>
                      <a:pt x="258" y="354"/>
                    </a:lnTo>
                    <a:lnTo>
                      <a:pt x="252" y="354"/>
                    </a:lnTo>
                    <a:lnTo>
                      <a:pt x="246" y="354"/>
                    </a:lnTo>
                    <a:lnTo>
                      <a:pt x="240" y="354"/>
                    </a:lnTo>
                    <a:lnTo>
                      <a:pt x="234" y="354"/>
                    </a:lnTo>
                    <a:lnTo>
                      <a:pt x="228" y="354"/>
                    </a:lnTo>
                    <a:lnTo>
                      <a:pt x="222" y="348"/>
                    </a:lnTo>
                    <a:lnTo>
                      <a:pt x="216" y="348"/>
                    </a:lnTo>
                    <a:lnTo>
                      <a:pt x="210" y="342"/>
                    </a:lnTo>
                    <a:lnTo>
                      <a:pt x="204" y="342"/>
                    </a:lnTo>
                    <a:lnTo>
                      <a:pt x="198" y="342"/>
                    </a:lnTo>
                    <a:lnTo>
                      <a:pt x="192" y="348"/>
                    </a:lnTo>
                    <a:lnTo>
                      <a:pt x="186" y="348"/>
                    </a:lnTo>
                    <a:lnTo>
                      <a:pt x="180" y="348"/>
                    </a:lnTo>
                    <a:lnTo>
                      <a:pt x="180" y="354"/>
                    </a:lnTo>
                    <a:lnTo>
                      <a:pt x="174" y="354"/>
                    </a:lnTo>
                    <a:lnTo>
                      <a:pt x="174" y="360"/>
                    </a:lnTo>
                    <a:lnTo>
                      <a:pt x="168" y="360"/>
                    </a:lnTo>
                    <a:lnTo>
                      <a:pt x="162" y="366"/>
                    </a:lnTo>
                    <a:lnTo>
                      <a:pt x="156" y="366"/>
                    </a:lnTo>
                    <a:lnTo>
                      <a:pt x="150" y="366"/>
                    </a:lnTo>
                    <a:lnTo>
                      <a:pt x="150" y="372"/>
                    </a:lnTo>
                    <a:lnTo>
                      <a:pt x="150" y="378"/>
                    </a:lnTo>
                    <a:lnTo>
                      <a:pt x="150" y="384"/>
                    </a:lnTo>
                    <a:lnTo>
                      <a:pt x="144" y="390"/>
                    </a:lnTo>
                    <a:lnTo>
                      <a:pt x="138" y="390"/>
                    </a:lnTo>
                    <a:lnTo>
                      <a:pt x="138" y="396"/>
                    </a:lnTo>
                    <a:lnTo>
                      <a:pt x="132" y="396"/>
                    </a:lnTo>
                    <a:lnTo>
                      <a:pt x="126" y="402"/>
                    </a:lnTo>
                    <a:lnTo>
                      <a:pt x="120" y="408"/>
                    </a:lnTo>
                    <a:lnTo>
                      <a:pt x="114" y="408"/>
                    </a:lnTo>
                    <a:lnTo>
                      <a:pt x="114" y="414"/>
                    </a:lnTo>
                    <a:lnTo>
                      <a:pt x="108" y="414"/>
                    </a:lnTo>
                    <a:lnTo>
                      <a:pt x="48" y="408"/>
                    </a:lnTo>
                    <a:lnTo>
                      <a:pt x="42" y="408"/>
                    </a:lnTo>
                    <a:lnTo>
                      <a:pt x="36" y="408"/>
                    </a:lnTo>
                    <a:lnTo>
                      <a:pt x="30" y="408"/>
                    </a:lnTo>
                    <a:lnTo>
                      <a:pt x="24" y="402"/>
                    </a:lnTo>
                    <a:lnTo>
                      <a:pt x="18" y="402"/>
                    </a:lnTo>
                    <a:lnTo>
                      <a:pt x="12" y="402"/>
                    </a:lnTo>
                    <a:lnTo>
                      <a:pt x="6" y="402"/>
                    </a:lnTo>
                    <a:lnTo>
                      <a:pt x="0" y="402"/>
                    </a:lnTo>
                    <a:lnTo>
                      <a:pt x="0" y="390"/>
                    </a:lnTo>
                    <a:lnTo>
                      <a:pt x="0" y="384"/>
                    </a:lnTo>
                    <a:lnTo>
                      <a:pt x="0" y="378"/>
                    </a:lnTo>
                    <a:lnTo>
                      <a:pt x="6" y="372"/>
                    </a:lnTo>
                    <a:lnTo>
                      <a:pt x="6" y="366"/>
                    </a:lnTo>
                    <a:lnTo>
                      <a:pt x="12" y="360"/>
                    </a:lnTo>
                    <a:lnTo>
                      <a:pt x="12" y="354"/>
                    </a:lnTo>
                    <a:lnTo>
                      <a:pt x="18" y="354"/>
                    </a:lnTo>
                    <a:lnTo>
                      <a:pt x="24" y="348"/>
                    </a:lnTo>
                    <a:lnTo>
                      <a:pt x="30" y="342"/>
                    </a:lnTo>
                    <a:lnTo>
                      <a:pt x="30" y="336"/>
                    </a:lnTo>
                    <a:lnTo>
                      <a:pt x="36" y="336"/>
                    </a:lnTo>
                    <a:lnTo>
                      <a:pt x="36" y="330"/>
                    </a:lnTo>
                    <a:lnTo>
                      <a:pt x="42" y="324"/>
                    </a:lnTo>
                    <a:lnTo>
                      <a:pt x="42" y="318"/>
                    </a:lnTo>
                    <a:lnTo>
                      <a:pt x="48" y="318"/>
                    </a:lnTo>
                    <a:lnTo>
                      <a:pt x="48" y="312"/>
                    </a:lnTo>
                    <a:lnTo>
                      <a:pt x="42" y="312"/>
                    </a:lnTo>
                    <a:lnTo>
                      <a:pt x="42" y="306"/>
                    </a:lnTo>
                    <a:lnTo>
                      <a:pt x="48" y="306"/>
                    </a:lnTo>
                    <a:lnTo>
                      <a:pt x="48" y="300"/>
                    </a:lnTo>
                    <a:lnTo>
                      <a:pt x="48" y="294"/>
                    </a:lnTo>
                    <a:lnTo>
                      <a:pt x="48" y="288"/>
                    </a:lnTo>
                    <a:lnTo>
                      <a:pt x="42" y="282"/>
                    </a:lnTo>
                    <a:lnTo>
                      <a:pt x="42" y="276"/>
                    </a:lnTo>
                    <a:lnTo>
                      <a:pt x="48" y="270"/>
                    </a:lnTo>
                    <a:lnTo>
                      <a:pt x="54" y="270"/>
                    </a:lnTo>
                    <a:lnTo>
                      <a:pt x="54" y="264"/>
                    </a:lnTo>
                    <a:lnTo>
                      <a:pt x="60" y="264"/>
                    </a:lnTo>
                    <a:lnTo>
                      <a:pt x="60" y="258"/>
                    </a:lnTo>
                    <a:lnTo>
                      <a:pt x="66" y="258"/>
                    </a:lnTo>
                    <a:lnTo>
                      <a:pt x="66" y="252"/>
                    </a:lnTo>
                    <a:lnTo>
                      <a:pt x="66" y="246"/>
                    </a:lnTo>
                    <a:lnTo>
                      <a:pt x="66" y="240"/>
                    </a:lnTo>
                    <a:lnTo>
                      <a:pt x="66" y="234"/>
                    </a:lnTo>
                    <a:lnTo>
                      <a:pt x="66" y="228"/>
                    </a:lnTo>
                    <a:lnTo>
                      <a:pt x="66" y="222"/>
                    </a:lnTo>
                    <a:lnTo>
                      <a:pt x="60" y="222"/>
                    </a:lnTo>
                    <a:lnTo>
                      <a:pt x="60" y="216"/>
                    </a:lnTo>
                    <a:lnTo>
                      <a:pt x="54" y="216"/>
                    </a:lnTo>
                    <a:lnTo>
                      <a:pt x="54" y="210"/>
                    </a:lnTo>
                    <a:lnTo>
                      <a:pt x="54" y="204"/>
                    </a:lnTo>
                    <a:lnTo>
                      <a:pt x="54" y="198"/>
                    </a:lnTo>
                    <a:lnTo>
                      <a:pt x="54" y="192"/>
                    </a:lnTo>
                    <a:lnTo>
                      <a:pt x="48" y="192"/>
                    </a:lnTo>
                    <a:lnTo>
                      <a:pt x="48" y="186"/>
                    </a:lnTo>
                    <a:lnTo>
                      <a:pt x="54" y="186"/>
                    </a:lnTo>
                    <a:lnTo>
                      <a:pt x="54" y="180"/>
                    </a:lnTo>
                    <a:lnTo>
                      <a:pt x="48" y="180"/>
                    </a:lnTo>
                    <a:lnTo>
                      <a:pt x="48" y="174"/>
                    </a:lnTo>
                    <a:lnTo>
                      <a:pt x="48" y="168"/>
                    </a:lnTo>
                    <a:lnTo>
                      <a:pt x="48" y="162"/>
                    </a:lnTo>
                    <a:lnTo>
                      <a:pt x="48" y="156"/>
                    </a:lnTo>
                    <a:lnTo>
                      <a:pt x="42" y="150"/>
                    </a:lnTo>
                    <a:lnTo>
                      <a:pt x="42" y="144"/>
                    </a:lnTo>
                    <a:lnTo>
                      <a:pt x="42" y="138"/>
                    </a:lnTo>
                    <a:lnTo>
                      <a:pt x="42" y="132"/>
                    </a:lnTo>
                    <a:lnTo>
                      <a:pt x="36" y="126"/>
                    </a:lnTo>
                    <a:lnTo>
                      <a:pt x="36" y="120"/>
                    </a:lnTo>
                    <a:lnTo>
                      <a:pt x="36" y="114"/>
                    </a:lnTo>
                    <a:lnTo>
                      <a:pt x="36" y="108"/>
                    </a:lnTo>
                    <a:lnTo>
                      <a:pt x="36" y="102"/>
                    </a:lnTo>
                    <a:lnTo>
                      <a:pt x="30" y="96"/>
                    </a:lnTo>
                    <a:lnTo>
                      <a:pt x="30" y="90"/>
                    </a:lnTo>
                    <a:lnTo>
                      <a:pt x="30" y="84"/>
                    </a:lnTo>
                    <a:lnTo>
                      <a:pt x="36" y="84"/>
                    </a:lnTo>
                    <a:lnTo>
                      <a:pt x="48" y="84"/>
                    </a:lnTo>
                    <a:lnTo>
                      <a:pt x="54" y="78"/>
                    </a:lnTo>
                    <a:lnTo>
                      <a:pt x="60" y="78"/>
                    </a:lnTo>
                    <a:lnTo>
                      <a:pt x="66" y="78"/>
                    </a:lnTo>
                    <a:lnTo>
                      <a:pt x="72" y="78"/>
                    </a:lnTo>
                    <a:lnTo>
                      <a:pt x="78" y="72"/>
                    </a:lnTo>
                    <a:lnTo>
                      <a:pt x="84" y="72"/>
                    </a:lnTo>
                    <a:lnTo>
                      <a:pt x="84" y="66"/>
                    </a:lnTo>
                    <a:lnTo>
                      <a:pt x="84" y="60"/>
                    </a:lnTo>
                    <a:lnTo>
                      <a:pt x="84" y="54"/>
                    </a:lnTo>
                    <a:lnTo>
                      <a:pt x="84" y="48"/>
                    </a:lnTo>
                    <a:lnTo>
                      <a:pt x="84" y="42"/>
                    </a:lnTo>
                    <a:lnTo>
                      <a:pt x="84" y="36"/>
                    </a:lnTo>
                    <a:lnTo>
                      <a:pt x="84" y="24"/>
                    </a:lnTo>
                    <a:lnTo>
                      <a:pt x="90" y="18"/>
                    </a:lnTo>
                    <a:lnTo>
                      <a:pt x="96" y="18"/>
                    </a:lnTo>
                    <a:lnTo>
                      <a:pt x="102" y="12"/>
                    </a:lnTo>
                    <a:lnTo>
                      <a:pt x="108" y="6"/>
                    </a:lnTo>
                    <a:close/>
                  </a:path>
                </a:pathLst>
              </a:custGeom>
              <a:solidFill>
                <a:schemeClr val="accent2">
                  <a:lumMod val="60000"/>
                  <a:lumOff val="40000"/>
                </a:schemeClr>
              </a:solidFill>
              <a:ln w="9525">
                <a:solidFill>
                  <a:srgbClr val="0000FF"/>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2" name="Freeform 42">
                <a:extLst>
                  <a:ext uri="{FF2B5EF4-FFF2-40B4-BE49-F238E27FC236}">
                    <a16:creationId xmlns:a16="http://schemas.microsoft.com/office/drawing/2014/main" id="{E61562D1-1FD8-4DBA-9516-2D6A913470BF}"/>
                  </a:ext>
                </a:extLst>
              </p:cNvPr>
              <p:cNvSpPr>
                <a:spLocks/>
              </p:cNvSpPr>
              <p:nvPr/>
            </p:nvSpPr>
            <p:spPr bwMode="auto">
              <a:xfrm>
                <a:off x="1845216" y="2853540"/>
                <a:ext cx="419735" cy="502285"/>
              </a:xfrm>
              <a:custGeom>
                <a:avLst/>
                <a:gdLst>
                  <a:gd name="T0" fmla="*/ 12 w 390"/>
                  <a:gd name="T1" fmla="*/ 132 h 480"/>
                  <a:gd name="T2" fmla="*/ 18 w 390"/>
                  <a:gd name="T3" fmla="*/ 114 h 480"/>
                  <a:gd name="T4" fmla="*/ 24 w 390"/>
                  <a:gd name="T5" fmla="*/ 126 h 480"/>
                  <a:gd name="T6" fmla="*/ 48 w 390"/>
                  <a:gd name="T7" fmla="*/ 126 h 480"/>
                  <a:gd name="T8" fmla="*/ 66 w 390"/>
                  <a:gd name="T9" fmla="*/ 114 h 480"/>
                  <a:gd name="T10" fmla="*/ 90 w 390"/>
                  <a:gd name="T11" fmla="*/ 102 h 480"/>
                  <a:gd name="T12" fmla="*/ 108 w 390"/>
                  <a:gd name="T13" fmla="*/ 84 h 480"/>
                  <a:gd name="T14" fmla="*/ 120 w 390"/>
                  <a:gd name="T15" fmla="*/ 72 h 480"/>
                  <a:gd name="T16" fmla="*/ 126 w 390"/>
                  <a:gd name="T17" fmla="*/ 54 h 480"/>
                  <a:gd name="T18" fmla="*/ 138 w 390"/>
                  <a:gd name="T19" fmla="*/ 48 h 480"/>
                  <a:gd name="T20" fmla="*/ 144 w 390"/>
                  <a:gd name="T21" fmla="*/ 36 h 480"/>
                  <a:gd name="T22" fmla="*/ 156 w 390"/>
                  <a:gd name="T23" fmla="*/ 30 h 480"/>
                  <a:gd name="T24" fmla="*/ 168 w 390"/>
                  <a:gd name="T25" fmla="*/ 24 h 480"/>
                  <a:gd name="T26" fmla="*/ 180 w 390"/>
                  <a:gd name="T27" fmla="*/ 18 h 480"/>
                  <a:gd name="T28" fmla="*/ 186 w 390"/>
                  <a:gd name="T29" fmla="*/ 6 h 480"/>
                  <a:gd name="T30" fmla="*/ 204 w 390"/>
                  <a:gd name="T31" fmla="*/ 0 h 480"/>
                  <a:gd name="T32" fmla="*/ 210 w 390"/>
                  <a:gd name="T33" fmla="*/ 12 h 480"/>
                  <a:gd name="T34" fmla="*/ 222 w 390"/>
                  <a:gd name="T35" fmla="*/ 18 h 480"/>
                  <a:gd name="T36" fmla="*/ 234 w 390"/>
                  <a:gd name="T37" fmla="*/ 24 h 480"/>
                  <a:gd name="T38" fmla="*/ 240 w 390"/>
                  <a:gd name="T39" fmla="*/ 36 h 480"/>
                  <a:gd name="T40" fmla="*/ 258 w 390"/>
                  <a:gd name="T41" fmla="*/ 36 h 480"/>
                  <a:gd name="T42" fmla="*/ 264 w 390"/>
                  <a:gd name="T43" fmla="*/ 48 h 480"/>
                  <a:gd name="T44" fmla="*/ 270 w 390"/>
                  <a:gd name="T45" fmla="*/ 60 h 480"/>
                  <a:gd name="T46" fmla="*/ 282 w 390"/>
                  <a:gd name="T47" fmla="*/ 66 h 480"/>
                  <a:gd name="T48" fmla="*/ 288 w 390"/>
                  <a:gd name="T49" fmla="*/ 78 h 480"/>
                  <a:gd name="T50" fmla="*/ 306 w 390"/>
                  <a:gd name="T51" fmla="*/ 84 h 480"/>
                  <a:gd name="T52" fmla="*/ 318 w 390"/>
                  <a:gd name="T53" fmla="*/ 90 h 480"/>
                  <a:gd name="T54" fmla="*/ 336 w 390"/>
                  <a:gd name="T55" fmla="*/ 90 h 480"/>
                  <a:gd name="T56" fmla="*/ 354 w 390"/>
                  <a:gd name="T57" fmla="*/ 90 h 480"/>
                  <a:gd name="T58" fmla="*/ 366 w 390"/>
                  <a:gd name="T59" fmla="*/ 96 h 480"/>
                  <a:gd name="T60" fmla="*/ 384 w 390"/>
                  <a:gd name="T61" fmla="*/ 102 h 480"/>
                  <a:gd name="T62" fmla="*/ 390 w 390"/>
                  <a:gd name="T63" fmla="*/ 120 h 480"/>
                  <a:gd name="T64" fmla="*/ 390 w 390"/>
                  <a:gd name="T65" fmla="*/ 138 h 480"/>
                  <a:gd name="T66" fmla="*/ 384 w 390"/>
                  <a:gd name="T67" fmla="*/ 156 h 480"/>
                  <a:gd name="T68" fmla="*/ 372 w 390"/>
                  <a:gd name="T69" fmla="*/ 174 h 480"/>
                  <a:gd name="T70" fmla="*/ 372 w 390"/>
                  <a:gd name="T71" fmla="*/ 192 h 480"/>
                  <a:gd name="T72" fmla="*/ 378 w 390"/>
                  <a:gd name="T73" fmla="*/ 210 h 480"/>
                  <a:gd name="T74" fmla="*/ 372 w 390"/>
                  <a:gd name="T75" fmla="*/ 348 h 480"/>
                  <a:gd name="T76" fmla="*/ 360 w 390"/>
                  <a:gd name="T77" fmla="*/ 342 h 480"/>
                  <a:gd name="T78" fmla="*/ 342 w 390"/>
                  <a:gd name="T79" fmla="*/ 342 h 480"/>
                  <a:gd name="T80" fmla="*/ 330 w 390"/>
                  <a:gd name="T81" fmla="*/ 348 h 480"/>
                  <a:gd name="T82" fmla="*/ 330 w 390"/>
                  <a:gd name="T83" fmla="*/ 360 h 480"/>
                  <a:gd name="T84" fmla="*/ 330 w 390"/>
                  <a:gd name="T85" fmla="*/ 378 h 480"/>
                  <a:gd name="T86" fmla="*/ 330 w 390"/>
                  <a:gd name="T87" fmla="*/ 396 h 480"/>
                  <a:gd name="T88" fmla="*/ 330 w 390"/>
                  <a:gd name="T89" fmla="*/ 414 h 480"/>
                  <a:gd name="T90" fmla="*/ 318 w 390"/>
                  <a:gd name="T91" fmla="*/ 432 h 480"/>
                  <a:gd name="T92" fmla="*/ 318 w 390"/>
                  <a:gd name="T93" fmla="*/ 450 h 480"/>
                  <a:gd name="T94" fmla="*/ 330 w 390"/>
                  <a:gd name="T95" fmla="*/ 468 h 480"/>
                  <a:gd name="T96" fmla="*/ 324 w 390"/>
                  <a:gd name="T97" fmla="*/ 480 h 480"/>
                  <a:gd name="T98" fmla="*/ 306 w 390"/>
                  <a:gd name="T99" fmla="*/ 480 h 480"/>
                  <a:gd name="T100" fmla="*/ 294 w 390"/>
                  <a:gd name="T101" fmla="*/ 468 h 480"/>
                  <a:gd name="T102" fmla="*/ 282 w 390"/>
                  <a:gd name="T103" fmla="*/ 462 h 480"/>
                  <a:gd name="T104" fmla="*/ 264 w 390"/>
                  <a:gd name="T105" fmla="*/ 450 h 480"/>
                  <a:gd name="T106" fmla="*/ 246 w 390"/>
                  <a:gd name="T107" fmla="*/ 444 h 480"/>
                  <a:gd name="T108" fmla="*/ 240 w 390"/>
                  <a:gd name="T109" fmla="*/ 444 h 480"/>
                  <a:gd name="T110" fmla="*/ 222 w 390"/>
                  <a:gd name="T111" fmla="*/ 444 h 480"/>
                  <a:gd name="T112" fmla="*/ 210 w 390"/>
                  <a:gd name="T113" fmla="*/ 450 h 480"/>
                  <a:gd name="T114" fmla="*/ 180 w 390"/>
                  <a:gd name="T115" fmla="*/ 414 h 480"/>
                  <a:gd name="T116" fmla="*/ 102 w 390"/>
                  <a:gd name="T117" fmla="*/ 312 h 480"/>
                  <a:gd name="T118" fmla="*/ 78 w 390"/>
                  <a:gd name="T119" fmla="*/ 174 h 4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0"/>
                  <a:gd name="T181" fmla="*/ 0 h 480"/>
                  <a:gd name="T182" fmla="*/ 390 w 390"/>
                  <a:gd name="T183" fmla="*/ 480 h 48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0" h="480">
                    <a:moveTo>
                      <a:pt x="0" y="138"/>
                    </a:moveTo>
                    <a:lnTo>
                      <a:pt x="6" y="132"/>
                    </a:lnTo>
                    <a:lnTo>
                      <a:pt x="12" y="132"/>
                    </a:lnTo>
                    <a:lnTo>
                      <a:pt x="12" y="126"/>
                    </a:lnTo>
                    <a:lnTo>
                      <a:pt x="18" y="120"/>
                    </a:lnTo>
                    <a:lnTo>
                      <a:pt x="18" y="114"/>
                    </a:lnTo>
                    <a:lnTo>
                      <a:pt x="18" y="120"/>
                    </a:lnTo>
                    <a:lnTo>
                      <a:pt x="24" y="120"/>
                    </a:lnTo>
                    <a:lnTo>
                      <a:pt x="24" y="126"/>
                    </a:lnTo>
                    <a:lnTo>
                      <a:pt x="30" y="126"/>
                    </a:lnTo>
                    <a:lnTo>
                      <a:pt x="36" y="132"/>
                    </a:lnTo>
                    <a:lnTo>
                      <a:pt x="48" y="126"/>
                    </a:lnTo>
                    <a:lnTo>
                      <a:pt x="54" y="120"/>
                    </a:lnTo>
                    <a:lnTo>
                      <a:pt x="60" y="120"/>
                    </a:lnTo>
                    <a:lnTo>
                      <a:pt x="66" y="114"/>
                    </a:lnTo>
                    <a:lnTo>
                      <a:pt x="72" y="108"/>
                    </a:lnTo>
                    <a:lnTo>
                      <a:pt x="78" y="102"/>
                    </a:lnTo>
                    <a:lnTo>
                      <a:pt x="90" y="102"/>
                    </a:lnTo>
                    <a:lnTo>
                      <a:pt x="96" y="96"/>
                    </a:lnTo>
                    <a:lnTo>
                      <a:pt x="102" y="90"/>
                    </a:lnTo>
                    <a:lnTo>
                      <a:pt x="108" y="84"/>
                    </a:lnTo>
                    <a:lnTo>
                      <a:pt x="114" y="84"/>
                    </a:lnTo>
                    <a:lnTo>
                      <a:pt x="120" y="78"/>
                    </a:lnTo>
                    <a:lnTo>
                      <a:pt x="120" y="72"/>
                    </a:lnTo>
                    <a:lnTo>
                      <a:pt x="126" y="66"/>
                    </a:lnTo>
                    <a:lnTo>
                      <a:pt x="126" y="60"/>
                    </a:lnTo>
                    <a:lnTo>
                      <a:pt x="126" y="54"/>
                    </a:lnTo>
                    <a:lnTo>
                      <a:pt x="126" y="48"/>
                    </a:lnTo>
                    <a:lnTo>
                      <a:pt x="132" y="48"/>
                    </a:lnTo>
                    <a:lnTo>
                      <a:pt x="138" y="48"/>
                    </a:lnTo>
                    <a:lnTo>
                      <a:pt x="138" y="42"/>
                    </a:lnTo>
                    <a:lnTo>
                      <a:pt x="144" y="42"/>
                    </a:lnTo>
                    <a:lnTo>
                      <a:pt x="144" y="36"/>
                    </a:lnTo>
                    <a:lnTo>
                      <a:pt x="150" y="36"/>
                    </a:lnTo>
                    <a:lnTo>
                      <a:pt x="150" y="30"/>
                    </a:lnTo>
                    <a:lnTo>
                      <a:pt x="156" y="30"/>
                    </a:lnTo>
                    <a:lnTo>
                      <a:pt x="156" y="24"/>
                    </a:lnTo>
                    <a:lnTo>
                      <a:pt x="162" y="24"/>
                    </a:lnTo>
                    <a:lnTo>
                      <a:pt x="168" y="24"/>
                    </a:lnTo>
                    <a:lnTo>
                      <a:pt x="174" y="24"/>
                    </a:lnTo>
                    <a:lnTo>
                      <a:pt x="180" y="24"/>
                    </a:lnTo>
                    <a:lnTo>
                      <a:pt x="180" y="18"/>
                    </a:lnTo>
                    <a:lnTo>
                      <a:pt x="186" y="18"/>
                    </a:lnTo>
                    <a:lnTo>
                      <a:pt x="186" y="12"/>
                    </a:lnTo>
                    <a:lnTo>
                      <a:pt x="186" y="6"/>
                    </a:lnTo>
                    <a:lnTo>
                      <a:pt x="192" y="6"/>
                    </a:lnTo>
                    <a:lnTo>
                      <a:pt x="198" y="0"/>
                    </a:lnTo>
                    <a:lnTo>
                      <a:pt x="204" y="0"/>
                    </a:lnTo>
                    <a:lnTo>
                      <a:pt x="204" y="6"/>
                    </a:lnTo>
                    <a:lnTo>
                      <a:pt x="210" y="6"/>
                    </a:lnTo>
                    <a:lnTo>
                      <a:pt x="210" y="12"/>
                    </a:lnTo>
                    <a:lnTo>
                      <a:pt x="216" y="12"/>
                    </a:lnTo>
                    <a:lnTo>
                      <a:pt x="216" y="18"/>
                    </a:lnTo>
                    <a:lnTo>
                      <a:pt x="222" y="18"/>
                    </a:lnTo>
                    <a:lnTo>
                      <a:pt x="228" y="18"/>
                    </a:lnTo>
                    <a:lnTo>
                      <a:pt x="228" y="24"/>
                    </a:lnTo>
                    <a:lnTo>
                      <a:pt x="234" y="24"/>
                    </a:lnTo>
                    <a:lnTo>
                      <a:pt x="234" y="30"/>
                    </a:lnTo>
                    <a:lnTo>
                      <a:pt x="234" y="36"/>
                    </a:lnTo>
                    <a:lnTo>
                      <a:pt x="240" y="36"/>
                    </a:lnTo>
                    <a:lnTo>
                      <a:pt x="246" y="36"/>
                    </a:lnTo>
                    <a:lnTo>
                      <a:pt x="252" y="36"/>
                    </a:lnTo>
                    <a:lnTo>
                      <a:pt x="258" y="36"/>
                    </a:lnTo>
                    <a:lnTo>
                      <a:pt x="264" y="36"/>
                    </a:lnTo>
                    <a:lnTo>
                      <a:pt x="264" y="42"/>
                    </a:lnTo>
                    <a:lnTo>
                      <a:pt x="264" y="48"/>
                    </a:lnTo>
                    <a:lnTo>
                      <a:pt x="270" y="48"/>
                    </a:lnTo>
                    <a:lnTo>
                      <a:pt x="270" y="54"/>
                    </a:lnTo>
                    <a:lnTo>
                      <a:pt x="270" y="60"/>
                    </a:lnTo>
                    <a:lnTo>
                      <a:pt x="276" y="60"/>
                    </a:lnTo>
                    <a:lnTo>
                      <a:pt x="276" y="66"/>
                    </a:lnTo>
                    <a:lnTo>
                      <a:pt x="282" y="66"/>
                    </a:lnTo>
                    <a:lnTo>
                      <a:pt x="282" y="72"/>
                    </a:lnTo>
                    <a:lnTo>
                      <a:pt x="288" y="72"/>
                    </a:lnTo>
                    <a:lnTo>
                      <a:pt x="288" y="78"/>
                    </a:lnTo>
                    <a:lnTo>
                      <a:pt x="294" y="78"/>
                    </a:lnTo>
                    <a:lnTo>
                      <a:pt x="300" y="84"/>
                    </a:lnTo>
                    <a:lnTo>
                      <a:pt x="306" y="84"/>
                    </a:lnTo>
                    <a:lnTo>
                      <a:pt x="312" y="84"/>
                    </a:lnTo>
                    <a:lnTo>
                      <a:pt x="312" y="90"/>
                    </a:lnTo>
                    <a:lnTo>
                      <a:pt x="318" y="90"/>
                    </a:lnTo>
                    <a:lnTo>
                      <a:pt x="324" y="90"/>
                    </a:lnTo>
                    <a:lnTo>
                      <a:pt x="330" y="90"/>
                    </a:lnTo>
                    <a:lnTo>
                      <a:pt x="336" y="90"/>
                    </a:lnTo>
                    <a:lnTo>
                      <a:pt x="342" y="90"/>
                    </a:lnTo>
                    <a:lnTo>
                      <a:pt x="348" y="90"/>
                    </a:lnTo>
                    <a:lnTo>
                      <a:pt x="354" y="90"/>
                    </a:lnTo>
                    <a:lnTo>
                      <a:pt x="354" y="96"/>
                    </a:lnTo>
                    <a:lnTo>
                      <a:pt x="360" y="96"/>
                    </a:lnTo>
                    <a:lnTo>
                      <a:pt x="366" y="96"/>
                    </a:lnTo>
                    <a:lnTo>
                      <a:pt x="372" y="96"/>
                    </a:lnTo>
                    <a:lnTo>
                      <a:pt x="378" y="96"/>
                    </a:lnTo>
                    <a:lnTo>
                      <a:pt x="384" y="102"/>
                    </a:lnTo>
                    <a:lnTo>
                      <a:pt x="390" y="108"/>
                    </a:lnTo>
                    <a:lnTo>
                      <a:pt x="390" y="114"/>
                    </a:lnTo>
                    <a:lnTo>
                      <a:pt x="390" y="120"/>
                    </a:lnTo>
                    <a:lnTo>
                      <a:pt x="390" y="126"/>
                    </a:lnTo>
                    <a:lnTo>
                      <a:pt x="390" y="132"/>
                    </a:lnTo>
                    <a:lnTo>
                      <a:pt x="390" y="138"/>
                    </a:lnTo>
                    <a:lnTo>
                      <a:pt x="390" y="144"/>
                    </a:lnTo>
                    <a:lnTo>
                      <a:pt x="384" y="150"/>
                    </a:lnTo>
                    <a:lnTo>
                      <a:pt x="384" y="156"/>
                    </a:lnTo>
                    <a:lnTo>
                      <a:pt x="378" y="162"/>
                    </a:lnTo>
                    <a:lnTo>
                      <a:pt x="378" y="168"/>
                    </a:lnTo>
                    <a:lnTo>
                      <a:pt x="372" y="174"/>
                    </a:lnTo>
                    <a:lnTo>
                      <a:pt x="372" y="180"/>
                    </a:lnTo>
                    <a:lnTo>
                      <a:pt x="372" y="186"/>
                    </a:lnTo>
                    <a:lnTo>
                      <a:pt x="372" y="192"/>
                    </a:lnTo>
                    <a:lnTo>
                      <a:pt x="372" y="198"/>
                    </a:lnTo>
                    <a:lnTo>
                      <a:pt x="378" y="204"/>
                    </a:lnTo>
                    <a:lnTo>
                      <a:pt x="378" y="210"/>
                    </a:lnTo>
                    <a:lnTo>
                      <a:pt x="384" y="210"/>
                    </a:lnTo>
                    <a:lnTo>
                      <a:pt x="372" y="312"/>
                    </a:lnTo>
                    <a:lnTo>
                      <a:pt x="372" y="348"/>
                    </a:lnTo>
                    <a:lnTo>
                      <a:pt x="372" y="342"/>
                    </a:lnTo>
                    <a:lnTo>
                      <a:pt x="366" y="342"/>
                    </a:lnTo>
                    <a:lnTo>
                      <a:pt x="360" y="342"/>
                    </a:lnTo>
                    <a:lnTo>
                      <a:pt x="354" y="342"/>
                    </a:lnTo>
                    <a:lnTo>
                      <a:pt x="348" y="342"/>
                    </a:lnTo>
                    <a:lnTo>
                      <a:pt x="342" y="342"/>
                    </a:lnTo>
                    <a:lnTo>
                      <a:pt x="336" y="342"/>
                    </a:lnTo>
                    <a:lnTo>
                      <a:pt x="330" y="342"/>
                    </a:lnTo>
                    <a:lnTo>
                      <a:pt x="330" y="348"/>
                    </a:lnTo>
                    <a:lnTo>
                      <a:pt x="324" y="354"/>
                    </a:lnTo>
                    <a:lnTo>
                      <a:pt x="324" y="360"/>
                    </a:lnTo>
                    <a:lnTo>
                      <a:pt x="330" y="360"/>
                    </a:lnTo>
                    <a:lnTo>
                      <a:pt x="330" y="366"/>
                    </a:lnTo>
                    <a:lnTo>
                      <a:pt x="330" y="372"/>
                    </a:lnTo>
                    <a:lnTo>
                      <a:pt x="330" y="378"/>
                    </a:lnTo>
                    <a:lnTo>
                      <a:pt x="330" y="384"/>
                    </a:lnTo>
                    <a:lnTo>
                      <a:pt x="330" y="390"/>
                    </a:lnTo>
                    <a:lnTo>
                      <a:pt x="330" y="396"/>
                    </a:lnTo>
                    <a:lnTo>
                      <a:pt x="330" y="402"/>
                    </a:lnTo>
                    <a:lnTo>
                      <a:pt x="330" y="408"/>
                    </a:lnTo>
                    <a:lnTo>
                      <a:pt x="330" y="414"/>
                    </a:lnTo>
                    <a:lnTo>
                      <a:pt x="324" y="420"/>
                    </a:lnTo>
                    <a:lnTo>
                      <a:pt x="324" y="426"/>
                    </a:lnTo>
                    <a:lnTo>
                      <a:pt x="318" y="432"/>
                    </a:lnTo>
                    <a:lnTo>
                      <a:pt x="318" y="438"/>
                    </a:lnTo>
                    <a:lnTo>
                      <a:pt x="318" y="444"/>
                    </a:lnTo>
                    <a:lnTo>
                      <a:pt x="318" y="450"/>
                    </a:lnTo>
                    <a:lnTo>
                      <a:pt x="324" y="456"/>
                    </a:lnTo>
                    <a:lnTo>
                      <a:pt x="330" y="462"/>
                    </a:lnTo>
                    <a:lnTo>
                      <a:pt x="330" y="468"/>
                    </a:lnTo>
                    <a:lnTo>
                      <a:pt x="330" y="474"/>
                    </a:lnTo>
                    <a:lnTo>
                      <a:pt x="330" y="480"/>
                    </a:lnTo>
                    <a:lnTo>
                      <a:pt x="324" y="480"/>
                    </a:lnTo>
                    <a:lnTo>
                      <a:pt x="318" y="480"/>
                    </a:lnTo>
                    <a:lnTo>
                      <a:pt x="312" y="480"/>
                    </a:lnTo>
                    <a:lnTo>
                      <a:pt x="306" y="480"/>
                    </a:lnTo>
                    <a:lnTo>
                      <a:pt x="300" y="474"/>
                    </a:lnTo>
                    <a:lnTo>
                      <a:pt x="294" y="474"/>
                    </a:lnTo>
                    <a:lnTo>
                      <a:pt x="294" y="468"/>
                    </a:lnTo>
                    <a:lnTo>
                      <a:pt x="288" y="468"/>
                    </a:lnTo>
                    <a:lnTo>
                      <a:pt x="282" y="468"/>
                    </a:lnTo>
                    <a:lnTo>
                      <a:pt x="282" y="462"/>
                    </a:lnTo>
                    <a:lnTo>
                      <a:pt x="276" y="462"/>
                    </a:lnTo>
                    <a:lnTo>
                      <a:pt x="270" y="456"/>
                    </a:lnTo>
                    <a:lnTo>
                      <a:pt x="264" y="450"/>
                    </a:lnTo>
                    <a:lnTo>
                      <a:pt x="258" y="444"/>
                    </a:lnTo>
                    <a:lnTo>
                      <a:pt x="252" y="444"/>
                    </a:lnTo>
                    <a:lnTo>
                      <a:pt x="246" y="444"/>
                    </a:lnTo>
                    <a:lnTo>
                      <a:pt x="246" y="438"/>
                    </a:lnTo>
                    <a:lnTo>
                      <a:pt x="240" y="438"/>
                    </a:lnTo>
                    <a:lnTo>
                      <a:pt x="240" y="444"/>
                    </a:lnTo>
                    <a:lnTo>
                      <a:pt x="234" y="444"/>
                    </a:lnTo>
                    <a:lnTo>
                      <a:pt x="228" y="444"/>
                    </a:lnTo>
                    <a:lnTo>
                      <a:pt x="222" y="444"/>
                    </a:lnTo>
                    <a:lnTo>
                      <a:pt x="222" y="450"/>
                    </a:lnTo>
                    <a:lnTo>
                      <a:pt x="216" y="450"/>
                    </a:lnTo>
                    <a:lnTo>
                      <a:pt x="210" y="450"/>
                    </a:lnTo>
                    <a:lnTo>
                      <a:pt x="204" y="450"/>
                    </a:lnTo>
                    <a:lnTo>
                      <a:pt x="192" y="438"/>
                    </a:lnTo>
                    <a:lnTo>
                      <a:pt x="180" y="414"/>
                    </a:lnTo>
                    <a:lnTo>
                      <a:pt x="168" y="414"/>
                    </a:lnTo>
                    <a:lnTo>
                      <a:pt x="126" y="348"/>
                    </a:lnTo>
                    <a:lnTo>
                      <a:pt x="102" y="312"/>
                    </a:lnTo>
                    <a:lnTo>
                      <a:pt x="102" y="264"/>
                    </a:lnTo>
                    <a:lnTo>
                      <a:pt x="126" y="210"/>
                    </a:lnTo>
                    <a:lnTo>
                      <a:pt x="78" y="174"/>
                    </a:lnTo>
                    <a:lnTo>
                      <a:pt x="0" y="138"/>
                    </a:lnTo>
                    <a:close/>
                  </a:path>
                </a:pathLst>
              </a:custGeom>
              <a:solidFill>
                <a:schemeClr val="accent2">
                  <a:lumMod val="60000"/>
                  <a:lumOff val="40000"/>
                </a:schemeClr>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3" name="Freeform 43">
                <a:extLst>
                  <a:ext uri="{FF2B5EF4-FFF2-40B4-BE49-F238E27FC236}">
                    <a16:creationId xmlns:a16="http://schemas.microsoft.com/office/drawing/2014/main" id="{5A11CD80-1475-4949-8F2F-04FF625B15CD}"/>
                  </a:ext>
                </a:extLst>
              </p:cNvPr>
              <p:cNvSpPr>
                <a:spLocks/>
              </p:cNvSpPr>
              <p:nvPr/>
            </p:nvSpPr>
            <p:spPr bwMode="auto">
              <a:xfrm>
                <a:off x="1004570" y="3077210"/>
                <a:ext cx="760730" cy="653415"/>
              </a:xfrm>
              <a:custGeom>
                <a:avLst/>
                <a:gdLst>
                  <a:gd name="T0" fmla="*/ 588 w 708"/>
                  <a:gd name="T1" fmla="*/ 474 h 624"/>
                  <a:gd name="T2" fmla="*/ 570 w 708"/>
                  <a:gd name="T3" fmla="*/ 486 h 624"/>
                  <a:gd name="T4" fmla="*/ 540 w 708"/>
                  <a:gd name="T5" fmla="*/ 486 h 624"/>
                  <a:gd name="T6" fmla="*/ 522 w 708"/>
                  <a:gd name="T7" fmla="*/ 504 h 624"/>
                  <a:gd name="T8" fmla="*/ 516 w 708"/>
                  <a:gd name="T9" fmla="*/ 516 h 624"/>
                  <a:gd name="T10" fmla="*/ 492 w 708"/>
                  <a:gd name="T11" fmla="*/ 522 h 624"/>
                  <a:gd name="T12" fmla="*/ 492 w 708"/>
                  <a:gd name="T13" fmla="*/ 540 h 624"/>
                  <a:gd name="T14" fmla="*/ 474 w 708"/>
                  <a:gd name="T15" fmla="*/ 558 h 624"/>
                  <a:gd name="T16" fmla="*/ 450 w 708"/>
                  <a:gd name="T17" fmla="*/ 558 h 624"/>
                  <a:gd name="T18" fmla="*/ 432 w 708"/>
                  <a:gd name="T19" fmla="*/ 576 h 624"/>
                  <a:gd name="T20" fmla="*/ 408 w 708"/>
                  <a:gd name="T21" fmla="*/ 576 h 624"/>
                  <a:gd name="T22" fmla="*/ 384 w 708"/>
                  <a:gd name="T23" fmla="*/ 564 h 624"/>
                  <a:gd name="T24" fmla="*/ 372 w 708"/>
                  <a:gd name="T25" fmla="*/ 576 h 624"/>
                  <a:gd name="T26" fmla="*/ 354 w 708"/>
                  <a:gd name="T27" fmla="*/ 594 h 624"/>
                  <a:gd name="T28" fmla="*/ 330 w 708"/>
                  <a:gd name="T29" fmla="*/ 606 h 624"/>
                  <a:gd name="T30" fmla="*/ 300 w 708"/>
                  <a:gd name="T31" fmla="*/ 618 h 624"/>
                  <a:gd name="T32" fmla="*/ 276 w 708"/>
                  <a:gd name="T33" fmla="*/ 624 h 624"/>
                  <a:gd name="T34" fmla="*/ 252 w 708"/>
                  <a:gd name="T35" fmla="*/ 612 h 624"/>
                  <a:gd name="T36" fmla="*/ 234 w 708"/>
                  <a:gd name="T37" fmla="*/ 600 h 624"/>
                  <a:gd name="T38" fmla="*/ 210 w 708"/>
                  <a:gd name="T39" fmla="*/ 588 h 624"/>
                  <a:gd name="T40" fmla="*/ 156 w 708"/>
                  <a:gd name="T41" fmla="*/ 570 h 624"/>
                  <a:gd name="T42" fmla="*/ 144 w 708"/>
                  <a:gd name="T43" fmla="*/ 558 h 624"/>
                  <a:gd name="T44" fmla="*/ 144 w 708"/>
                  <a:gd name="T45" fmla="*/ 516 h 624"/>
                  <a:gd name="T46" fmla="*/ 132 w 708"/>
                  <a:gd name="T47" fmla="*/ 474 h 624"/>
                  <a:gd name="T48" fmla="*/ 162 w 708"/>
                  <a:gd name="T49" fmla="*/ 474 h 624"/>
                  <a:gd name="T50" fmla="*/ 144 w 708"/>
                  <a:gd name="T51" fmla="*/ 462 h 624"/>
                  <a:gd name="T52" fmla="*/ 102 w 708"/>
                  <a:gd name="T53" fmla="*/ 444 h 624"/>
                  <a:gd name="T54" fmla="*/ 78 w 708"/>
                  <a:gd name="T55" fmla="*/ 408 h 624"/>
                  <a:gd name="T56" fmla="*/ 54 w 708"/>
                  <a:gd name="T57" fmla="*/ 366 h 624"/>
                  <a:gd name="T58" fmla="*/ 36 w 708"/>
                  <a:gd name="T59" fmla="*/ 318 h 624"/>
                  <a:gd name="T60" fmla="*/ 6 w 708"/>
                  <a:gd name="T61" fmla="*/ 282 h 624"/>
                  <a:gd name="T62" fmla="*/ 18 w 708"/>
                  <a:gd name="T63" fmla="*/ 258 h 624"/>
                  <a:gd name="T64" fmla="*/ 36 w 708"/>
                  <a:gd name="T65" fmla="*/ 222 h 624"/>
                  <a:gd name="T66" fmla="*/ 54 w 708"/>
                  <a:gd name="T67" fmla="*/ 192 h 624"/>
                  <a:gd name="T68" fmla="*/ 78 w 708"/>
                  <a:gd name="T69" fmla="*/ 168 h 624"/>
                  <a:gd name="T70" fmla="*/ 120 w 708"/>
                  <a:gd name="T71" fmla="*/ 234 h 624"/>
                  <a:gd name="T72" fmla="*/ 210 w 708"/>
                  <a:gd name="T73" fmla="*/ 210 h 624"/>
                  <a:gd name="T74" fmla="*/ 348 w 708"/>
                  <a:gd name="T75" fmla="*/ 228 h 624"/>
                  <a:gd name="T76" fmla="*/ 408 w 708"/>
                  <a:gd name="T77" fmla="*/ 318 h 624"/>
                  <a:gd name="T78" fmla="*/ 492 w 708"/>
                  <a:gd name="T79" fmla="*/ 192 h 624"/>
                  <a:gd name="T80" fmla="*/ 468 w 708"/>
                  <a:gd name="T81" fmla="*/ 84 h 624"/>
                  <a:gd name="T82" fmla="*/ 564 w 708"/>
                  <a:gd name="T83" fmla="*/ 60 h 624"/>
                  <a:gd name="T84" fmla="*/ 672 w 708"/>
                  <a:gd name="T85" fmla="*/ 0 h 624"/>
                  <a:gd name="T86" fmla="*/ 678 w 708"/>
                  <a:gd name="T87" fmla="*/ 30 h 624"/>
                  <a:gd name="T88" fmla="*/ 684 w 708"/>
                  <a:gd name="T89" fmla="*/ 60 h 624"/>
                  <a:gd name="T90" fmla="*/ 690 w 708"/>
                  <a:gd name="T91" fmla="*/ 90 h 624"/>
                  <a:gd name="T92" fmla="*/ 690 w 708"/>
                  <a:gd name="T93" fmla="*/ 108 h 624"/>
                  <a:gd name="T94" fmla="*/ 696 w 708"/>
                  <a:gd name="T95" fmla="*/ 132 h 624"/>
                  <a:gd name="T96" fmla="*/ 708 w 708"/>
                  <a:gd name="T97" fmla="*/ 150 h 624"/>
                  <a:gd name="T98" fmla="*/ 702 w 708"/>
                  <a:gd name="T99" fmla="*/ 174 h 624"/>
                  <a:gd name="T100" fmla="*/ 684 w 708"/>
                  <a:gd name="T101" fmla="*/ 192 h 624"/>
                  <a:gd name="T102" fmla="*/ 690 w 708"/>
                  <a:gd name="T103" fmla="*/ 222 h 624"/>
                  <a:gd name="T104" fmla="*/ 684 w 708"/>
                  <a:gd name="T105" fmla="*/ 234 h 624"/>
                  <a:gd name="T106" fmla="*/ 672 w 708"/>
                  <a:gd name="T107" fmla="*/ 258 h 624"/>
                  <a:gd name="T108" fmla="*/ 648 w 708"/>
                  <a:gd name="T109" fmla="*/ 282 h 624"/>
                  <a:gd name="T110" fmla="*/ 642 w 708"/>
                  <a:gd name="T111" fmla="*/ 318 h 624"/>
                  <a:gd name="T112" fmla="*/ 636 w 708"/>
                  <a:gd name="T113" fmla="*/ 348 h 624"/>
                  <a:gd name="T114" fmla="*/ 630 w 708"/>
                  <a:gd name="T115" fmla="*/ 384 h 624"/>
                  <a:gd name="T116" fmla="*/ 618 w 708"/>
                  <a:gd name="T117" fmla="*/ 420 h 624"/>
                  <a:gd name="T118" fmla="*/ 600 w 708"/>
                  <a:gd name="T119" fmla="*/ 444 h 624"/>
                  <a:gd name="T120" fmla="*/ 600 w 708"/>
                  <a:gd name="T121" fmla="*/ 468 h 6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08"/>
                  <a:gd name="T184" fmla="*/ 0 h 624"/>
                  <a:gd name="T185" fmla="*/ 708 w 708"/>
                  <a:gd name="T186" fmla="*/ 624 h 62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08" h="624">
                    <a:moveTo>
                      <a:pt x="606" y="468"/>
                    </a:moveTo>
                    <a:lnTo>
                      <a:pt x="606" y="474"/>
                    </a:lnTo>
                    <a:lnTo>
                      <a:pt x="600" y="474"/>
                    </a:lnTo>
                    <a:lnTo>
                      <a:pt x="594" y="474"/>
                    </a:lnTo>
                    <a:lnTo>
                      <a:pt x="588" y="474"/>
                    </a:lnTo>
                    <a:lnTo>
                      <a:pt x="588" y="480"/>
                    </a:lnTo>
                    <a:lnTo>
                      <a:pt x="582" y="480"/>
                    </a:lnTo>
                    <a:lnTo>
                      <a:pt x="576" y="480"/>
                    </a:lnTo>
                    <a:lnTo>
                      <a:pt x="570" y="480"/>
                    </a:lnTo>
                    <a:lnTo>
                      <a:pt x="570" y="486"/>
                    </a:lnTo>
                    <a:lnTo>
                      <a:pt x="564" y="486"/>
                    </a:lnTo>
                    <a:lnTo>
                      <a:pt x="558" y="486"/>
                    </a:lnTo>
                    <a:lnTo>
                      <a:pt x="552" y="486"/>
                    </a:lnTo>
                    <a:lnTo>
                      <a:pt x="546" y="486"/>
                    </a:lnTo>
                    <a:lnTo>
                      <a:pt x="540" y="486"/>
                    </a:lnTo>
                    <a:lnTo>
                      <a:pt x="534" y="486"/>
                    </a:lnTo>
                    <a:lnTo>
                      <a:pt x="534" y="492"/>
                    </a:lnTo>
                    <a:lnTo>
                      <a:pt x="528" y="492"/>
                    </a:lnTo>
                    <a:lnTo>
                      <a:pt x="528" y="498"/>
                    </a:lnTo>
                    <a:lnTo>
                      <a:pt x="522" y="504"/>
                    </a:lnTo>
                    <a:lnTo>
                      <a:pt x="522" y="510"/>
                    </a:lnTo>
                    <a:lnTo>
                      <a:pt x="522" y="516"/>
                    </a:lnTo>
                    <a:lnTo>
                      <a:pt x="522" y="522"/>
                    </a:lnTo>
                    <a:lnTo>
                      <a:pt x="516" y="522"/>
                    </a:lnTo>
                    <a:lnTo>
                      <a:pt x="516" y="516"/>
                    </a:lnTo>
                    <a:lnTo>
                      <a:pt x="510" y="516"/>
                    </a:lnTo>
                    <a:lnTo>
                      <a:pt x="504" y="516"/>
                    </a:lnTo>
                    <a:lnTo>
                      <a:pt x="498" y="516"/>
                    </a:lnTo>
                    <a:lnTo>
                      <a:pt x="492" y="516"/>
                    </a:lnTo>
                    <a:lnTo>
                      <a:pt x="492" y="522"/>
                    </a:lnTo>
                    <a:lnTo>
                      <a:pt x="486" y="522"/>
                    </a:lnTo>
                    <a:lnTo>
                      <a:pt x="486" y="528"/>
                    </a:lnTo>
                    <a:lnTo>
                      <a:pt x="486" y="534"/>
                    </a:lnTo>
                    <a:lnTo>
                      <a:pt x="486" y="540"/>
                    </a:lnTo>
                    <a:lnTo>
                      <a:pt x="492" y="540"/>
                    </a:lnTo>
                    <a:lnTo>
                      <a:pt x="492" y="546"/>
                    </a:lnTo>
                    <a:lnTo>
                      <a:pt x="486" y="552"/>
                    </a:lnTo>
                    <a:lnTo>
                      <a:pt x="480" y="552"/>
                    </a:lnTo>
                    <a:lnTo>
                      <a:pt x="474" y="552"/>
                    </a:lnTo>
                    <a:lnTo>
                      <a:pt x="474" y="558"/>
                    </a:lnTo>
                    <a:lnTo>
                      <a:pt x="468" y="564"/>
                    </a:lnTo>
                    <a:lnTo>
                      <a:pt x="462" y="564"/>
                    </a:lnTo>
                    <a:lnTo>
                      <a:pt x="456" y="564"/>
                    </a:lnTo>
                    <a:lnTo>
                      <a:pt x="450" y="564"/>
                    </a:lnTo>
                    <a:lnTo>
                      <a:pt x="450" y="558"/>
                    </a:lnTo>
                    <a:lnTo>
                      <a:pt x="444" y="564"/>
                    </a:lnTo>
                    <a:lnTo>
                      <a:pt x="438" y="564"/>
                    </a:lnTo>
                    <a:lnTo>
                      <a:pt x="438" y="570"/>
                    </a:lnTo>
                    <a:lnTo>
                      <a:pt x="438" y="576"/>
                    </a:lnTo>
                    <a:lnTo>
                      <a:pt x="432" y="576"/>
                    </a:lnTo>
                    <a:lnTo>
                      <a:pt x="432" y="582"/>
                    </a:lnTo>
                    <a:lnTo>
                      <a:pt x="426" y="582"/>
                    </a:lnTo>
                    <a:lnTo>
                      <a:pt x="420" y="582"/>
                    </a:lnTo>
                    <a:lnTo>
                      <a:pt x="414" y="576"/>
                    </a:lnTo>
                    <a:lnTo>
                      <a:pt x="408" y="576"/>
                    </a:lnTo>
                    <a:lnTo>
                      <a:pt x="402" y="570"/>
                    </a:lnTo>
                    <a:lnTo>
                      <a:pt x="396" y="570"/>
                    </a:lnTo>
                    <a:lnTo>
                      <a:pt x="390" y="570"/>
                    </a:lnTo>
                    <a:lnTo>
                      <a:pt x="390" y="564"/>
                    </a:lnTo>
                    <a:lnTo>
                      <a:pt x="384" y="564"/>
                    </a:lnTo>
                    <a:lnTo>
                      <a:pt x="384" y="558"/>
                    </a:lnTo>
                    <a:lnTo>
                      <a:pt x="378" y="564"/>
                    </a:lnTo>
                    <a:lnTo>
                      <a:pt x="378" y="570"/>
                    </a:lnTo>
                    <a:lnTo>
                      <a:pt x="372" y="570"/>
                    </a:lnTo>
                    <a:lnTo>
                      <a:pt x="372" y="576"/>
                    </a:lnTo>
                    <a:lnTo>
                      <a:pt x="366" y="576"/>
                    </a:lnTo>
                    <a:lnTo>
                      <a:pt x="366" y="582"/>
                    </a:lnTo>
                    <a:lnTo>
                      <a:pt x="360" y="582"/>
                    </a:lnTo>
                    <a:lnTo>
                      <a:pt x="354" y="588"/>
                    </a:lnTo>
                    <a:lnTo>
                      <a:pt x="354" y="594"/>
                    </a:lnTo>
                    <a:lnTo>
                      <a:pt x="348" y="594"/>
                    </a:lnTo>
                    <a:lnTo>
                      <a:pt x="348" y="600"/>
                    </a:lnTo>
                    <a:lnTo>
                      <a:pt x="342" y="600"/>
                    </a:lnTo>
                    <a:lnTo>
                      <a:pt x="336" y="600"/>
                    </a:lnTo>
                    <a:lnTo>
                      <a:pt x="330" y="606"/>
                    </a:lnTo>
                    <a:lnTo>
                      <a:pt x="324" y="606"/>
                    </a:lnTo>
                    <a:lnTo>
                      <a:pt x="318" y="606"/>
                    </a:lnTo>
                    <a:lnTo>
                      <a:pt x="312" y="612"/>
                    </a:lnTo>
                    <a:lnTo>
                      <a:pt x="306" y="618"/>
                    </a:lnTo>
                    <a:lnTo>
                      <a:pt x="300" y="618"/>
                    </a:lnTo>
                    <a:lnTo>
                      <a:pt x="300" y="624"/>
                    </a:lnTo>
                    <a:lnTo>
                      <a:pt x="294" y="624"/>
                    </a:lnTo>
                    <a:lnTo>
                      <a:pt x="288" y="624"/>
                    </a:lnTo>
                    <a:lnTo>
                      <a:pt x="282" y="624"/>
                    </a:lnTo>
                    <a:lnTo>
                      <a:pt x="276" y="624"/>
                    </a:lnTo>
                    <a:lnTo>
                      <a:pt x="276" y="618"/>
                    </a:lnTo>
                    <a:lnTo>
                      <a:pt x="270" y="618"/>
                    </a:lnTo>
                    <a:lnTo>
                      <a:pt x="264" y="618"/>
                    </a:lnTo>
                    <a:lnTo>
                      <a:pt x="258" y="612"/>
                    </a:lnTo>
                    <a:lnTo>
                      <a:pt x="252" y="612"/>
                    </a:lnTo>
                    <a:lnTo>
                      <a:pt x="252" y="606"/>
                    </a:lnTo>
                    <a:lnTo>
                      <a:pt x="246" y="606"/>
                    </a:lnTo>
                    <a:lnTo>
                      <a:pt x="240" y="606"/>
                    </a:lnTo>
                    <a:lnTo>
                      <a:pt x="240" y="600"/>
                    </a:lnTo>
                    <a:lnTo>
                      <a:pt x="234" y="600"/>
                    </a:lnTo>
                    <a:lnTo>
                      <a:pt x="228" y="600"/>
                    </a:lnTo>
                    <a:lnTo>
                      <a:pt x="222" y="600"/>
                    </a:lnTo>
                    <a:lnTo>
                      <a:pt x="216" y="594"/>
                    </a:lnTo>
                    <a:lnTo>
                      <a:pt x="216" y="588"/>
                    </a:lnTo>
                    <a:lnTo>
                      <a:pt x="210" y="588"/>
                    </a:lnTo>
                    <a:lnTo>
                      <a:pt x="204" y="588"/>
                    </a:lnTo>
                    <a:lnTo>
                      <a:pt x="198" y="588"/>
                    </a:lnTo>
                    <a:lnTo>
                      <a:pt x="192" y="588"/>
                    </a:lnTo>
                    <a:lnTo>
                      <a:pt x="162" y="594"/>
                    </a:lnTo>
                    <a:lnTo>
                      <a:pt x="156" y="570"/>
                    </a:lnTo>
                    <a:lnTo>
                      <a:pt x="150" y="570"/>
                    </a:lnTo>
                    <a:lnTo>
                      <a:pt x="156" y="564"/>
                    </a:lnTo>
                    <a:lnTo>
                      <a:pt x="150" y="564"/>
                    </a:lnTo>
                    <a:lnTo>
                      <a:pt x="150" y="558"/>
                    </a:lnTo>
                    <a:lnTo>
                      <a:pt x="144" y="558"/>
                    </a:lnTo>
                    <a:lnTo>
                      <a:pt x="144" y="552"/>
                    </a:lnTo>
                    <a:lnTo>
                      <a:pt x="150" y="546"/>
                    </a:lnTo>
                    <a:lnTo>
                      <a:pt x="150" y="540"/>
                    </a:lnTo>
                    <a:lnTo>
                      <a:pt x="144" y="528"/>
                    </a:lnTo>
                    <a:lnTo>
                      <a:pt x="144" y="516"/>
                    </a:lnTo>
                    <a:lnTo>
                      <a:pt x="138" y="498"/>
                    </a:lnTo>
                    <a:lnTo>
                      <a:pt x="138" y="492"/>
                    </a:lnTo>
                    <a:lnTo>
                      <a:pt x="138" y="486"/>
                    </a:lnTo>
                    <a:lnTo>
                      <a:pt x="132" y="480"/>
                    </a:lnTo>
                    <a:lnTo>
                      <a:pt x="132" y="474"/>
                    </a:lnTo>
                    <a:lnTo>
                      <a:pt x="138" y="474"/>
                    </a:lnTo>
                    <a:lnTo>
                      <a:pt x="150" y="474"/>
                    </a:lnTo>
                    <a:lnTo>
                      <a:pt x="150" y="480"/>
                    </a:lnTo>
                    <a:lnTo>
                      <a:pt x="156" y="480"/>
                    </a:lnTo>
                    <a:lnTo>
                      <a:pt x="162" y="474"/>
                    </a:lnTo>
                    <a:lnTo>
                      <a:pt x="162" y="468"/>
                    </a:lnTo>
                    <a:lnTo>
                      <a:pt x="162" y="462"/>
                    </a:lnTo>
                    <a:lnTo>
                      <a:pt x="156" y="462"/>
                    </a:lnTo>
                    <a:lnTo>
                      <a:pt x="150" y="462"/>
                    </a:lnTo>
                    <a:lnTo>
                      <a:pt x="144" y="462"/>
                    </a:lnTo>
                    <a:lnTo>
                      <a:pt x="132" y="456"/>
                    </a:lnTo>
                    <a:lnTo>
                      <a:pt x="126" y="450"/>
                    </a:lnTo>
                    <a:lnTo>
                      <a:pt x="120" y="450"/>
                    </a:lnTo>
                    <a:lnTo>
                      <a:pt x="108" y="450"/>
                    </a:lnTo>
                    <a:lnTo>
                      <a:pt x="102" y="444"/>
                    </a:lnTo>
                    <a:lnTo>
                      <a:pt x="102" y="438"/>
                    </a:lnTo>
                    <a:lnTo>
                      <a:pt x="84" y="426"/>
                    </a:lnTo>
                    <a:lnTo>
                      <a:pt x="78" y="420"/>
                    </a:lnTo>
                    <a:lnTo>
                      <a:pt x="78" y="414"/>
                    </a:lnTo>
                    <a:lnTo>
                      <a:pt x="78" y="408"/>
                    </a:lnTo>
                    <a:lnTo>
                      <a:pt x="78" y="402"/>
                    </a:lnTo>
                    <a:lnTo>
                      <a:pt x="72" y="390"/>
                    </a:lnTo>
                    <a:lnTo>
                      <a:pt x="60" y="378"/>
                    </a:lnTo>
                    <a:lnTo>
                      <a:pt x="60" y="372"/>
                    </a:lnTo>
                    <a:lnTo>
                      <a:pt x="54" y="366"/>
                    </a:lnTo>
                    <a:lnTo>
                      <a:pt x="42" y="348"/>
                    </a:lnTo>
                    <a:lnTo>
                      <a:pt x="36" y="342"/>
                    </a:lnTo>
                    <a:lnTo>
                      <a:pt x="36" y="336"/>
                    </a:lnTo>
                    <a:lnTo>
                      <a:pt x="36" y="330"/>
                    </a:lnTo>
                    <a:lnTo>
                      <a:pt x="36" y="318"/>
                    </a:lnTo>
                    <a:lnTo>
                      <a:pt x="30" y="318"/>
                    </a:lnTo>
                    <a:lnTo>
                      <a:pt x="24" y="312"/>
                    </a:lnTo>
                    <a:lnTo>
                      <a:pt x="18" y="312"/>
                    </a:lnTo>
                    <a:lnTo>
                      <a:pt x="12" y="294"/>
                    </a:lnTo>
                    <a:lnTo>
                      <a:pt x="6" y="282"/>
                    </a:lnTo>
                    <a:lnTo>
                      <a:pt x="0" y="276"/>
                    </a:lnTo>
                    <a:lnTo>
                      <a:pt x="6" y="276"/>
                    </a:lnTo>
                    <a:lnTo>
                      <a:pt x="6" y="270"/>
                    </a:lnTo>
                    <a:lnTo>
                      <a:pt x="12" y="264"/>
                    </a:lnTo>
                    <a:lnTo>
                      <a:pt x="18" y="258"/>
                    </a:lnTo>
                    <a:lnTo>
                      <a:pt x="18" y="252"/>
                    </a:lnTo>
                    <a:lnTo>
                      <a:pt x="24" y="240"/>
                    </a:lnTo>
                    <a:lnTo>
                      <a:pt x="24" y="234"/>
                    </a:lnTo>
                    <a:lnTo>
                      <a:pt x="30" y="228"/>
                    </a:lnTo>
                    <a:lnTo>
                      <a:pt x="36" y="222"/>
                    </a:lnTo>
                    <a:lnTo>
                      <a:pt x="36" y="216"/>
                    </a:lnTo>
                    <a:lnTo>
                      <a:pt x="42" y="210"/>
                    </a:lnTo>
                    <a:lnTo>
                      <a:pt x="48" y="204"/>
                    </a:lnTo>
                    <a:lnTo>
                      <a:pt x="48" y="198"/>
                    </a:lnTo>
                    <a:lnTo>
                      <a:pt x="54" y="192"/>
                    </a:lnTo>
                    <a:lnTo>
                      <a:pt x="54" y="180"/>
                    </a:lnTo>
                    <a:lnTo>
                      <a:pt x="60" y="174"/>
                    </a:lnTo>
                    <a:lnTo>
                      <a:pt x="66" y="168"/>
                    </a:lnTo>
                    <a:lnTo>
                      <a:pt x="60" y="168"/>
                    </a:lnTo>
                    <a:lnTo>
                      <a:pt x="78" y="168"/>
                    </a:lnTo>
                    <a:lnTo>
                      <a:pt x="96" y="168"/>
                    </a:lnTo>
                    <a:lnTo>
                      <a:pt x="108" y="180"/>
                    </a:lnTo>
                    <a:lnTo>
                      <a:pt x="102" y="210"/>
                    </a:lnTo>
                    <a:lnTo>
                      <a:pt x="108" y="240"/>
                    </a:lnTo>
                    <a:lnTo>
                      <a:pt x="120" y="234"/>
                    </a:lnTo>
                    <a:lnTo>
                      <a:pt x="132" y="222"/>
                    </a:lnTo>
                    <a:lnTo>
                      <a:pt x="132" y="210"/>
                    </a:lnTo>
                    <a:lnTo>
                      <a:pt x="156" y="204"/>
                    </a:lnTo>
                    <a:lnTo>
                      <a:pt x="180" y="204"/>
                    </a:lnTo>
                    <a:lnTo>
                      <a:pt x="210" y="210"/>
                    </a:lnTo>
                    <a:lnTo>
                      <a:pt x="246" y="210"/>
                    </a:lnTo>
                    <a:lnTo>
                      <a:pt x="276" y="204"/>
                    </a:lnTo>
                    <a:lnTo>
                      <a:pt x="306" y="204"/>
                    </a:lnTo>
                    <a:lnTo>
                      <a:pt x="324" y="216"/>
                    </a:lnTo>
                    <a:lnTo>
                      <a:pt x="348" y="228"/>
                    </a:lnTo>
                    <a:lnTo>
                      <a:pt x="366" y="252"/>
                    </a:lnTo>
                    <a:lnTo>
                      <a:pt x="372" y="288"/>
                    </a:lnTo>
                    <a:lnTo>
                      <a:pt x="372" y="318"/>
                    </a:lnTo>
                    <a:lnTo>
                      <a:pt x="384" y="324"/>
                    </a:lnTo>
                    <a:lnTo>
                      <a:pt x="408" y="318"/>
                    </a:lnTo>
                    <a:lnTo>
                      <a:pt x="438" y="300"/>
                    </a:lnTo>
                    <a:lnTo>
                      <a:pt x="474" y="270"/>
                    </a:lnTo>
                    <a:lnTo>
                      <a:pt x="498" y="240"/>
                    </a:lnTo>
                    <a:lnTo>
                      <a:pt x="504" y="216"/>
                    </a:lnTo>
                    <a:lnTo>
                      <a:pt x="492" y="192"/>
                    </a:lnTo>
                    <a:lnTo>
                      <a:pt x="462" y="168"/>
                    </a:lnTo>
                    <a:lnTo>
                      <a:pt x="438" y="126"/>
                    </a:lnTo>
                    <a:lnTo>
                      <a:pt x="438" y="108"/>
                    </a:lnTo>
                    <a:lnTo>
                      <a:pt x="450" y="72"/>
                    </a:lnTo>
                    <a:lnTo>
                      <a:pt x="468" y="84"/>
                    </a:lnTo>
                    <a:lnTo>
                      <a:pt x="486" y="102"/>
                    </a:lnTo>
                    <a:lnTo>
                      <a:pt x="498" y="102"/>
                    </a:lnTo>
                    <a:lnTo>
                      <a:pt x="510" y="84"/>
                    </a:lnTo>
                    <a:lnTo>
                      <a:pt x="534" y="66"/>
                    </a:lnTo>
                    <a:lnTo>
                      <a:pt x="564" y="60"/>
                    </a:lnTo>
                    <a:lnTo>
                      <a:pt x="588" y="36"/>
                    </a:lnTo>
                    <a:lnTo>
                      <a:pt x="612" y="24"/>
                    </a:lnTo>
                    <a:lnTo>
                      <a:pt x="624" y="24"/>
                    </a:lnTo>
                    <a:lnTo>
                      <a:pt x="648" y="12"/>
                    </a:lnTo>
                    <a:lnTo>
                      <a:pt x="672" y="0"/>
                    </a:lnTo>
                    <a:lnTo>
                      <a:pt x="672" y="6"/>
                    </a:lnTo>
                    <a:lnTo>
                      <a:pt x="672" y="12"/>
                    </a:lnTo>
                    <a:lnTo>
                      <a:pt x="678" y="18"/>
                    </a:lnTo>
                    <a:lnTo>
                      <a:pt x="678" y="24"/>
                    </a:lnTo>
                    <a:lnTo>
                      <a:pt x="678" y="30"/>
                    </a:lnTo>
                    <a:lnTo>
                      <a:pt x="678" y="36"/>
                    </a:lnTo>
                    <a:lnTo>
                      <a:pt x="678" y="42"/>
                    </a:lnTo>
                    <a:lnTo>
                      <a:pt x="684" y="48"/>
                    </a:lnTo>
                    <a:lnTo>
                      <a:pt x="684" y="54"/>
                    </a:lnTo>
                    <a:lnTo>
                      <a:pt x="684" y="60"/>
                    </a:lnTo>
                    <a:lnTo>
                      <a:pt x="684" y="66"/>
                    </a:lnTo>
                    <a:lnTo>
                      <a:pt x="690" y="72"/>
                    </a:lnTo>
                    <a:lnTo>
                      <a:pt x="690" y="78"/>
                    </a:lnTo>
                    <a:lnTo>
                      <a:pt x="690" y="84"/>
                    </a:lnTo>
                    <a:lnTo>
                      <a:pt x="690" y="90"/>
                    </a:lnTo>
                    <a:lnTo>
                      <a:pt x="690" y="96"/>
                    </a:lnTo>
                    <a:lnTo>
                      <a:pt x="696" y="96"/>
                    </a:lnTo>
                    <a:lnTo>
                      <a:pt x="696" y="102"/>
                    </a:lnTo>
                    <a:lnTo>
                      <a:pt x="690" y="102"/>
                    </a:lnTo>
                    <a:lnTo>
                      <a:pt x="690" y="108"/>
                    </a:lnTo>
                    <a:lnTo>
                      <a:pt x="696" y="108"/>
                    </a:lnTo>
                    <a:lnTo>
                      <a:pt x="696" y="114"/>
                    </a:lnTo>
                    <a:lnTo>
                      <a:pt x="696" y="120"/>
                    </a:lnTo>
                    <a:lnTo>
                      <a:pt x="696" y="126"/>
                    </a:lnTo>
                    <a:lnTo>
                      <a:pt x="696" y="132"/>
                    </a:lnTo>
                    <a:lnTo>
                      <a:pt x="702" y="132"/>
                    </a:lnTo>
                    <a:lnTo>
                      <a:pt x="702" y="138"/>
                    </a:lnTo>
                    <a:lnTo>
                      <a:pt x="708" y="138"/>
                    </a:lnTo>
                    <a:lnTo>
                      <a:pt x="708" y="144"/>
                    </a:lnTo>
                    <a:lnTo>
                      <a:pt x="708" y="150"/>
                    </a:lnTo>
                    <a:lnTo>
                      <a:pt x="708" y="156"/>
                    </a:lnTo>
                    <a:lnTo>
                      <a:pt x="708" y="162"/>
                    </a:lnTo>
                    <a:lnTo>
                      <a:pt x="708" y="168"/>
                    </a:lnTo>
                    <a:lnTo>
                      <a:pt x="708" y="174"/>
                    </a:lnTo>
                    <a:lnTo>
                      <a:pt x="702" y="174"/>
                    </a:lnTo>
                    <a:lnTo>
                      <a:pt x="702" y="180"/>
                    </a:lnTo>
                    <a:lnTo>
                      <a:pt x="696" y="180"/>
                    </a:lnTo>
                    <a:lnTo>
                      <a:pt x="696" y="186"/>
                    </a:lnTo>
                    <a:lnTo>
                      <a:pt x="690" y="186"/>
                    </a:lnTo>
                    <a:lnTo>
                      <a:pt x="684" y="192"/>
                    </a:lnTo>
                    <a:lnTo>
                      <a:pt x="684" y="198"/>
                    </a:lnTo>
                    <a:lnTo>
                      <a:pt x="690" y="204"/>
                    </a:lnTo>
                    <a:lnTo>
                      <a:pt x="690" y="210"/>
                    </a:lnTo>
                    <a:lnTo>
                      <a:pt x="690" y="216"/>
                    </a:lnTo>
                    <a:lnTo>
                      <a:pt x="690" y="222"/>
                    </a:lnTo>
                    <a:lnTo>
                      <a:pt x="684" y="222"/>
                    </a:lnTo>
                    <a:lnTo>
                      <a:pt x="684" y="228"/>
                    </a:lnTo>
                    <a:lnTo>
                      <a:pt x="690" y="228"/>
                    </a:lnTo>
                    <a:lnTo>
                      <a:pt x="690" y="234"/>
                    </a:lnTo>
                    <a:lnTo>
                      <a:pt x="684" y="234"/>
                    </a:lnTo>
                    <a:lnTo>
                      <a:pt x="684" y="240"/>
                    </a:lnTo>
                    <a:lnTo>
                      <a:pt x="678" y="246"/>
                    </a:lnTo>
                    <a:lnTo>
                      <a:pt x="678" y="252"/>
                    </a:lnTo>
                    <a:lnTo>
                      <a:pt x="672" y="252"/>
                    </a:lnTo>
                    <a:lnTo>
                      <a:pt x="672" y="258"/>
                    </a:lnTo>
                    <a:lnTo>
                      <a:pt x="666" y="264"/>
                    </a:lnTo>
                    <a:lnTo>
                      <a:pt x="660" y="270"/>
                    </a:lnTo>
                    <a:lnTo>
                      <a:pt x="654" y="270"/>
                    </a:lnTo>
                    <a:lnTo>
                      <a:pt x="654" y="276"/>
                    </a:lnTo>
                    <a:lnTo>
                      <a:pt x="648" y="282"/>
                    </a:lnTo>
                    <a:lnTo>
                      <a:pt x="648" y="288"/>
                    </a:lnTo>
                    <a:lnTo>
                      <a:pt x="642" y="294"/>
                    </a:lnTo>
                    <a:lnTo>
                      <a:pt x="642" y="300"/>
                    </a:lnTo>
                    <a:lnTo>
                      <a:pt x="642" y="306"/>
                    </a:lnTo>
                    <a:lnTo>
                      <a:pt x="642" y="318"/>
                    </a:lnTo>
                    <a:lnTo>
                      <a:pt x="648" y="318"/>
                    </a:lnTo>
                    <a:lnTo>
                      <a:pt x="642" y="324"/>
                    </a:lnTo>
                    <a:lnTo>
                      <a:pt x="642" y="336"/>
                    </a:lnTo>
                    <a:lnTo>
                      <a:pt x="642" y="342"/>
                    </a:lnTo>
                    <a:lnTo>
                      <a:pt x="636" y="348"/>
                    </a:lnTo>
                    <a:lnTo>
                      <a:pt x="636" y="360"/>
                    </a:lnTo>
                    <a:lnTo>
                      <a:pt x="636" y="366"/>
                    </a:lnTo>
                    <a:lnTo>
                      <a:pt x="636" y="372"/>
                    </a:lnTo>
                    <a:lnTo>
                      <a:pt x="636" y="378"/>
                    </a:lnTo>
                    <a:lnTo>
                      <a:pt x="630" y="384"/>
                    </a:lnTo>
                    <a:lnTo>
                      <a:pt x="630" y="396"/>
                    </a:lnTo>
                    <a:lnTo>
                      <a:pt x="624" y="402"/>
                    </a:lnTo>
                    <a:lnTo>
                      <a:pt x="624" y="408"/>
                    </a:lnTo>
                    <a:lnTo>
                      <a:pt x="624" y="414"/>
                    </a:lnTo>
                    <a:lnTo>
                      <a:pt x="618" y="420"/>
                    </a:lnTo>
                    <a:lnTo>
                      <a:pt x="618" y="426"/>
                    </a:lnTo>
                    <a:lnTo>
                      <a:pt x="612" y="432"/>
                    </a:lnTo>
                    <a:lnTo>
                      <a:pt x="612" y="438"/>
                    </a:lnTo>
                    <a:lnTo>
                      <a:pt x="606" y="438"/>
                    </a:lnTo>
                    <a:lnTo>
                      <a:pt x="600" y="444"/>
                    </a:lnTo>
                    <a:lnTo>
                      <a:pt x="594" y="450"/>
                    </a:lnTo>
                    <a:lnTo>
                      <a:pt x="600" y="450"/>
                    </a:lnTo>
                    <a:lnTo>
                      <a:pt x="600" y="456"/>
                    </a:lnTo>
                    <a:lnTo>
                      <a:pt x="600" y="462"/>
                    </a:lnTo>
                    <a:lnTo>
                      <a:pt x="600" y="468"/>
                    </a:lnTo>
                    <a:lnTo>
                      <a:pt x="606" y="468"/>
                    </a:lnTo>
                    <a:close/>
                  </a:path>
                </a:pathLst>
              </a:custGeom>
              <a:solidFill>
                <a:srgbClr val="E36C0A"/>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4" name="Rectangle 583">
                <a:extLst>
                  <a:ext uri="{FF2B5EF4-FFF2-40B4-BE49-F238E27FC236}">
                    <a16:creationId xmlns:a16="http://schemas.microsoft.com/office/drawing/2014/main" id="{EBD6D651-2131-4140-83C2-2DF1EE176620}"/>
                  </a:ext>
                </a:extLst>
              </p:cNvPr>
              <p:cNvSpPr>
                <a:spLocks noChangeArrowheads="1"/>
              </p:cNvSpPr>
              <p:nvPr/>
            </p:nvSpPr>
            <p:spPr bwMode="auto">
              <a:xfrm>
                <a:off x="2379980" y="3737610"/>
                <a:ext cx="29210" cy="11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p>
                <a:pPr marL="0" marR="0">
                  <a:lnSpc>
                    <a:spcPct val="107000"/>
                  </a:lnSpc>
                  <a:spcBef>
                    <a:spcPts val="0"/>
                  </a:spcBef>
                  <a:spcAft>
                    <a:spcPts val="800"/>
                  </a:spcAft>
                </a:pPr>
                <a:r>
                  <a:rPr lang="en-US" sz="900" kern="1200">
                    <a:solidFill>
                      <a:srgbClr val="000000"/>
                    </a:solidFill>
                    <a:effectLst/>
                    <a:latin typeface="Comic Sans MS" panose="030F0702030302020204" pitchFamily="66" charset="0"/>
                    <a:ea typeface="Times New Roman" panose="02020603050405020304" pitchFamily="18" charset="0"/>
                    <a:cs typeface="Comic Sans MS" panose="030F0702030302020204" pitchFamily="66"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5" name="Text Box 46">
                <a:extLst>
                  <a:ext uri="{FF2B5EF4-FFF2-40B4-BE49-F238E27FC236}">
                    <a16:creationId xmlns:a16="http://schemas.microsoft.com/office/drawing/2014/main" id="{037FD103-7B04-42DB-8C12-43838ED9C24C}"/>
                  </a:ext>
                </a:extLst>
              </p:cNvPr>
              <p:cNvSpPr txBox="1">
                <a:spLocks noChangeArrowheads="1"/>
              </p:cNvSpPr>
              <p:nvPr/>
            </p:nvSpPr>
            <p:spPr bwMode="auto">
              <a:xfrm>
                <a:off x="3856355" y="1797050"/>
                <a:ext cx="511175" cy="13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350" kern="1200">
                    <a:solidFill>
                      <a:srgbClr val="FFFFD9"/>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6" name="Text Box 48">
                <a:extLst>
                  <a:ext uri="{FF2B5EF4-FFF2-40B4-BE49-F238E27FC236}">
                    <a16:creationId xmlns:a16="http://schemas.microsoft.com/office/drawing/2014/main" id="{5A2414E4-2833-4329-9EB7-D3570CADAB90}"/>
                  </a:ext>
                </a:extLst>
              </p:cNvPr>
              <p:cNvSpPr txBox="1">
                <a:spLocks noChangeArrowheads="1"/>
              </p:cNvSpPr>
              <p:nvPr/>
            </p:nvSpPr>
            <p:spPr bwMode="auto">
              <a:xfrm>
                <a:off x="31750" y="2585085"/>
                <a:ext cx="144272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6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South-West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7" name="Text Box 49">
                <a:extLst>
                  <a:ext uri="{FF2B5EF4-FFF2-40B4-BE49-F238E27FC236}">
                    <a16:creationId xmlns:a16="http://schemas.microsoft.com/office/drawing/2014/main" id="{D2C8A86E-3CAC-49B4-99C2-A89D0BA8CCE3}"/>
                  </a:ext>
                </a:extLst>
              </p:cNvPr>
              <p:cNvSpPr txBox="1">
                <a:spLocks noChangeArrowheads="1"/>
              </p:cNvSpPr>
              <p:nvPr/>
            </p:nvSpPr>
            <p:spPr bwMode="auto">
              <a:xfrm>
                <a:off x="88900" y="2849880"/>
                <a:ext cx="415290" cy="17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8" name="Text Box 50">
                <a:extLst>
                  <a:ext uri="{FF2B5EF4-FFF2-40B4-BE49-F238E27FC236}">
                    <a16:creationId xmlns:a16="http://schemas.microsoft.com/office/drawing/2014/main" id="{10C9EFAA-7380-4BB7-96A9-134138BA45B4}"/>
                  </a:ext>
                </a:extLst>
              </p:cNvPr>
              <p:cNvSpPr txBox="1">
                <a:spLocks noChangeArrowheads="1"/>
              </p:cNvSpPr>
              <p:nvPr/>
            </p:nvSpPr>
            <p:spPr bwMode="auto">
              <a:xfrm>
                <a:off x="258445" y="2939415"/>
                <a:ext cx="41402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9" name="Text Box 51">
                <a:extLst>
                  <a:ext uri="{FF2B5EF4-FFF2-40B4-BE49-F238E27FC236}">
                    <a16:creationId xmlns:a16="http://schemas.microsoft.com/office/drawing/2014/main" id="{D0F1CE69-77AB-458B-B2A7-098F059ECFC0}"/>
                  </a:ext>
                </a:extLst>
              </p:cNvPr>
              <p:cNvSpPr txBox="1">
                <a:spLocks noChangeArrowheads="1"/>
              </p:cNvSpPr>
              <p:nvPr/>
            </p:nvSpPr>
            <p:spPr bwMode="auto">
              <a:xfrm>
                <a:off x="620395" y="2639060"/>
                <a:ext cx="412115" cy="1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0" name="Text Box 52">
                <a:extLst>
                  <a:ext uri="{FF2B5EF4-FFF2-40B4-BE49-F238E27FC236}">
                    <a16:creationId xmlns:a16="http://schemas.microsoft.com/office/drawing/2014/main" id="{AEC14535-D180-489D-AC75-E7852B79933D}"/>
                  </a:ext>
                </a:extLst>
              </p:cNvPr>
              <p:cNvSpPr txBox="1">
                <a:spLocks noChangeArrowheads="1"/>
              </p:cNvSpPr>
              <p:nvPr/>
            </p:nvSpPr>
            <p:spPr bwMode="auto">
              <a:xfrm>
                <a:off x="988060" y="2531110"/>
                <a:ext cx="337185" cy="14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1" name="Text Box 53">
                <a:extLst>
                  <a:ext uri="{FF2B5EF4-FFF2-40B4-BE49-F238E27FC236}">
                    <a16:creationId xmlns:a16="http://schemas.microsoft.com/office/drawing/2014/main" id="{1062C0CD-38DE-400C-90DA-ADE5E2E70C1F}"/>
                  </a:ext>
                </a:extLst>
              </p:cNvPr>
              <p:cNvSpPr txBox="1">
                <a:spLocks noChangeArrowheads="1"/>
              </p:cNvSpPr>
              <p:nvPr/>
            </p:nvSpPr>
            <p:spPr bwMode="auto">
              <a:xfrm>
                <a:off x="933450" y="2755265"/>
                <a:ext cx="41021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2" name="Text Box 54">
                <a:extLst>
                  <a:ext uri="{FF2B5EF4-FFF2-40B4-BE49-F238E27FC236}">
                    <a16:creationId xmlns:a16="http://schemas.microsoft.com/office/drawing/2014/main" id="{57EFDD97-9DBC-48CE-BFCB-DC91E80EDEFC}"/>
                  </a:ext>
                </a:extLst>
              </p:cNvPr>
              <p:cNvSpPr txBox="1">
                <a:spLocks noChangeArrowheads="1"/>
              </p:cNvSpPr>
              <p:nvPr/>
            </p:nvSpPr>
            <p:spPr bwMode="auto">
              <a:xfrm>
                <a:off x="763905" y="2022475"/>
                <a:ext cx="412115" cy="16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3" name="Text Box 55">
                <a:extLst>
                  <a:ext uri="{FF2B5EF4-FFF2-40B4-BE49-F238E27FC236}">
                    <a16:creationId xmlns:a16="http://schemas.microsoft.com/office/drawing/2014/main" id="{7501076D-35AA-4454-9412-0A06B5690E8B}"/>
                  </a:ext>
                </a:extLst>
              </p:cNvPr>
              <p:cNvSpPr txBox="1">
                <a:spLocks noChangeArrowheads="1"/>
              </p:cNvSpPr>
              <p:nvPr/>
            </p:nvSpPr>
            <p:spPr bwMode="auto">
              <a:xfrm>
                <a:off x="1213485" y="3037840"/>
                <a:ext cx="298450" cy="15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4" name="Text Box 56">
                <a:extLst>
                  <a:ext uri="{FF2B5EF4-FFF2-40B4-BE49-F238E27FC236}">
                    <a16:creationId xmlns:a16="http://schemas.microsoft.com/office/drawing/2014/main" id="{177C30D4-140F-40FB-A62F-F3B88406A6C9}"/>
                  </a:ext>
                </a:extLst>
              </p:cNvPr>
              <p:cNvSpPr txBox="1">
                <a:spLocks noChangeArrowheads="1"/>
              </p:cNvSpPr>
              <p:nvPr/>
            </p:nvSpPr>
            <p:spPr bwMode="auto">
              <a:xfrm>
                <a:off x="1213485" y="3611245"/>
                <a:ext cx="1330960" cy="39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6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South-South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5" name="Text Box 57">
                <a:extLst>
                  <a:ext uri="{FF2B5EF4-FFF2-40B4-BE49-F238E27FC236}">
                    <a16:creationId xmlns:a16="http://schemas.microsoft.com/office/drawing/2014/main" id="{AA21CC43-4A64-4E15-833F-EE346F900DB7}"/>
                  </a:ext>
                </a:extLst>
              </p:cNvPr>
              <p:cNvSpPr txBox="1">
                <a:spLocks noChangeArrowheads="1"/>
              </p:cNvSpPr>
              <p:nvPr/>
            </p:nvSpPr>
            <p:spPr bwMode="auto">
              <a:xfrm>
                <a:off x="1264572" y="3522345"/>
                <a:ext cx="466725" cy="25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350" kern="1200">
                    <a:solidFill>
                      <a:srgbClr val="FFFFD9"/>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6" name="Text Box 58">
                <a:extLst>
                  <a:ext uri="{FF2B5EF4-FFF2-40B4-BE49-F238E27FC236}">
                    <a16:creationId xmlns:a16="http://schemas.microsoft.com/office/drawing/2014/main" id="{0EB5660B-780D-4F6A-8126-81E9DA2F593C}"/>
                  </a:ext>
                </a:extLst>
              </p:cNvPr>
              <p:cNvSpPr txBox="1">
                <a:spLocks noChangeArrowheads="1"/>
              </p:cNvSpPr>
              <p:nvPr/>
            </p:nvSpPr>
            <p:spPr bwMode="auto">
              <a:xfrm>
                <a:off x="1607820" y="3714115"/>
                <a:ext cx="407670" cy="14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350" kern="1200">
                    <a:solidFill>
                      <a:srgbClr val="FFFFD9"/>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7" name="Text Box 59">
                <a:extLst>
                  <a:ext uri="{FF2B5EF4-FFF2-40B4-BE49-F238E27FC236}">
                    <a16:creationId xmlns:a16="http://schemas.microsoft.com/office/drawing/2014/main" id="{6FF4AD68-93DA-4DE2-9EA8-97E94C44D10E}"/>
                  </a:ext>
                </a:extLst>
              </p:cNvPr>
              <p:cNvSpPr txBox="1">
                <a:spLocks noChangeArrowheads="1"/>
              </p:cNvSpPr>
              <p:nvPr/>
            </p:nvSpPr>
            <p:spPr bwMode="auto">
              <a:xfrm>
                <a:off x="2058035" y="3657600"/>
                <a:ext cx="3778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500" b="1" kern="1200">
                    <a:solidFill>
                      <a:srgbClr val="FFFFD9"/>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500" b="1" kern="1200">
                    <a:solidFill>
                      <a:srgbClr val="FFFFD9"/>
                    </a:solidFill>
                    <a:effectLst/>
                    <a:latin typeface="Calibri" panose="020F0502020204030204" pitchFamily="34" charset="0"/>
                    <a:ea typeface="Times New Roman" panose="02020603050405020304" pitchFamily="18" charset="0"/>
                    <a:cs typeface="Arial" panose="020B0604020202020204" pitchFamily="34" charset="0"/>
                  </a:rPr>
                  <a:t>Ibom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8" name="Text Box 64">
                <a:extLst>
                  <a:ext uri="{FF2B5EF4-FFF2-40B4-BE49-F238E27FC236}">
                    <a16:creationId xmlns:a16="http://schemas.microsoft.com/office/drawing/2014/main" id="{13AEF6AE-846F-41C7-B14F-83513AA717D9}"/>
                  </a:ext>
                </a:extLst>
              </p:cNvPr>
              <p:cNvSpPr txBox="1">
                <a:spLocks noChangeArrowheads="1"/>
              </p:cNvSpPr>
              <p:nvPr/>
            </p:nvSpPr>
            <p:spPr bwMode="auto">
              <a:xfrm>
                <a:off x="1459827" y="3021952"/>
                <a:ext cx="128651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6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South-East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9" name="Text Box 65">
                <a:extLst>
                  <a:ext uri="{FF2B5EF4-FFF2-40B4-BE49-F238E27FC236}">
                    <a16:creationId xmlns:a16="http://schemas.microsoft.com/office/drawing/2014/main" id="{45F95A52-CE50-48F9-84E3-196FB2561EB6}"/>
                  </a:ext>
                </a:extLst>
              </p:cNvPr>
              <p:cNvSpPr txBox="1">
                <a:spLocks noChangeArrowheads="1"/>
              </p:cNvSpPr>
              <p:nvPr/>
            </p:nvSpPr>
            <p:spPr bwMode="auto">
              <a:xfrm>
                <a:off x="1551305" y="2473960"/>
                <a:ext cx="295910" cy="12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0" name="Text Box 66">
                <a:extLst>
                  <a:ext uri="{FF2B5EF4-FFF2-40B4-BE49-F238E27FC236}">
                    <a16:creationId xmlns:a16="http://schemas.microsoft.com/office/drawing/2014/main" id="{4549AF9F-2FD8-47BD-AC77-2E843DFC4F52}"/>
                  </a:ext>
                </a:extLst>
              </p:cNvPr>
              <p:cNvSpPr txBox="1">
                <a:spLocks noChangeArrowheads="1"/>
              </p:cNvSpPr>
              <p:nvPr/>
            </p:nvSpPr>
            <p:spPr bwMode="auto">
              <a:xfrm>
                <a:off x="2508250" y="2642235"/>
                <a:ext cx="34734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350" kern="1200">
                    <a:solidFill>
                      <a:srgbClr val="FFFFD9"/>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1" name="Text Box 67">
                <a:extLst>
                  <a:ext uri="{FF2B5EF4-FFF2-40B4-BE49-F238E27FC236}">
                    <a16:creationId xmlns:a16="http://schemas.microsoft.com/office/drawing/2014/main" id="{E9F7C054-9FDE-4D33-B254-CA1481E3E3ED}"/>
                  </a:ext>
                </a:extLst>
              </p:cNvPr>
              <p:cNvSpPr txBox="1">
                <a:spLocks noChangeArrowheads="1"/>
              </p:cNvSpPr>
              <p:nvPr/>
            </p:nvSpPr>
            <p:spPr bwMode="auto">
              <a:xfrm>
                <a:off x="2104072" y="2199149"/>
                <a:ext cx="1790700" cy="499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600" b="1" kern="1200">
                    <a:solidFill>
                      <a:srgbClr val="FFFFD9"/>
                    </a:solidFill>
                    <a:effectLst/>
                    <a:latin typeface="Calibri" panose="020F0502020204030204" pitchFamily="34" charset="0"/>
                    <a:ea typeface="Times New Roman" panose="02020603050405020304" pitchFamily="18" charset="0"/>
                    <a:cs typeface="Arial" panose="020B0604020202020204" pitchFamily="34" charset="0"/>
                  </a:rPr>
                  <a:t>North-Central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2" name="Text Box 69">
                <a:extLst>
                  <a:ext uri="{FF2B5EF4-FFF2-40B4-BE49-F238E27FC236}">
                    <a16:creationId xmlns:a16="http://schemas.microsoft.com/office/drawing/2014/main" id="{6718D828-E356-47F4-AF13-A5567F00ED30}"/>
                  </a:ext>
                </a:extLst>
              </p:cNvPr>
              <p:cNvSpPr txBox="1">
                <a:spLocks noChangeArrowheads="1"/>
              </p:cNvSpPr>
              <p:nvPr/>
            </p:nvSpPr>
            <p:spPr bwMode="auto">
              <a:xfrm>
                <a:off x="2787650" y="1853565"/>
                <a:ext cx="403860" cy="14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3" name="Text Box 70">
                <a:extLst>
                  <a:ext uri="{FF2B5EF4-FFF2-40B4-BE49-F238E27FC236}">
                    <a16:creationId xmlns:a16="http://schemas.microsoft.com/office/drawing/2014/main" id="{6B2C48B4-CF73-4519-9615-151DABD9E3B6}"/>
                  </a:ext>
                </a:extLst>
              </p:cNvPr>
              <p:cNvSpPr txBox="1">
                <a:spLocks noChangeArrowheads="1"/>
              </p:cNvSpPr>
              <p:nvPr/>
            </p:nvSpPr>
            <p:spPr bwMode="auto">
              <a:xfrm>
                <a:off x="3238500" y="2360930"/>
                <a:ext cx="372745" cy="14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4" name="Text Box 71">
                <a:extLst>
                  <a:ext uri="{FF2B5EF4-FFF2-40B4-BE49-F238E27FC236}">
                    <a16:creationId xmlns:a16="http://schemas.microsoft.com/office/drawing/2014/main" id="{8BA3593E-3900-4640-B4CA-33F5448755A6}"/>
                  </a:ext>
                </a:extLst>
              </p:cNvPr>
              <p:cNvSpPr txBox="1">
                <a:spLocks noChangeArrowheads="1"/>
              </p:cNvSpPr>
              <p:nvPr/>
            </p:nvSpPr>
            <p:spPr bwMode="auto">
              <a:xfrm>
                <a:off x="3463925" y="1402080"/>
                <a:ext cx="394335" cy="14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5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Gombe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5" name="Text Box 72">
                <a:extLst>
                  <a:ext uri="{FF2B5EF4-FFF2-40B4-BE49-F238E27FC236}">
                    <a16:creationId xmlns:a16="http://schemas.microsoft.com/office/drawing/2014/main" id="{5BC18165-6B6A-4480-8753-8E4E6A0C6D7E}"/>
                  </a:ext>
                </a:extLst>
              </p:cNvPr>
              <p:cNvSpPr txBox="1">
                <a:spLocks noChangeArrowheads="1"/>
              </p:cNvSpPr>
              <p:nvPr/>
            </p:nvSpPr>
            <p:spPr bwMode="auto">
              <a:xfrm>
                <a:off x="2955925" y="1346200"/>
                <a:ext cx="35369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6" name="Text Box 77">
                <a:extLst>
                  <a:ext uri="{FF2B5EF4-FFF2-40B4-BE49-F238E27FC236}">
                    <a16:creationId xmlns:a16="http://schemas.microsoft.com/office/drawing/2014/main" id="{F082F56D-6912-4B56-9034-6131BBD51520}"/>
                  </a:ext>
                </a:extLst>
              </p:cNvPr>
              <p:cNvSpPr txBox="1">
                <a:spLocks noChangeArrowheads="1"/>
              </p:cNvSpPr>
              <p:nvPr/>
            </p:nvSpPr>
            <p:spPr bwMode="auto">
              <a:xfrm>
                <a:off x="664846" y="466344"/>
                <a:ext cx="1799589"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1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7" name="Rectangle 606">
                <a:extLst>
                  <a:ext uri="{FF2B5EF4-FFF2-40B4-BE49-F238E27FC236}">
                    <a16:creationId xmlns:a16="http://schemas.microsoft.com/office/drawing/2014/main" id="{6BEFE8C0-1345-4F34-BCA2-AD88D2410FA4}"/>
                  </a:ext>
                </a:extLst>
              </p:cNvPr>
              <p:cNvSpPr>
                <a:spLocks noChangeArrowheads="1"/>
              </p:cNvSpPr>
              <p:nvPr/>
            </p:nvSpPr>
            <p:spPr bwMode="auto">
              <a:xfrm>
                <a:off x="4382062" y="2385695"/>
                <a:ext cx="1292860" cy="17545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67483" tIns="33741" rIns="67483" bIns="33741" anchor="ctr"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8" name="Rectangle 607">
                <a:extLst>
                  <a:ext uri="{FF2B5EF4-FFF2-40B4-BE49-F238E27FC236}">
                    <a16:creationId xmlns:a16="http://schemas.microsoft.com/office/drawing/2014/main" id="{E75153A1-71BD-4718-801E-1160E3F45E2E}"/>
                  </a:ext>
                </a:extLst>
              </p:cNvPr>
              <p:cNvSpPr>
                <a:spLocks noChangeArrowheads="1"/>
              </p:cNvSpPr>
              <p:nvPr/>
            </p:nvSpPr>
            <p:spPr bwMode="auto">
              <a:xfrm>
                <a:off x="4952800" y="3593219"/>
                <a:ext cx="636270" cy="174625"/>
              </a:xfrm>
              <a:prstGeom prst="rect">
                <a:avLst/>
              </a:prstGeom>
              <a:solidFill>
                <a:schemeClr val="bg2">
                  <a:lumMod val="25000"/>
                </a:schemeClr>
              </a:solidFill>
              <a:ln w="9525">
                <a:solidFill>
                  <a:srgbClr val="000000"/>
                </a:solidFill>
                <a:miter lim="800000"/>
                <a:headEnd/>
                <a:tailEnd/>
              </a:ln>
            </p:spPr>
            <p:txBody>
              <a:bodyPr rot="0" vert="horz" wrap="square" lIns="67483" tIns="33741" rIns="67483" bIns="33741" anchor="ctr"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9" name="Text Box 92">
                <a:extLst>
                  <a:ext uri="{FF2B5EF4-FFF2-40B4-BE49-F238E27FC236}">
                    <a16:creationId xmlns:a16="http://schemas.microsoft.com/office/drawing/2014/main" id="{41372C0C-4C3C-42E9-BACD-3A4A25BF61B3}"/>
                  </a:ext>
                </a:extLst>
              </p:cNvPr>
              <p:cNvSpPr txBox="1">
                <a:spLocks noChangeArrowheads="1"/>
              </p:cNvSpPr>
              <p:nvPr/>
            </p:nvSpPr>
            <p:spPr bwMode="auto">
              <a:xfrm>
                <a:off x="4479290" y="2983865"/>
                <a:ext cx="749935" cy="30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5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0" name="Text Box 93">
                <a:extLst>
                  <a:ext uri="{FF2B5EF4-FFF2-40B4-BE49-F238E27FC236}">
                    <a16:creationId xmlns:a16="http://schemas.microsoft.com/office/drawing/2014/main" id="{6D7E0743-66F9-47E0-B63D-6A1DB170E5D5}"/>
                  </a:ext>
                </a:extLst>
              </p:cNvPr>
              <p:cNvSpPr txBox="1">
                <a:spLocks noChangeArrowheads="1"/>
              </p:cNvSpPr>
              <p:nvPr/>
            </p:nvSpPr>
            <p:spPr bwMode="auto">
              <a:xfrm>
                <a:off x="4393414" y="3272300"/>
                <a:ext cx="692150" cy="22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1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1" name="Text Box 95">
                <a:extLst>
                  <a:ext uri="{FF2B5EF4-FFF2-40B4-BE49-F238E27FC236}">
                    <a16:creationId xmlns:a16="http://schemas.microsoft.com/office/drawing/2014/main" id="{5F0C8FAC-B3B7-4759-9C76-ABE68B10B7F6}"/>
                  </a:ext>
                </a:extLst>
              </p:cNvPr>
              <p:cNvSpPr txBox="1">
                <a:spLocks noChangeArrowheads="1"/>
              </p:cNvSpPr>
              <p:nvPr/>
            </p:nvSpPr>
            <p:spPr bwMode="auto">
              <a:xfrm>
                <a:off x="4302499" y="2129853"/>
                <a:ext cx="1529600" cy="28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9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HBV BD ≤7 Days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2" name="Rectangle 611">
                <a:extLst>
                  <a:ext uri="{FF2B5EF4-FFF2-40B4-BE49-F238E27FC236}">
                    <a16:creationId xmlns:a16="http://schemas.microsoft.com/office/drawing/2014/main" id="{C0FD8644-6C8D-4BAD-98F4-B23BCEC920E8}"/>
                  </a:ext>
                </a:extLst>
              </p:cNvPr>
              <p:cNvSpPr>
                <a:spLocks noChangeArrowheads="1"/>
              </p:cNvSpPr>
              <p:nvPr/>
            </p:nvSpPr>
            <p:spPr bwMode="auto">
              <a:xfrm>
                <a:off x="4958080" y="2849880"/>
                <a:ext cx="636270" cy="158750"/>
              </a:xfrm>
              <a:prstGeom prst="rect">
                <a:avLst/>
              </a:prstGeom>
              <a:solidFill>
                <a:schemeClr val="accent1">
                  <a:lumMod val="50000"/>
                </a:schemeClr>
              </a:solidFill>
              <a:ln w="9525">
                <a:solidFill>
                  <a:srgbClr val="000000"/>
                </a:solidFill>
                <a:miter lim="800000"/>
                <a:headEnd/>
                <a:tailEnd/>
              </a:ln>
            </p:spPr>
            <p:txBody>
              <a:bodyPr rot="0" vert="horz" wrap="square" lIns="67483" tIns="33741" rIns="67483" bIns="33741" anchor="ctr"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3" name="Rectangle 612">
                <a:extLst>
                  <a:ext uri="{FF2B5EF4-FFF2-40B4-BE49-F238E27FC236}">
                    <a16:creationId xmlns:a16="http://schemas.microsoft.com/office/drawing/2014/main" id="{2A2457D5-3030-4E67-880F-DC7E48B82C8D}"/>
                  </a:ext>
                </a:extLst>
              </p:cNvPr>
              <p:cNvSpPr>
                <a:spLocks noChangeArrowheads="1"/>
              </p:cNvSpPr>
              <p:nvPr/>
            </p:nvSpPr>
            <p:spPr bwMode="auto">
              <a:xfrm>
                <a:off x="4958080" y="2611658"/>
                <a:ext cx="636270" cy="158750"/>
              </a:xfrm>
              <a:prstGeom prst="rect">
                <a:avLst/>
              </a:prstGeom>
              <a:solidFill>
                <a:schemeClr val="accent6">
                  <a:lumMod val="100000"/>
                  <a:lumOff val="0"/>
                </a:schemeClr>
              </a:solidFill>
              <a:ln w="9525">
                <a:solidFill>
                  <a:srgbClr val="000000"/>
                </a:solidFill>
                <a:miter lim="800000"/>
                <a:headEnd/>
                <a:tailEnd/>
              </a:ln>
            </p:spPr>
            <p:txBody>
              <a:bodyPr rot="0" vert="horz" wrap="square" lIns="67483" tIns="33741" rIns="67483" bIns="33741" anchor="ctr"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4" name="Rectangle 613">
                <a:extLst>
                  <a:ext uri="{FF2B5EF4-FFF2-40B4-BE49-F238E27FC236}">
                    <a16:creationId xmlns:a16="http://schemas.microsoft.com/office/drawing/2014/main" id="{F59911E9-2803-4FA7-A2BC-D22F73E5DB67}"/>
                  </a:ext>
                </a:extLst>
              </p:cNvPr>
              <p:cNvSpPr>
                <a:spLocks noChangeArrowheads="1"/>
              </p:cNvSpPr>
              <p:nvPr/>
            </p:nvSpPr>
            <p:spPr bwMode="auto">
              <a:xfrm>
                <a:off x="4955341" y="3335484"/>
                <a:ext cx="636270" cy="170815"/>
              </a:xfrm>
              <a:prstGeom prst="rect">
                <a:avLst/>
              </a:prstGeom>
              <a:solidFill>
                <a:schemeClr val="accent2">
                  <a:lumMod val="60000"/>
                  <a:lumOff val="40000"/>
                </a:schemeClr>
              </a:solidFill>
              <a:ln w="9525">
                <a:solidFill>
                  <a:srgbClr val="000000"/>
                </a:solidFill>
                <a:miter lim="800000"/>
                <a:headEnd/>
                <a:tailEnd/>
              </a:ln>
            </p:spPr>
            <p:txBody>
              <a:bodyPr rot="0" vert="horz" wrap="square" lIns="67483" tIns="33741" rIns="67483" bIns="33741" anchor="ctr"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5" name="Rectangle 614">
                <a:extLst>
                  <a:ext uri="{FF2B5EF4-FFF2-40B4-BE49-F238E27FC236}">
                    <a16:creationId xmlns:a16="http://schemas.microsoft.com/office/drawing/2014/main" id="{F9F73371-0A01-4F9A-809C-BAD18FC4B003}"/>
                  </a:ext>
                </a:extLst>
              </p:cNvPr>
              <p:cNvSpPr>
                <a:spLocks noChangeArrowheads="1"/>
              </p:cNvSpPr>
              <p:nvPr/>
            </p:nvSpPr>
            <p:spPr bwMode="auto">
              <a:xfrm>
                <a:off x="4958080" y="3069760"/>
                <a:ext cx="636270" cy="191770"/>
              </a:xfrm>
              <a:prstGeom prst="rect">
                <a:avLst/>
              </a:prstGeom>
              <a:solidFill>
                <a:schemeClr val="accent2">
                  <a:lumMod val="100000"/>
                  <a:lumOff val="0"/>
                </a:schemeClr>
              </a:solidFill>
              <a:ln w="9525">
                <a:solidFill>
                  <a:srgbClr val="000000"/>
                </a:solidFill>
                <a:miter lim="800000"/>
                <a:headEnd/>
                <a:tailEnd/>
              </a:ln>
            </p:spPr>
            <p:txBody>
              <a:bodyPr rot="0" vert="horz" wrap="square" lIns="67483" tIns="33741" rIns="67483" bIns="33741" anchor="ctr"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6" name="Text Box 102">
                <a:extLst>
                  <a:ext uri="{FF2B5EF4-FFF2-40B4-BE49-F238E27FC236}">
                    <a16:creationId xmlns:a16="http://schemas.microsoft.com/office/drawing/2014/main" id="{C907F637-1CEE-49EC-B12A-6D7CEA23C92B}"/>
                  </a:ext>
                </a:extLst>
              </p:cNvPr>
              <p:cNvSpPr txBox="1">
                <a:spLocks noChangeArrowheads="1"/>
              </p:cNvSpPr>
              <p:nvPr/>
            </p:nvSpPr>
            <p:spPr bwMode="auto">
              <a:xfrm>
                <a:off x="4409111" y="2840355"/>
                <a:ext cx="691515" cy="23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1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7" name="Text Box 103">
                <a:extLst>
                  <a:ext uri="{FF2B5EF4-FFF2-40B4-BE49-F238E27FC236}">
                    <a16:creationId xmlns:a16="http://schemas.microsoft.com/office/drawing/2014/main" id="{CBAD2A00-3CF4-4F6A-A8E6-9992A49D2D40}"/>
                  </a:ext>
                </a:extLst>
              </p:cNvPr>
              <p:cNvSpPr txBox="1">
                <a:spLocks noChangeArrowheads="1"/>
              </p:cNvSpPr>
              <p:nvPr/>
            </p:nvSpPr>
            <p:spPr bwMode="auto">
              <a:xfrm>
                <a:off x="4388929" y="3577951"/>
                <a:ext cx="691515" cy="21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1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8" name="Text Box 104">
                <a:extLst>
                  <a:ext uri="{FF2B5EF4-FFF2-40B4-BE49-F238E27FC236}">
                    <a16:creationId xmlns:a16="http://schemas.microsoft.com/office/drawing/2014/main" id="{9956AD25-C6C5-4F04-BB25-8F863190EE71}"/>
                  </a:ext>
                </a:extLst>
              </p:cNvPr>
              <p:cNvSpPr txBox="1">
                <a:spLocks noChangeArrowheads="1"/>
              </p:cNvSpPr>
              <p:nvPr/>
            </p:nvSpPr>
            <p:spPr bwMode="auto">
              <a:xfrm>
                <a:off x="4404808" y="3024119"/>
                <a:ext cx="670514" cy="24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1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9" name="Text Box 105">
                <a:extLst>
                  <a:ext uri="{FF2B5EF4-FFF2-40B4-BE49-F238E27FC236}">
                    <a16:creationId xmlns:a16="http://schemas.microsoft.com/office/drawing/2014/main" id="{4EE2B2BC-38FD-41BA-874C-8CB1390206D0}"/>
                  </a:ext>
                </a:extLst>
              </p:cNvPr>
              <p:cNvSpPr txBox="1">
                <a:spLocks noChangeArrowheads="1"/>
              </p:cNvSpPr>
              <p:nvPr/>
            </p:nvSpPr>
            <p:spPr bwMode="auto">
              <a:xfrm>
                <a:off x="4409111" y="2571083"/>
                <a:ext cx="69151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1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27.1%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0" name="Text Box 106">
                <a:extLst>
                  <a:ext uri="{FF2B5EF4-FFF2-40B4-BE49-F238E27FC236}">
                    <a16:creationId xmlns:a16="http://schemas.microsoft.com/office/drawing/2014/main" id="{B96DE9B6-141A-4241-99A0-95147687E912}"/>
                  </a:ext>
                </a:extLst>
              </p:cNvPr>
              <p:cNvSpPr txBox="1">
                <a:spLocks noChangeArrowheads="1"/>
              </p:cNvSpPr>
              <p:nvPr/>
            </p:nvSpPr>
            <p:spPr bwMode="auto">
              <a:xfrm>
                <a:off x="4409111" y="3867150"/>
                <a:ext cx="691515" cy="18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1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1" name="Rectangle 620">
                <a:extLst>
                  <a:ext uri="{FF2B5EF4-FFF2-40B4-BE49-F238E27FC236}">
                    <a16:creationId xmlns:a16="http://schemas.microsoft.com/office/drawing/2014/main" id="{4A8E60A1-CA50-4D73-BEAC-14149C0C5256}"/>
                  </a:ext>
                </a:extLst>
              </p:cNvPr>
              <p:cNvSpPr>
                <a:spLocks noChangeArrowheads="1"/>
              </p:cNvSpPr>
              <p:nvPr/>
            </p:nvSpPr>
            <p:spPr bwMode="auto">
              <a:xfrm>
                <a:off x="4958080" y="3883025"/>
                <a:ext cx="636270" cy="183515"/>
              </a:xfrm>
              <a:prstGeom prst="rect">
                <a:avLst/>
              </a:prstGeom>
              <a:solidFill>
                <a:srgbClr val="7030A0"/>
              </a:solidFill>
              <a:ln w="9525">
                <a:solidFill>
                  <a:srgbClr val="000000"/>
                </a:solidFill>
                <a:miter lim="800000"/>
                <a:headEnd/>
                <a:tailEnd/>
              </a:ln>
            </p:spPr>
            <p:txBody>
              <a:bodyPr rot="0" vert="horz" wrap="square" lIns="67483" tIns="33741" rIns="67483" bIns="33741" anchor="ctr"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2" name="Freeform 40">
                <a:extLst>
                  <a:ext uri="{FF2B5EF4-FFF2-40B4-BE49-F238E27FC236}">
                    <a16:creationId xmlns:a16="http://schemas.microsoft.com/office/drawing/2014/main" id="{416A9016-94C3-4FD1-960E-9B7B6B9E7B3B}"/>
                  </a:ext>
                </a:extLst>
              </p:cNvPr>
              <p:cNvSpPr>
                <a:spLocks/>
              </p:cNvSpPr>
              <p:nvPr/>
            </p:nvSpPr>
            <p:spPr bwMode="auto">
              <a:xfrm>
                <a:off x="3423920" y="982980"/>
                <a:ext cx="560070" cy="859155"/>
              </a:xfrm>
              <a:custGeom>
                <a:avLst/>
                <a:gdLst>
                  <a:gd name="T0" fmla="*/ 138 w 522"/>
                  <a:gd name="T1" fmla="*/ 24 h 822"/>
                  <a:gd name="T2" fmla="*/ 126 w 522"/>
                  <a:gd name="T3" fmla="*/ 48 h 822"/>
                  <a:gd name="T4" fmla="*/ 114 w 522"/>
                  <a:gd name="T5" fmla="*/ 66 h 822"/>
                  <a:gd name="T6" fmla="*/ 120 w 522"/>
                  <a:gd name="T7" fmla="*/ 90 h 822"/>
                  <a:gd name="T8" fmla="*/ 144 w 522"/>
                  <a:gd name="T9" fmla="*/ 96 h 822"/>
                  <a:gd name="T10" fmla="*/ 174 w 522"/>
                  <a:gd name="T11" fmla="*/ 96 h 822"/>
                  <a:gd name="T12" fmla="*/ 204 w 522"/>
                  <a:gd name="T13" fmla="*/ 102 h 822"/>
                  <a:gd name="T14" fmla="*/ 228 w 522"/>
                  <a:gd name="T15" fmla="*/ 120 h 822"/>
                  <a:gd name="T16" fmla="*/ 252 w 522"/>
                  <a:gd name="T17" fmla="*/ 126 h 822"/>
                  <a:gd name="T18" fmla="*/ 282 w 522"/>
                  <a:gd name="T19" fmla="*/ 144 h 822"/>
                  <a:gd name="T20" fmla="*/ 294 w 522"/>
                  <a:gd name="T21" fmla="*/ 168 h 822"/>
                  <a:gd name="T22" fmla="*/ 312 w 522"/>
                  <a:gd name="T23" fmla="*/ 192 h 822"/>
                  <a:gd name="T24" fmla="*/ 330 w 522"/>
                  <a:gd name="T25" fmla="*/ 210 h 822"/>
                  <a:gd name="T26" fmla="*/ 348 w 522"/>
                  <a:gd name="T27" fmla="*/ 222 h 822"/>
                  <a:gd name="T28" fmla="*/ 360 w 522"/>
                  <a:gd name="T29" fmla="*/ 240 h 822"/>
                  <a:gd name="T30" fmla="*/ 360 w 522"/>
                  <a:gd name="T31" fmla="*/ 270 h 822"/>
                  <a:gd name="T32" fmla="*/ 366 w 522"/>
                  <a:gd name="T33" fmla="*/ 294 h 822"/>
                  <a:gd name="T34" fmla="*/ 360 w 522"/>
                  <a:gd name="T35" fmla="*/ 318 h 822"/>
                  <a:gd name="T36" fmla="*/ 354 w 522"/>
                  <a:gd name="T37" fmla="*/ 342 h 822"/>
                  <a:gd name="T38" fmla="*/ 360 w 522"/>
                  <a:gd name="T39" fmla="*/ 366 h 822"/>
                  <a:gd name="T40" fmla="*/ 372 w 522"/>
                  <a:gd name="T41" fmla="*/ 390 h 822"/>
                  <a:gd name="T42" fmla="*/ 396 w 522"/>
                  <a:gd name="T43" fmla="*/ 402 h 822"/>
                  <a:gd name="T44" fmla="*/ 426 w 522"/>
                  <a:gd name="T45" fmla="*/ 414 h 822"/>
                  <a:gd name="T46" fmla="*/ 450 w 522"/>
                  <a:gd name="T47" fmla="*/ 420 h 822"/>
                  <a:gd name="T48" fmla="*/ 444 w 522"/>
                  <a:gd name="T49" fmla="*/ 438 h 822"/>
                  <a:gd name="T50" fmla="*/ 414 w 522"/>
                  <a:gd name="T51" fmla="*/ 450 h 822"/>
                  <a:gd name="T52" fmla="*/ 390 w 522"/>
                  <a:gd name="T53" fmla="*/ 474 h 822"/>
                  <a:gd name="T54" fmla="*/ 366 w 522"/>
                  <a:gd name="T55" fmla="*/ 498 h 822"/>
                  <a:gd name="T56" fmla="*/ 384 w 522"/>
                  <a:gd name="T57" fmla="*/ 510 h 822"/>
                  <a:gd name="T58" fmla="*/ 396 w 522"/>
                  <a:gd name="T59" fmla="*/ 534 h 822"/>
                  <a:gd name="T60" fmla="*/ 420 w 522"/>
                  <a:gd name="T61" fmla="*/ 552 h 822"/>
                  <a:gd name="T62" fmla="*/ 444 w 522"/>
                  <a:gd name="T63" fmla="*/ 564 h 822"/>
                  <a:gd name="T64" fmla="*/ 474 w 522"/>
                  <a:gd name="T65" fmla="*/ 576 h 822"/>
                  <a:gd name="T66" fmla="*/ 492 w 522"/>
                  <a:gd name="T67" fmla="*/ 588 h 822"/>
                  <a:gd name="T68" fmla="*/ 504 w 522"/>
                  <a:gd name="T69" fmla="*/ 606 h 822"/>
                  <a:gd name="T70" fmla="*/ 516 w 522"/>
                  <a:gd name="T71" fmla="*/ 630 h 822"/>
                  <a:gd name="T72" fmla="*/ 522 w 522"/>
                  <a:gd name="T73" fmla="*/ 660 h 822"/>
                  <a:gd name="T74" fmla="*/ 522 w 522"/>
                  <a:gd name="T75" fmla="*/ 690 h 822"/>
                  <a:gd name="T76" fmla="*/ 516 w 522"/>
                  <a:gd name="T77" fmla="*/ 720 h 822"/>
                  <a:gd name="T78" fmla="*/ 498 w 522"/>
                  <a:gd name="T79" fmla="*/ 744 h 822"/>
                  <a:gd name="T80" fmla="*/ 474 w 522"/>
                  <a:gd name="T81" fmla="*/ 762 h 822"/>
                  <a:gd name="T82" fmla="*/ 450 w 522"/>
                  <a:gd name="T83" fmla="*/ 774 h 822"/>
                  <a:gd name="T84" fmla="*/ 426 w 522"/>
                  <a:gd name="T85" fmla="*/ 786 h 822"/>
                  <a:gd name="T86" fmla="*/ 396 w 522"/>
                  <a:gd name="T87" fmla="*/ 792 h 822"/>
                  <a:gd name="T88" fmla="*/ 372 w 522"/>
                  <a:gd name="T89" fmla="*/ 798 h 822"/>
                  <a:gd name="T90" fmla="*/ 342 w 522"/>
                  <a:gd name="T91" fmla="*/ 810 h 822"/>
                  <a:gd name="T92" fmla="*/ 318 w 522"/>
                  <a:gd name="T93" fmla="*/ 816 h 822"/>
                  <a:gd name="T94" fmla="*/ 294 w 522"/>
                  <a:gd name="T95" fmla="*/ 816 h 822"/>
                  <a:gd name="T96" fmla="*/ 264 w 522"/>
                  <a:gd name="T97" fmla="*/ 816 h 822"/>
                  <a:gd name="T98" fmla="*/ 234 w 522"/>
                  <a:gd name="T99" fmla="*/ 810 h 822"/>
                  <a:gd name="T100" fmla="*/ 198 w 522"/>
                  <a:gd name="T101" fmla="*/ 804 h 822"/>
                  <a:gd name="T102" fmla="*/ 168 w 522"/>
                  <a:gd name="T103" fmla="*/ 798 h 822"/>
                  <a:gd name="T104" fmla="*/ 138 w 522"/>
                  <a:gd name="T105" fmla="*/ 798 h 822"/>
                  <a:gd name="T106" fmla="*/ 114 w 522"/>
                  <a:gd name="T107" fmla="*/ 756 h 822"/>
                  <a:gd name="T108" fmla="*/ 24 w 522"/>
                  <a:gd name="T109" fmla="*/ 594 h 822"/>
                  <a:gd name="T110" fmla="*/ 24 w 522"/>
                  <a:gd name="T111" fmla="*/ 342 h 822"/>
                  <a:gd name="T112" fmla="*/ 54 w 522"/>
                  <a:gd name="T113" fmla="*/ 102 h 8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2"/>
                  <a:gd name="T172" fmla="*/ 0 h 822"/>
                  <a:gd name="T173" fmla="*/ 522 w 522"/>
                  <a:gd name="T174" fmla="*/ 822 h 8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2" h="822">
                    <a:moveTo>
                      <a:pt x="138" y="0"/>
                    </a:moveTo>
                    <a:lnTo>
                      <a:pt x="138" y="6"/>
                    </a:lnTo>
                    <a:lnTo>
                      <a:pt x="138" y="12"/>
                    </a:lnTo>
                    <a:lnTo>
                      <a:pt x="138" y="18"/>
                    </a:lnTo>
                    <a:lnTo>
                      <a:pt x="138" y="24"/>
                    </a:lnTo>
                    <a:lnTo>
                      <a:pt x="138" y="30"/>
                    </a:lnTo>
                    <a:lnTo>
                      <a:pt x="132" y="30"/>
                    </a:lnTo>
                    <a:lnTo>
                      <a:pt x="132" y="36"/>
                    </a:lnTo>
                    <a:lnTo>
                      <a:pt x="126" y="42"/>
                    </a:lnTo>
                    <a:lnTo>
                      <a:pt x="126" y="48"/>
                    </a:lnTo>
                    <a:lnTo>
                      <a:pt x="126" y="54"/>
                    </a:lnTo>
                    <a:lnTo>
                      <a:pt x="120" y="54"/>
                    </a:lnTo>
                    <a:lnTo>
                      <a:pt x="120" y="60"/>
                    </a:lnTo>
                    <a:lnTo>
                      <a:pt x="114" y="60"/>
                    </a:lnTo>
                    <a:lnTo>
                      <a:pt x="114" y="66"/>
                    </a:lnTo>
                    <a:lnTo>
                      <a:pt x="108" y="72"/>
                    </a:lnTo>
                    <a:lnTo>
                      <a:pt x="102" y="78"/>
                    </a:lnTo>
                    <a:lnTo>
                      <a:pt x="108" y="84"/>
                    </a:lnTo>
                    <a:lnTo>
                      <a:pt x="114" y="84"/>
                    </a:lnTo>
                    <a:lnTo>
                      <a:pt x="120" y="90"/>
                    </a:lnTo>
                    <a:lnTo>
                      <a:pt x="126" y="90"/>
                    </a:lnTo>
                    <a:lnTo>
                      <a:pt x="132" y="90"/>
                    </a:lnTo>
                    <a:lnTo>
                      <a:pt x="138" y="90"/>
                    </a:lnTo>
                    <a:lnTo>
                      <a:pt x="144" y="90"/>
                    </a:lnTo>
                    <a:lnTo>
                      <a:pt x="144" y="96"/>
                    </a:lnTo>
                    <a:lnTo>
                      <a:pt x="150" y="96"/>
                    </a:lnTo>
                    <a:lnTo>
                      <a:pt x="156" y="96"/>
                    </a:lnTo>
                    <a:lnTo>
                      <a:pt x="162" y="96"/>
                    </a:lnTo>
                    <a:lnTo>
                      <a:pt x="168" y="96"/>
                    </a:lnTo>
                    <a:lnTo>
                      <a:pt x="174" y="96"/>
                    </a:lnTo>
                    <a:lnTo>
                      <a:pt x="180" y="96"/>
                    </a:lnTo>
                    <a:lnTo>
                      <a:pt x="186" y="96"/>
                    </a:lnTo>
                    <a:lnTo>
                      <a:pt x="192" y="96"/>
                    </a:lnTo>
                    <a:lnTo>
                      <a:pt x="198" y="102"/>
                    </a:lnTo>
                    <a:lnTo>
                      <a:pt x="204" y="102"/>
                    </a:lnTo>
                    <a:lnTo>
                      <a:pt x="204" y="108"/>
                    </a:lnTo>
                    <a:lnTo>
                      <a:pt x="210" y="108"/>
                    </a:lnTo>
                    <a:lnTo>
                      <a:pt x="216" y="114"/>
                    </a:lnTo>
                    <a:lnTo>
                      <a:pt x="222" y="114"/>
                    </a:lnTo>
                    <a:lnTo>
                      <a:pt x="228" y="120"/>
                    </a:lnTo>
                    <a:lnTo>
                      <a:pt x="234" y="120"/>
                    </a:lnTo>
                    <a:lnTo>
                      <a:pt x="240" y="120"/>
                    </a:lnTo>
                    <a:lnTo>
                      <a:pt x="246" y="120"/>
                    </a:lnTo>
                    <a:lnTo>
                      <a:pt x="252" y="120"/>
                    </a:lnTo>
                    <a:lnTo>
                      <a:pt x="252" y="126"/>
                    </a:lnTo>
                    <a:lnTo>
                      <a:pt x="258" y="126"/>
                    </a:lnTo>
                    <a:lnTo>
                      <a:pt x="264" y="126"/>
                    </a:lnTo>
                    <a:lnTo>
                      <a:pt x="270" y="132"/>
                    </a:lnTo>
                    <a:lnTo>
                      <a:pt x="276" y="138"/>
                    </a:lnTo>
                    <a:lnTo>
                      <a:pt x="282" y="144"/>
                    </a:lnTo>
                    <a:lnTo>
                      <a:pt x="288" y="144"/>
                    </a:lnTo>
                    <a:lnTo>
                      <a:pt x="288" y="150"/>
                    </a:lnTo>
                    <a:lnTo>
                      <a:pt x="294" y="156"/>
                    </a:lnTo>
                    <a:lnTo>
                      <a:pt x="294" y="162"/>
                    </a:lnTo>
                    <a:lnTo>
                      <a:pt x="294" y="168"/>
                    </a:lnTo>
                    <a:lnTo>
                      <a:pt x="300" y="174"/>
                    </a:lnTo>
                    <a:lnTo>
                      <a:pt x="300" y="180"/>
                    </a:lnTo>
                    <a:lnTo>
                      <a:pt x="306" y="186"/>
                    </a:lnTo>
                    <a:lnTo>
                      <a:pt x="312" y="186"/>
                    </a:lnTo>
                    <a:lnTo>
                      <a:pt x="312" y="192"/>
                    </a:lnTo>
                    <a:lnTo>
                      <a:pt x="318" y="192"/>
                    </a:lnTo>
                    <a:lnTo>
                      <a:pt x="318" y="198"/>
                    </a:lnTo>
                    <a:lnTo>
                      <a:pt x="324" y="198"/>
                    </a:lnTo>
                    <a:lnTo>
                      <a:pt x="330" y="204"/>
                    </a:lnTo>
                    <a:lnTo>
                      <a:pt x="330" y="210"/>
                    </a:lnTo>
                    <a:lnTo>
                      <a:pt x="336" y="210"/>
                    </a:lnTo>
                    <a:lnTo>
                      <a:pt x="336" y="216"/>
                    </a:lnTo>
                    <a:lnTo>
                      <a:pt x="342" y="216"/>
                    </a:lnTo>
                    <a:lnTo>
                      <a:pt x="342" y="222"/>
                    </a:lnTo>
                    <a:lnTo>
                      <a:pt x="348" y="222"/>
                    </a:lnTo>
                    <a:lnTo>
                      <a:pt x="348" y="228"/>
                    </a:lnTo>
                    <a:lnTo>
                      <a:pt x="348" y="234"/>
                    </a:lnTo>
                    <a:lnTo>
                      <a:pt x="354" y="234"/>
                    </a:lnTo>
                    <a:lnTo>
                      <a:pt x="354" y="240"/>
                    </a:lnTo>
                    <a:lnTo>
                      <a:pt x="360" y="240"/>
                    </a:lnTo>
                    <a:lnTo>
                      <a:pt x="360" y="246"/>
                    </a:lnTo>
                    <a:lnTo>
                      <a:pt x="360" y="252"/>
                    </a:lnTo>
                    <a:lnTo>
                      <a:pt x="366" y="258"/>
                    </a:lnTo>
                    <a:lnTo>
                      <a:pt x="366" y="264"/>
                    </a:lnTo>
                    <a:lnTo>
                      <a:pt x="360" y="270"/>
                    </a:lnTo>
                    <a:lnTo>
                      <a:pt x="360" y="276"/>
                    </a:lnTo>
                    <a:lnTo>
                      <a:pt x="366" y="276"/>
                    </a:lnTo>
                    <a:lnTo>
                      <a:pt x="366" y="282"/>
                    </a:lnTo>
                    <a:lnTo>
                      <a:pt x="366" y="288"/>
                    </a:lnTo>
                    <a:lnTo>
                      <a:pt x="366" y="294"/>
                    </a:lnTo>
                    <a:lnTo>
                      <a:pt x="366" y="300"/>
                    </a:lnTo>
                    <a:lnTo>
                      <a:pt x="366" y="306"/>
                    </a:lnTo>
                    <a:lnTo>
                      <a:pt x="366" y="312"/>
                    </a:lnTo>
                    <a:lnTo>
                      <a:pt x="360" y="312"/>
                    </a:lnTo>
                    <a:lnTo>
                      <a:pt x="360" y="318"/>
                    </a:lnTo>
                    <a:lnTo>
                      <a:pt x="360" y="324"/>
                    </a:lnTo>
                    <a:lnTo>
                      <a:pt x="360" y="330"/>
                    </a:lnTo>
                    <a:lnTo>
                      <a:pt x="360" y="336"/>
                    </a:lnTo>
                    <a:lnTo>
                      <a:pt x="354" y="336"/>
                    </a:lnTo>
                    <a:lnTo>
                      <a:pt x="354" y="342"/>
                    </a:lnTo>
                    <a:lnTo>
                      <a:pt x="354" y="348"/>
                    </a:lnTo>
                    <a:lnTo>
                      <a:pt x="354" y="354"/>
                    </a:lnTo>
                    <a:lnTo>
                      <a:pt x="360" y="354"/>
                    </a:lnTo>
                    <a:lnTo>
                      <a:pt x="360" y="360"/>
                    </a:lnTo>
                    <a:lnTo>
                      <a:pt x="360" y="366"/>
                    </a:lnTo>
                    <a:lnTo>
                      <a:pt x="360" y="372"/>
                    </a:lnTo>
                    <a:lnTo>
                      <a:pt x="360" y="378"/>
                    </a:lnTo>
                    <a:lnTo>
                      <a:pt x="366" y="384"/>
                    </a:lnTo>
                    <a:lnTo>
                      <a:pt x="372" y="384"/>
                    </a:lnTo>
                    <a:lnTo>
                      <a:pt x="372" y="390"/>
                    </a:lnTo>
                    <a:lnTo>
                      <a:pt x="378" y="390"/>
                    </a:lnTo>
                    <a:lnTo>
                      <a:pt x="378" y="396"/>
                    </a:lnTo>
                    <a:lnTo>
                      <a:pt x="384" y="396"/>
                    </a:lnTo>
                    <a:lnTo>
                      <a:pt x="390" y="402"/>
                    </a:lnTo>
                    <a:lnTo>
                      <a:pt x="396" y="402"/>
                    </a:lnTo>
                    <a:lnTo>
                      <a:pt x="402" y="408"/>
                    </a:lnTo>
                    <a:lnTo>
                      <a:pt x="408" y="408"/>
                    </a:lnTo>
                    <a:lnTo>
                      <a:pt x="414" y="408"/>
                    </a:lnTo>
                    <a:lnTo>
                      <a:pt x="420" y="408"/>
                    </a:lnTo>
                    <a:lnTo>
                      <a:pt x="426" y="414"/>
                    </a:lnTo>
                    <a:lnTo>
                      <a:pt x="432" y="414"/>
                    </a:lnTo>
                    <a:lnTo>
                      <a:pt x="438" y="414"/>
                    </a:lnTo>
                    <a:lnTo>
                      <a:pt x="444" y="414"/>
                    </a:lnTo>
                    <a:lnTo>
                      <a:pt x="444" y="420"/>
                    </a:lnTo>
                    <a:lnTo>
                      <a:pt x="450" y="420"/>
                    </a:lnTo>
                    <a:lnTo>
                      <a:pt x="456" y="420"/>
                    </a:lnTo>
                    <a:lnTo>
                      <a:pt x="456" y="426"/>
                    </a:lnTo>
                    <a:lnTo>
                      <a:pt x="456" y="432"/>
                    </a:lnTo>
                    <a:lnTo>
                      <a:pt x="450" y="438"/>
                    </a:lnTo>
                    <a:lnTo>
                      <a:pt x="444" y="438"/>
                    </a:lnTo>
                    <a:lnTo>
                      <a:pt x="438" y="444"/>
                    </a:lnTo>
                    <a:lnTo>
                      <a:pt x="432" y="444"/>
                    </a:lnTo>
                    <a:lnTo>
                      <a:pt x="426" y="444"/>
                    </a:lnTo>
                    <a:lnTo>
                      <a:pt x="420" y="450"/>
                    </a:lnTo>
                    <a:lnTo>
                      <a:pt x="414" y="450"/>
                    </a:lnTo>
                    <a:lnTo>
                      <a:pt x="408" y="456"/>
                    </a:lnTo>
                    <a:lnTo>
                      <a:pt x="402" y="462"/>
                    </a:lnTo>
                    <a:lnTo>
                      <a:pt x="396" y="468"/>
                    </a:lnTo>
                    <a:lnTo>
                      <a:pt x="396" y="474"/>
                    </a:lnTo>
                    <a:lnTo>
                      <a:pt x="390" y="474"/>
                    </a:lnTo>
                    <a:lnTo>
                      <a:pt x="384" y="480"/>
                    </a:lnTo>
                    <a:lnTo>
                      <a:pt x="378" y="486"/>
                    </a:lnTo>
                    <a:lnTo>
                      <a:pt x="372" y="486"/>
                    </a:lnTo>
                    <a:lnTo>
                      <a:pt x="372" y="492"/>
                    </a:lnTo>
                    <a:lnTo>
                      <a:pt x="366" y="498"/>
                    </a:lnTo>
                    <a:lnTo>
                      <a:pt x="372" y="498"/>
                    </a:lnTo>
                    <a:lnTo>
                      <a:pt x="372" y="504"/>
                    </a:lnTo>
                    <a:lnTo>
                      <a:pt x="372" y="510"/>
                    </a:lnTo>
                    <a:lnTo>
                      <a:pt x="378" y="510"/>
                    </a:lnTo>
                    <a:lnTo>
                      <a:pt x="384" y="510"/>
                    </a:lnTo>
                    <a:lnTo>
                      <a:pt x="384" y="516"/>
                    </a:lnTo>
                    <a:lnTo>
                      <a:pt x="390" y="516"/>
                    </a:lnTo>
                    <a:lnTo>
                      <a:pt x="390" y="522"/>
                    </a:lnTo>
                    <a:lnTo>
                      <a:pt x="396" y="528"/>
                    </a:lnTo>
                    <a:lnTo>
                      <a:pt x="396" y="534"/>
                    </a:lnTo>
                    <a:lnTo>
                      <a:pt x="402" y="540"/>
                    </a:lnTo>
                    <a:lnTo>
                      <a:pt x="408" y="540"/>
                    </a:lnTo>
                    <a:lnTo>
                      <a:pt x="408" y="546"/>
                    </a:lnTo>
                    <a:lnTo>
                      <a:pt x="414" y="552"/>
                    </a:lnTo>
                    <a:lnTo>
                      <a:pt x="420" y="552"/>
                    </a:lnTo>
                    <a:lnTo>
                      <a:pt x="420" y="558"/>
                    </a:lnTo>
                    <a:lnTo>
                      <a:pt x="426" y="558"/>
                    </a:lnTo>
                    <a:lnTo>
                      <a:pt x="432" y="558"/>
                    </a:lnTo>
                    <a:lnTo>
                      <a:pt x="438" y="558"/>
                    </a:lnTo>
                    <a:lnTo>
                      <a:pt x="444" y="564"/>
                    </a:lnTo>
                    <a:lnTo>
                      <a:pt x="450" y="564"/>
                    </a:lnTo>
                    <a:lnTo>
                      <a:pt x="456" y="564"/>
                    </a:lnTo>
                    <a:lnTo>
                      <a:pt x="462" y="570"/>
                    </a:lnTo>
                    <a:lnTo>
                      <a:pt x="468" y="570"/>
                    </a:lnTo>
                    <a:lnTo>
                      <a:pt x="474" y="576"/>
                    </a:lnTo>
                    <a:lnTo>
                      <a:pt x="480" y="576"/>
                    </a:lnTo>
                    <a:lnTo>
                      <a:pt x="480" y="582"/>
                    </a:lnTo>
                    <a:lnTo>
                      <a:pt x="486" y="582"/>
                    </a:lnTo>
                    <a:lnTo>
                      <a:pt x="486" y="588"/>
                    </a:lnTo>
                    <a:lnTo>
                      <a:pt x="492" y="588"/>
                    </a:lnTo>
                    <a:lnTo>
                      <a:pt x="498" y="588"/>
                    </a:lnTo>
                    <a:lnTo>
                      <a:pt x="498" y="594"/>
                    </a:lnTo>
                    <a:lnTo>
                      <a:pt x="498" y="600"/>
                    </a:lnTo>
                    <a:lnTo>
                      <a:pt x="504" y="600"/>
                    </a:lnTo>
                    <a:lnTo>
                      <a:pt x="504" y="606"/>
                    </a:lnTo>
                    <a:lnTo>
                      <a:pt x="510" y="612"/>
                    </a:lnTo>
                    <a:lnTo>
                      <a:pt x="510" y="618"/>
                    </a:lnTo>
                    <a:lnTo>
                      <a:pt x="510" y="624"/>
                    </a:lnTo>
                    <a:lnTo>
                      <a:pt x="510" y="630"/>
                    </a:lnTo>
                    <a:lnTo>
                      <a:pt x="516" y="630"/>
                    </a:lnTo>
                    <a:lnTo>
                      <a:pt x="516" y="636"/>
                    </a:lnTo>
                    <a:lnTo>
                      <a:pt x="516" y="642"/>
                    </a:lnTo>
                    <a:lnTo>
                      <a:pt x="516" y="648"/>
                    </a:lnTo>
                    <a:lnTo>
                      <a:pt x="516" y="654"/>
                    </a:lnTo>
                    <a:lnTo>
                      <a:pt x="522" y="660"/>
                    </a:lnTo>
                    <a:lnTo>
                      <a:pt x="522" y="666"/>
                    </a:lnTo>
                    <a:lnTo>
                      <a:pt x="522" y="672"/>
                    </a:lnTo>
                    <a:lnTo>
                      <a:pt x="522" y="678"/>
                    </a:lnTo>
                    <a:lnTo>
                      <a:pt x="522" y="684"/>
                    </a:lnTo>
                    <a:lnTo>
                      <a:pt x="522" y="690"/>
                    </a:lnTo>
                    <a:lnTo>
                      <a:pt x="522" y="696"/>
                    </a:lnTo>
                    <a:lnTo>
                      <a:pt x="522" y="702"/>
                    </a:lnTo>
                    <a:lnTo>
                      <a:pt x="522" y="708"/>
                    </a:lnTo>
                    <a:lnTo>
                      <a:pt x="516" y="714"/>
                    </a:lnTo>
                    <a:lnTo>
                      <a:pt x="516" y="720"/>
                    </a:lnTo>
                    <a:lnTo>
                      <a:pt x="510" y="726"/>
                    </a:lnTo>
                    <a:lnTo>
                      <a:pt x="510" y="732"/>
                    </a:lnTo>
                    <a:lnTo>
                      <a:pt x="504" y="732"/>
                    </a:lnTo>
                    <a:lnTo>
                      <a:pt x="504" y="738"/>
                    </a:lnTo>
                    <a:lnTo>
                      <a:pt x="498" y="744"/>
                    </a:lnTo>
                    <a:lnTo>
                      <a:pt x="492" y="750"/>
                    </a:lnTo>
                    <a:lnTo>
                      <a:pt x="486" y="750"/>
                    </a:lnTo>
                    <a:lnTo>
                      <a:pt x="486" y="756"/>
                    </a:lnTo>
                    <a:lnTo>
                      <a:pt x="480" y="756"/>
                    </a:lnTo>
                    <a:lnTo>
                      <a:pt x="474" y="762"/>
                    </a:lnTo>
                    <a:lnTo>
                      <a:pt x="468" y="762"/>
                    </a:lnTo>
                    <a:lnTo>
                      <a:pt x="468" y="768"/>
                    </a:lnTo>
                    <a:lnTo>
                      <a:pt x="462" y="768"/>
                    </a:lnTo>
                    <a:lnTo>
                      <a:pt x="456" y="768"/>
                    </a:lnTo>
                    <a:lnTo>
                      <a:pt x="450" y="774"/>
                    </a:lnTo>
                    <a:lnTo>
                      <a:pt x="444" y="774"/>
                    </a:lnTo>
                    <a:lnTo>
                      <a:pt x="438" y="774"/>
                    </a:lnTo>
                    <a:lnTo>
                      <a:pt x="432" y="780"/>
                    </a:lnTo>
                    <a:lnTo>
                      <a:pt x="426" y="780"/>
                    </a:lnTo>
                    <a:lnTo>
                      <a:pt x="426" y="786"/>
                    </a:lnTo>
                    <a:lnTo>
                      <a:pt x="420" y="786"/>
                    </a:lnTo>
                    <a:lnTo>
                      <a:pt x="414" y="786"/>
                    </a:lnTo>
                    <a:lnTo>
                      <a:pt x="408" y="792"/>
                    </a:lnTo>
                    <a:lnTo>
                      <a:pt x="402" y="792"/>
                    </a:lnTo>
                    <a:lnTo>
                      <a:pt x="396" y="792"/>
                    </a:lnTo>
                    <a:lnTo>
                      <a:pt x="390" y="792"/>
                    </a:lnTo>
                    <a:lnTo>
                      <a:pt x="384" y="792"/>
                    </a:lnTo>
                    <a:lnTo>
                      <a:pt x="384" y="798"/>
                    </a:lnTo>
                    <a:lnTo>
                      <a:pt x="378" y="798"/>
                    </a:lnTo>
                    <a:lnTo>
                      <a:pt x="372" y="798"/>
                    </a:lnTo>
                    <a:lnTo>
                      <a:pt x="366" y="798"/>
                    </a:lnTo>
                    <a:lnTo>
                      <a:pt x="360" y="798"/>
                    </a:lnTo>
                    <a:lnTo>
                      <a:pt x="354" y="804"/>
                    </a:lnTo>
                    <a:lnTo>
                      <a:pt x="348" y="804"/>
                    </a:lnTo>
                    <a:lnTo>
                      <a:pt x="342" y="810"/>
                    </a:lnTo>
                    <a:lnTo>
                      <a:pt x="336" y="810"/>
                    </a:lnTo>
                    <a:lnTo>
                      <a:pt x="336" y="816"/>
                    </a:lnTo>
                    <a:lnTo>
                      <a:pt x="330" y="816"/>
                    </a:lnTo>
                    <a:lnTo>
                      <a:pt x="324" y="816"/>
                    </a:lnTo>
                    <a:lnTo>
                      <a:pt x="318" y="816"/>
                    </a:lnTo>
                    <a:lnTo>
                      <a:pt x="312" y="822"/>
                    </a:lnTo>
                    <a:lnTo>
                      <a:pt x="306" y="822"/>
                    </a:lnTo>
                    <a:lnTo>
                      <a:pt x="300" y="822"/>
                    </a:lnTo>
                    <a:lnTo>
                      <a:pt x="300" y="816"/>
                    </a:lnTo>
                    <a:lnTo>
                      <a:pt x="294" y="816"/>
                    </a:lnTo>
                    <a:lnTo>
                      <a:pt x="288" y="816"/>
                    </a:lnTo>
                    <a:lnTo>
                      <a:pt x="282" y="816"/>
                    </a:lnTo>
                    <a:lnTo>
                      <a:pt x="276" y="816"/>
                    </a:lnTo>
                    <a:lnTo>
                      <a:pt x="270" y="816"/>
                    </a:lnTo>
                    <a:lnTo>
                      <a:pt x="264" y="816"/>
                    </a:lnTo>
                    <a:lnTo>
                      <a:pt x="258" y="816"/>
                    </a:lnTo>
                    <a:lnTo>
                      <a:pt x="252" y="816"/>
                    </a:lnTo>
                    <a:lnTo>
                      <a:pt x="246" y="810"/>
                    </a:lnTo>
                    <a:lnTo>
                      <a:pt x="240" y="810"/>
                    </a:lnTo>
                    <a:lnTo>
                      <a:pt x="234" y="810"/>
                    </a:lnTo>
                    <a:lnTo>
                      <a:pt x="228" y="810"/>
                    </a:lnTo>
                    <a:lnTo>
                      <a:pt x="216" y="810"/>
                    </a:lnTo>
                    <a:lnTo>
                      <a:pt x="210" y="810"/>
                    </a:lnTo>
                    <a:lnTo>
                      <a:pt x="204" y="810"/>
                    </a:lnTo>
                    <a:lnTo>
                      <a:pt x="198" y="804"/>
                    </a:lnTo>
                    <a:lnTo>
                      <a:pt x="192" y="804"/>
                    </a:lnTo>
                    <a:lnTo>
                      <a:pt x="186" y="804"/>
                    </a:lnTo>
                    <a:lnTo>
                      <a:pt x="180" y="804"/>
                    </a:lnTo>
                    <a:lnTo>
                      <a:pt x="174" y="798"/>
                    </a:lnTo>
                    <a:lnTo>
                      <a:pt x="168" y="798"/>
                    </a:lnTo>
                    <a:lnTo>
                      <a:pt x="162" y="798"/>
                    </a:lnTo>
                    <a:lnTo>
                      <a:pt x="156" y="798"/>
                    </a:lnTo>
                    <a:lnTo>
                      <a:pt x="150" y="798"/>
                    </a:lnTo>
                    <a:lnTo>
                      <a:pt x="144" y="798"/>
                    </a:lnTo>
                    <a:lnTo>
                      <a:pt x="138" y="798"/>
                    </a:lnTo>
                    <a:lnTo>
                      <a:pt x="132" y="798"/>
                    </a:lnTo>
                    <a:lnTo>
                      <a:pt x="126" y="798"/>
                    </a:lnTo>
                    <a:lnTo>
                      <a:pt x="120" y="798"/>
                    </a:lnTo>
                    <a:lnTo>
                      <a:pt x="114" y="798"/>
                    </a:lnTo>
                    <a:lnTo>
                      <a:pt x="114" y="756"/>
                    </a:lnTo>
                    <a:lnTo>
                      <a:pt x="102" y="720"/>
                    </a:lnTo>
                    <a:lnTo>
                      <a:pt x="102" y="684"/>
                    </a:lnTo>
                    <a:lnTo>
                      <a:pt x="90" y="642"/>
                    </a:lnTo>
                    <a:lnTo>
                      <a:pt x="36" y="630"/>
                    </a:lnTo>
                    <a:lnTo>
                      <a:pt x="24" y="594"/>
                    </a:lnTo>
                    <a:lnTo>
                      <a:pt x="66" y="558"/>
                    </a:lnTo>
                    <a:lnTo>
                      <a:pt x="66" y="492"/>
                    </a:lnTo>
                    <a:lnTo>
                      <a:pt x="36" y="444"/>
                    </a:lnTo>
                    <a:lnTo>
                      <a:pt x="0" y="378"/>
                    </a:lnTo>
                    <a:lnTo>
                      <a:pt x="24" y="342"/>
                    </a:lnTo>
                    <a:lnTo>
                      <a:pt x="54" y="318"/>
                    </a:lnTo>
                    <a:lnTo>
                      <a:pt x="66" y="282"/>
                    </a:lnTo>
                    <a:lnTo>
                      <a:pt x="66" y="240"/>
                    </a:lnTo>
                    <a:lnTo>
                      <a:pt x="54" y="192"/>
                    </a:lnTo>
                    <a:lnTo>
                      <a:pt x="54" y="102"/>
                    </a:lnTo>
                    <a:lnTo>
                      <a:pt x="78" y="90"/>
                    </a:lnTo>
                    <a:lnTo>
                      <a:pt x="126" y="18"/>
                    </a:lnTo>
                    <a:lnTo>
                      <a:pt x="138" y="0"/>
                    </a:lnTo>
                    <a:close/>
                  </a:path>
                </a:pathLst>
              </a:custGeom>
              <a:solidFill>
                <a:srgbClr val="17365D"/>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3" name="Freeform 12">
                <a:extLst>
                  <a:ext uri="{FF2B5EF4-FFF2-40B4-BE49-F238E27FC236}">
                    <a16:creationId xmlns:a16="http://schemas.microsoft.com/office/drawing/2014/main" id="{D36397FE-2C9D-4ED1-A678-FAD311A3E6EB}"/>
                  </a:ext>
                </a:extLst>
              </p:cNvPr>
              <p:cNvSpPr>
                <a:spLocks/>
              </p:cNvSpPr>
              <p:nvPr/>
            </p:nvSpPr>
            <p:spPr bwMode="auto">
              <a:xfrm>
                <a:off x="3003550" y="230505"/>
                <a:ext cx="1212850" cy="1186815"/>
              </a:xfrm>
              <a:custGeom>
                <a:avLst/>
                <a:gdLst>
                  <a:gd name="T0" fmla="*/ 1020 w 1128"/>
                  <a:gd name="T1" fmla="*/ 102 h 1134"/>
                  <a:gd name="T2" fmla="*/ 1044 w 1128"/>
                  <a:gd name="T3" fmla="*/ 102 h 1134"/>
                  <a:gd name="T4" fmla="*/ 1074 w 1128"/>
                  <a:gd name="T5" fmla="*/ 114 h 1134"/>
                  <a:gd name="T6" fmla="*/ 1104 w 1128"/>
                  <a:gd name="T7" fmla="*/ 120 h 1134"/>
                  <a:gd name="T8" fmla="*/ 1128 w 1128"/>
                  <a:gd name="T9" fmla="*/ 246 h 1134"/>
                  <a:gd name="T10" fmla="*/ 1032 w 1128"/>
                  <a:gd name="T11" fmla="*/ 372 h 1134"/>
                  <a:gd name="T12" fmla="*/ 1026 w 1128"/>
                  <a:gd name="T13" fmla="*/ 606 h 1134"/>
                  <a:gd name="T14" fmla="*/ 1032 w 1128"/>
                  <a:gd name="T15" fmla="*/ 762 h 1134"/>
                  <a:gd name="T16" fmla="*/ 942 w 1128"/>
                  <a:gd name="T17" fmla="*/ 942 h 1134"/>
                  <a:gd name="T18" fmla="*/ 828 w 1128"/>
                  <a:gd name="T19" fmla="*/ 1116 h 1134"/>
                  <a:gd name="T20" fmla="*/ 774 w 1128"/>
                  <a:gd name="T21" fmla="*/ 1122 h 1134"/>
                  <a:gd name="T22" fmla="*/ 756 w 1128"/>
                  <a:gd name="T23" fmla="*/ 1086 h 1134"/>
                  <a:gd name="T24" fmla="*/ 756 w 1128"/>
                  <a:gd name="T25" fmla="*/ 1050 h 1134"/>
                  <a:gd name="T26" fmla="*/ 762 w 1128"/>
                  <a:gd name="T27" fmla="*/ 1008 h 1134"/>
                  <a:gd name="T28" fmla="*/ 756 w 1128"/>
                  <a:gd name="T29" fmla="*/ 966 h 1134"/>
                  <a:gd name="T30" fmla="*/ 732 w 1128"/>
                  <a:gd name="T31" fmla="*/ 942 h 1134"/>
                  <a:gd name="T32" fmla="*/ 708 w 1128"/>
                  <a:gd name="T33" fmla="*/ 912 h 1134"/>
                  <a:gd name="T34" fmla="*/ 684 w 1128"/>
                  <a:gd name="T35" fmla="*/ 870 h 1134"/>
                  <a:gd name="T36" fmla="*/ 642 w 1128"/>
                  <a:gd name="T37" fmla="*/ 846 h 1134"/>
                  <a:gd name="T38" fmla="*/ 600 w 1128"/>
                  <a:gd name="T39" fmla="*/ 828 h 1134"/>
                  <a:gd name="T40" fmla="*/ 552 w 1128"/>
                  <a:gd name="T41" fmla="*/ 822 h 1134"/>
                  <a:gd name="T42" fmla="*/ 510 w 1128"/>
                  <a:gd name="T43" fmla="*/ 810 h 1134"/>
                  <a:gd name="T44" fmla="*/ 522 w 1128"/>
                  <a:gd name="T45" fmla="*/ 780 h 1134"/>
                  <a:gd name="T46" fmla="*/ 534 w 1128"/>
                  <a:gd name="T47" fmla="*/ 738 h 1134"/>
                  <a:gd name="T48" fmla="*/ 522 w 1128"/>
                  <a:gd name="T49" fmla="*/ 696 h 1134"/>
                  <a:gd name="T50" fmla="*/ 498 w 1128"/>
                  <a:gd name="T51" fmla="*/ 654 h 1134"/>
                  <a:gd name="T52" fmla="*/ 480 w 1128"/>
                  <a:gd name="T53" fmla="*/ 612 h 1134"/>
                  <a:gd name="T54" fmla="*/ 474 w 1128"/>
                  <a:gd name="T55" fmla="*/ 570 h 1134"/>
                  <a:gd name="T56" fmla="*/ 468 w 1128"/>
                  <a:gd name="T57" fmla="*/ 522 h 1134"/>
                  <a:gd name="T58" fmla="*/ 444 w 1128"/>
                  <a:gd name="T59" fmla="*/ 486 h 1134"/>
                  <a:gd name="T60" fmla="*/ 438 w 1128"/>
                  <a:gd name="T61" fmla="*/ 438 h 1134"/>
                  <a:gd name="T62" fmla="*/ 432 w 1128"/>
                  <a:gd name="T63" fmla="*/ 396 h 1134"/>
                  <a:gd name="T64" fmla="*/ 402 w 1128"/>
                  <a:gd name="T65" fmla="*/ 366 h 1134"/>
                  <a:gd name="T66" fmla="*/ 372 w 1128"/>
                  <a:gd name="T67" fmla="*/ 324 h 1134"/>
                  <a:gd name="T68" fmla="*/ 372 w 1128"/>
                  <a:gd name="T69" fmla="*/ 276 h 1134"/>
                  <a:gd name="T70" fmla="*/ 360 w 1128"/>
                  <a:gd name="T71" fmla="*/ 240 h 1134"/>
                  <a:gd name="T72" fmla="*/ 330 w 1128"/>
                  <a:gd name="T73" fmla="*/ 216 h 1134"/>
                  <a:gd name="T74" fmla="*/ 306 w 1128"/>
                  <a:gd name="T75" fmla="*/ 192 h 1134"/>
                  <a:gd name="T76" fmla="*/ 276 w 1128"/>
                  <a:gd name="T77" fmla="*/ 174 h 1134"/>
                  <a:gd name="T78" fmla="*/ 246 w 1128"/>
                  <a:gd name="T79" fmla="*/ 144 h 1134"/>
                  <a:gd name="T80" fmla="*/ 216 w 1128"/>
                  <a:gd name="T81" fmla="*/ 150 h 1134"/>
                  <a:gd name="T82" fmla="*/ 174 w 1128"/>
                  <a:gd name="T83" fmla="*/ 162 h 1134"/>
                  <a:gd name="T84" fmla="*/ 132 w 1128"/>
                  <a:gd name="T85" fmla="*/ 168 h 1134"/>
                  <a:gd name="T86" fmla="*/ 102 w 1128"/>
                  <a:gd name="T87" fmla="*/ 210 h 1134"/>
                  <a:gd name="T88" fmla="*/ 66 w 1128"/>
                  <a:gd name="T89" fmla="*/ 228 h 1134"/>
                  <a:gd name="T90" fmla="*/ 18 w 1128"/>
                  <a:gd name="T91" fmla="*/ 228 h 1134"/>
                  <a:gd name="T92" fmla="*/ 30 w 1128"/>
                  <a:gd name="T93" fmla="*/ 204 h 1134"/>
                  <a:gd name="T94" fmla="*/ 78 w 1128"/>
                  <a:gd name="T95" fmla="*/ 150 h 1134"/>
                  <a:gd name="T96" fmla="*/ 144 w 1128"/>
                  <a:gd name="T97" fmla="*/ 84 h 1134"/>
                  <a:gd name="T98" fmla="*/ 210 w 1128"/>
                  <a:gd name="T99" fmla="*/ 48 h 1134"/>
                  <a:gd name="T100" fmla="*/ 300 w 1128"/>
                  <a:gd name="T101" fmla="*/ 36 h 1134"/>
                  <a:gd name="T102" fmla="*/ 360 w 1128"/>
                  <a:gd name="T103" fmla="*/ 24 h 1134"/>
                  <a:gd name="T104" fmla="*/ 414 w 1128"/>
                  <a:gd name="T105" fmla="*/ 6 h 1134"/>
                  <a:gd name="T106" fmla="*/ 492 w 1128"/>
                  <a:gd name="T107" fmla="*/ 0 h 1134"/>
                  <a:gd name="T108" fmla="*/ 576 w 1128"/>
                  <a:gd name="T109" fmla="*/ 0 h 1134"/>
                  <a:gd name="T110" fmla="*/ 678 w 1128"/>
                  <a:gd name="T111" fmla="*/ 0 h 1134"/>
                  <a:gd name="T112" fmla="*/ 756 w 1128"/>
                  <a:gd name="T113" fmla="*/ 6 h 1134"/>
                  <a:gd name="T114" fmla="*/ 828 w 1128"/>
                  <a:gd name="T115" fmla="*/ 36 h 1134"/>
                  <a:gd name="T116" fmla="*/ 900 w 1128"/>
                  <a:gd name="T117" fmla="*/ 48 h 1134"/>
                  <a:gd name="T118" fmla="*/ 960 w 1128"/>
                  <a:gd name="T119" fmla="*/ 90 h 11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8"/>
                  <a:gd name="T181" fmla="*/ 0 h 1134"/>
                  <a:gd name="T182" fmla="*/ 1128 w 1128"/>
                  <a:gd name="T183" fmla="*/ 1134 h 11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8" h="1134">
                    <a:moveTo>
                      <a:pt x="1002" y="114"/>
                    </a:moveTo>
                    <a:lnTo>
                      <a:pt x="1002" y="108"/>
                    </a:lnTo>
                    <a:lnTo>
                      <a:pt x="1008" y="108"/>
                    </a:lnTo>
                    <a:lnTo>
                      <a:pt x="1008" y="102"/>
                    </a:lnTo>
                    <a:lnTo>
                      <a:pt x="1008" y="108"/>
                    </a:lnTo>
                    <a:lnTo>
                      <a:pt x="1014" y="108"/>
                    </a:lnTo>
                    <a:lnTo>
                      <a:pt x="1020" y="108"/>
                    </a:lnTo>
                    <a:lnTo>
                      <a:pt x="1020" y="102"/>
                    </a:lnTo>
                    <a:lnTo>
                      <a:pt x="1020" y="96"/>
                    </a:lnTo>
                    <a:lnTo>
                      <a:pt x="1020" y="102"/>
                    </a:lnTo>
                    <a:lnTo>
                      <a:pt x="1026" y="102"/>
                    </a:lnTo>
                    <a:lnTo>
                      <a:pt x="1032" y="102"/>
                    </a:lnTo>
                    <a:lnTo>
                      <a:pt x="1038" y="102"/>
                    </a:lnTo>
                    <a:lnTo>
                      <a:pt x="1038" y="108"/>
                    </a:lnTo>
                    <a:lnTo>
                      <a:pt x="1044" y="108"/>
                    </a:lnTo>
                    <a:lnTo>
                      <a:pt x="1044" y="102"/>
                    </a:lnTo>
                    <a:lnTo>
                      <a:pt x="1050" y="102"/>
                    </a:lnTo>
                    <a:lnTo>
                      <a:pt x="1056" y="102"/>
                    </a:lnTo>
                    <a:lnTo>
                      <a:pt x="1056" y="108"/>
                    </a:lnTo>
                    <a:lnTo>
                      <a:pt x="1056" y="114"/>
                    </a:lnTo>
                    <a:lnTo>
                      <a:pt x="1062" y="114"/>
                    </a:lnTo>
                    <a:lnTo>
                      <a:pt x="1068" y="108"/>
                    </a:lnTo>
                    <a:lnTo>
                      <a:pt x="1074" y="108"/>
                    </a:lnTo>
                    <a:lnTo>
                      <a:pt x="1074" y="114"/>
                    </a:lnTo>
                    <a:lnTo>
                      <a:pt x="1080" y="114"/>
                    </a:lnTo>
                    <a:lnTo>
                      <a:pt x="1080" y="120"/>
                    </a:lnTo>
                    <a:lnTo>
                      <a:pt x="1086" y="120"/>
                    </a:lnTo>
                    <a:lnTo>
                      <a:pt x="1086" y="114"/>
                    </a:lnTo>
                    <a:lnTo>
                      <a:pt x="1092" y="114"/>
                    </a:lnTo>
                    <a:lnTo>
                      <a:pt x="1098" y="114"/>
                    </a:lnTo>
                    <a:lnTo>
                      <a:pt x="1098" y="120"/>
                    </a:lnTo>
                    <a:lnTo>
                      <a:pt x="1104" y="120"/>
                    </a:lnTo>
                    <a:lnTo>
                      <a:pt x="1104" y="132"/>
                    </a:lnTo>
                    <a:lnTo>
                      <a:pt x="1104" y="162"/>
                    </a:lnTo>
                    <a:lnTo>
                      <a:pt x="1092" y="180"/>
                    </a:lnTo>
                    <a:lnTo>
                      <a:pt x="1086" y="198"/>
                    </a:lnTo>
                    <a:lnTo>
                      <a:pt x="1086" y="204"/>
                    </a:lnTo>
                    <a:lnTo>
                      <a:pt x="1104" y="216"/>
                    </a:lnTo>
                    <a:lnTo>
                      <a:pt x="1116" y="234"/>
                    </a:lnTo>
                    <a:lnTo>
                      <a:pt x="1128" y="246"/>
                    </a:lnTo>
                    <a:lnTo>
                      <a:pt x="1128" y="264"/>
                    </a:lnTo>
                    <a:lnTo>
                      <a:pt x="1122" y="288"/>
                    </a:lnTo>
                    <a:lnTo>
                      <a:pt x="1116" y="306"/>
                    </a:lnTo>
                    <a:lnTo>
                      <a:pt x="1110" y="318"/>
                    </a:lnTo>
                    <a:lnTo>
                      <a:pt x="1098" y="336"/>
                    </a:lnTo>
                    <a:lnTo>
                      <a:pt x="1080" y="348"/>
                    </a:lnTo>
                    <a:lnTo>
                      <a:pt x="1050" y="360"/>
                    </a:lnTo>
                    <a:lnTo>
                      <a:pt x="1032" y="372"/>
                    </a:lnTo>
                    <a:lnTo>
                      <a:pt x="1050" y="402"/>
                    </a:lnTo>
                    <a:lnTo>
                      <a:pt x="1050" y="414"/>
                    </a:lnTo>
                    <a:lnTo>
                      <a:pt x="1050" y="438"/>
                    </a:lnTo>
                    <a:lnTo>
                      <a:pt x="1044" y="492"/>
                    </a:lnTo>
                    <a:lnTo>
                      <a:pt x="1038" y="522"/>
                    </a:lnTo>
                    <a:lnTo>
                      <a:pt x="1032" y="546"/>
                    </a:lnTo>
                    <a:lnTo>
                      <a:pt x="1032" y="576"/>
                    </a:lnTo>
                    <a:lnTo>
                      <a:pt x="1026" y="606"/>
                    </a:lnTo>
                    <a:lnTo>
                      <a:pt x="1020" y="630"/>
                    </a:lnTo>
                    <a:lnTo>
                      <a:pt x="1008" y="654"/>
                    </a:lnTo>
                    <a:lnTo>
                      <a:pt x="1014" y="666"/>
                    </a:lnTo>
                    <a:lnTo>
                      <a:pt x="1032" y="678"/>
                    </a:lnTo>
                    <a:lnTo>
                      <a:pt x="1056" y="696"/>
                    </a:lnTo>
                    <a:lnTo>
                      <a:pt x="1062" y="708"/>
                    </a:lnTo>
                    <a:lnTo>
                      <a:pt x="1056" y="744"/>
                    </a:lnTo>
                    <a:lnTo>
                      <a:pt x="1032" y="762"/>
                    </a:lnTo>
                    <a:lnTo>
                      <a:pt x="1014" y="780"/>
                    </a:lnTo>
                    <a:lnTo>
                      <a:pt x="1008" y="798"/>
                    </a:lnTo>
                    <a:lnTo>
                      <a:pt x="1002" y="816"/>
                    </a:lnTo>
                    <a:lnTo>
                      <a:pt x="978" y="834"/>
                    </a:lnTo>
                    <a:lnTo>
                      <a:pt x="984" y="864"/>
                    </a:lnTo>
                    <a:lnTo>
                      <a:pt x="990" y="894"/>
                    </a:lnTo>
                    <a:lnTo>
                      <a:pt x="972" y="918"/>
                    </a:lnTo>
                    <a:lnTo>
                      <a:pt x="942" y="942"/>
                    </a:lnTo>
                    <a:lnTo>
                      <a:pt x="894" y="960"/>
                    </a:lnTo>
                    <a:lnTo>
                      <a:pt x="852" y="978"/>
                    </a:lnTo>
                    <a:lnTo>
                      <a:pt x="828" y="990"/>
                    </a:lnTo>
                    <a:lnTo>
                      <a:pt x="816" y="1002"/>
                    </a:lnTo>
                    <a:lnTo>
                      <a:pt x="816" y="1038"/>
                    </a:lnTo>
                    <a:lnTo>
                      <a:pt x="834" y="1068"/>
                    </a:lnTo>
                    <a:lnTo>
                      <a:pt x="840" y="1086"/>
                    </a:lnTo>
                    <a:lnTo>
                      <a:pt x="828" y="1116"/>
                    </a:lnTo>
                    <a:lnTo>
                      <a:pt x="816" y="1134"/>
                    </a:lnTo>
                    <a:lnTo>
                      <a:pt x="810" y="1134"/>
                    </a:lnTo>
                    <a:lnTo>
                      <a:pt x="804" y="1134"/>
                    </a:lnTo>
                    <a:lnTo>
                      <a:pt x="798" y="1134"/>
                    </a:lnTo>
                    <a:lnTo>
                      <a:pt x="792" y="1128"/>
                    </a:lnTo>
                    <a:lnTo>
                      <a:pt x="786" y="1128"/>
                    </a:lnTo>
                    <a:lnTo>
                      <a:pt x="780" y="1122"/>
                    </a:lnTo>
                    <a:lnTo>
                      <a:pt x="774" y="1122"/>
                    </a:lnTo>
                    <a:lnTo>
                      <a:pt x="774" y="1116"/>
                    </a:lnTo>
                    <a:lnTo>
                      <a:pt x="768" y="1116"/>
                    </a:lnTo>
                    <a:lnTo>
                      <a:pt x="768" y="1110"/>
                    </a:lnTo>
                    <a:lnTo>
                      <a:pt x="762" y="1110"/>
                    </a:lnTo>
                    <a:lnTo>
                      <a:pt x="756" y="1104"/>
                    </a:lnTo>
                    <a:lnTo>
                      <a:pt x="756" y="1098"/>
                    </a:lnTo>
                    <a:lnTo>
                      <a:pt x="756" y="1092"/>
                    </a:lnTo>
                    <a:lnTo>
                      <a:pt x="756" y="1086"/>
                    </a:lnTo>
                    <a:lnTo>
                      <a:pt x="756" y="1080"/>
                    </a:lnTo>
                    <a:lnTo>
                      <a:pt x="750" y="1080"/>
                    </a:lnTo>
                    <a:lnTo>
                      <a:pt x="750" y="1074"/>
                    </a:lnTo>
                    <a:lnTo>
                      <a:pt x="750" y="1068"/>
                    </a:lnTo>
                    <a:lnTo>
                      <a:pt x="750" y="1062"/>
                    </a:lnTo>
                    <a:lnTo>
                      <a:pt x="756" y="1062"/>
                    </a:lnTo>
                    <a:lnTo>
                      <a:pt x="756" y="1056"/>
                    </a:lnTo>
                    <a:lnTo>
                      <a:pt x="756" y="1050"/>
                    </a:lnTo>
                    <a:lnTo>
                      <a:pt x="756" y="1044"/>
                    </a:lnTo>
                    <a:lnTo>
                      <a:pt x="756" y="1038"/>
                    </a:lnTo>
                    <a:lnTo>
                      <a:pt x="762" y="1038"/>
                    </a:lnTo>
                    <a:lnTo>
                      <a:pt x="762" y="1032"/>
                    </a:lnTo>
                    <a:lnTo>
                      <a:pt x="762" y="1026"/>
                    </a:lnTo>
                    <a:lnTo>
                      <a:pt x="762" y="1020"/>
                    </a:lnTo>
                    <a:lnTo>
                      <a:pt x="762" y="1014"/>
                    </a:lnTo>
                    <a:lnTo>
                      <a:pt x="762" y="1008"/>
                    </a:lnTo>
                    <a:lnTo>
                      <a:pt x="762" y="1002"/>
                    </a:lnTo>
                    <a:lnTo>
                      <a:pt x="756" y="1002"/>
                    </a:lnTo>
                    <a:lnTo>
                      <a:pt x="756" y="996"/>
                    </a:lnTo>
                    <a:lnTo>
                      <a:pt x="762" y="990"/>
                    </a:lnTo>
                    <a:lnTo>
                      <a:pt x="762" y="984"/>
                    </a:lnTo>
                    <a:lnTo>
                      <a:pt x="756" y="978"/>
                    </a:lnTo>
                    <a:lnTo>
                      <a:pt x="756" y="972"/>
                    </a:lnTo>
                    <a:lnTo>
                      <a:pt x="756" y="966"/>
                    </a:lnTo>
                    <a:lnTo>
                      <a:pt x="750" y="966"/>
                    </a:lnTo>
                    <a:lnTo>
                      <a:pt x="750" y="960"/>
                    </a:lnTo>
                    <a:lnTo>
                      <a:pt x="744" y="960"/>
                    </a:lnTo>
                    <a:lnTo>
                      <a:pt x="744" y="954"/>
                    </a:lnTo>
                    <a:lnTo>
                      <a:pt x="744" y="948"/>
                    </a:lnTo>
                    <a:lnTo>
                      <a:pt x="738" y="948"/>
                    </a:lnTo>
                    <a:lnTo>
                      <a:pt x="738" y="942"/>
                    </a:lnTo>
                    <a:lnTo>
                      <a:pt x="732" y="942"/>
                    </a:lnTo>
                    <a:lnTo>
                      <a:pt x="732" y="936"/>
                    </a:lnTo>
                    <a:lnTo>
                      <a:pt x="726" y="936"/>
                    </a:lnTo>
                    <a:lnTo>
                      <a:pt x="726" y="930"/>
                    </a:lnTo>
                    <a:lnTo>
                      <a:pt x="720" y="924"/>
                    </a:lnTo>
                    <a:lnTo>
                      <a:pt x="714" y="924"/>
                    </a:lnTo>
                    <a:lnTo>
                      <a:pt x="714" y="918"/>
                    </a:lnTo>
                    <a:lnTo>
                      <a:pt x="708" y="918"/>
                    </a:lnTo>
                    <a:lnTo>
                      <a:pt x="708" y="912"/>
                    </a:lnTo>
                    <a:lnTo>
                      <a:pt x="702" y="912"/>
                    </a:lnTo>
                    <a:lnTo>
                      <a:pt x="696" y="906"/>
                    </a:lnTo>
                    <a:lnTo>
                      <a:pt x="696" y="900"/>
                    </a:lnTo>
                    <a:lnTo>
                      <a:pt x="690" y="894"/>
                    </a:lnTo>
                    <a:lnTo>
                      <a:pt x="690" y="888"/>
                    </a:lnTo>
                    <a:lnTo>
                      <a:pt x="690" y="882"/>
                    </a:lnTo>
                    <a:lnTo>
                      <a:pt x="684" y="876"/>
                    </a:lnTo>
                    <a:lnTo>
                      <a:pt x="684" y="870"/>
                    </a:lnTo>
                    <a:lnTo>
                      <a:pt x="678" y="870"/>
                    </a:lnTo>
                    <a:lnTo>
                      <a:pt x="672" y="864"/>
                    </a:lnTo>
                    <a:lnTo>
                      <a:pt x="666" y="858"/>
                    </a:lnTo>
                    <a:lnTo>
                      <a:pt x="660" y="852"/>
                    </a:lnTo>
                    <a:lnTo>
                      <a:pt x="654" y="852"/>
                    </a:lnTo>
                    <a:lnTo>
                      <a:pt x="648" y="852"/>
                    </a:lnTo>
                    <a:lnTo>
                      <a:pt x="648" y="846"/>
                    </a:lnTo>
                    <a:lnTo>
                      <a:pt x="642" y="846"/>
                    </a:lnTo>
                    <a:lnTo>
                      <a:pt x="636" y="846"/>
                    </a:lnTo>
                    <a:lnTo>
                      <a:pt x="630" y="846"/>
                    </a:lnTo>
                    <a:lnTo>
                      <a:pt x="624" y="846"/>
                    </a:lnTo>
                    <a:lnTo>
                      <a:pt x="618" y="840"/>
                    </a:lnTo>
                    <a:lnTo>
                      <a:pt x="612" y="840"/>
                    </a:lnTo>
                    <a:lnTo>
                      <a:pt x="606" y="834"/>
                    </a:lnTo>
                    <a:lnTo>
                      <a:pt x="600" y="834"/>
                    </a:lnTo>
                    <a:lnTo>
                      <a:pt x="600" y="828"/>
                    </a:lnTo>
                    <a:lnTo>
                      <a:pt x="594" y="828"/>
                    </a:lnTo>
                    <a:lnTo>
                      <a:pt x="588" y="822"/>
                    </a:lnTo>
                    <a:lnTo>
                      <a:pt x="582" y="822"/>
                    </a:lnTo>
                    <a:lnTo>
                      <a:pt x="576" y="822"/>
                    </a:lnTo>
                    <a:lnTo>
                      <a:pt x="570" y="822"/>
                    </a:lnTo>
                    <a:lnTo>
                      <a:pt x="564" y="822"/>
                    </a:lnTo>
                    <a:lnTo>
                      <a:pt x="558" y="822"/>
                    </a:lnTo>
                    <a:lnTo>
                      <a:pt x="552" y="822"/>
                    </a:lnTo>
                    <a:lnTo>
                      <a:pt x="546" y="822"/>
                    </a:lnTo>
                    <a:lnTo>
                      <a:pt x="540" y="822"/>
                    </a:lnTo>
                    <a:lnTo>
                      <a:pt x="540" y="816"/>
                    </a:lnTo>
                    <a:lnTo>
                      <a:pt x="534" y="816"/>
                    </a:lnTo>
                    <a:lnTo>
                      <a:pt x="528" y="816"/>
                    </a:lnTo>
                    <a:lnTo>
                      <a:pt x="522" y="816"/>
                    </a:lnTo>
                    <a:lnTo>
                      <a:pt x="516" y="816"/>
                    </a:lnTo>
                    <a:lnTo>
                      <a:pt x="510" y="810"/>
                    </a:lnTo>
                    <a:lnTo>
                      <a:pt x="504" y="810"/>
                    </a:lnTo>
                    <a:lnTo>
                      <a:pt x="498" y="804"/>
                    </a:lnTo>
                    <a:lnTo>
                      <a:pt x="504" y="798"/>
                    </a:lnTo>
                    <a:lnTo>
                      <a:pt x="510" y="792"/>
                    </a:lnTo>
                    <a:lnTo>
                      <a:pt x="510" y="786"/>
                    </a:lnTo>
                    <a:lnTo>
                      <a:pt x="516" y="786"/>
                    </a:lnTo>
                    <a:lnTo>
                      <a:pt x="516" y="780"/>
                    </a:lnTo>
                    <a:lnTo>
                      <a:pt x="522" y="780"/>
                    </a:lnTo>
                    <a:lnTo>
                      <a:pt x="522" y="774"/>
                    </a:lnTo>
                    <a:lnTo>
                      <a:pt x="522" y="768"/>
                    </a:lnTo>
                    <a:lnTo>
                      <a:pt x="528" y="762"/>
                    </a:lnTo>
                    <a:lnTo>
                      <a:pt x="528" y="756"/>
                    </a:lnTo>
                    <a:lnTo>
                      <a:pt x="534" y="756"/>
                    </a:lnTo>
                    <a:lnTo>
                      <a:pt x="534" y="750"/>
                    </a:lnTo>
                    <a:lnTo>
                      <a:pt x="534" y="744"/>
                    </a:lnTo>
                    <a:lnTo>
                      <a:pt x="534" y="738"/>
                    </a:lnTo>
                    <a:lnTo>
                      <a:pt x="534" y="732"/>
                    </a:lnTo>
                    <a:lnTo>
                      <a:pt x="534" y="726"/>
                    </a:lnTo>
                    <a:lnTo>
                      <a:pt x="534" y="720"/>
                    </a:lnTo>
                    <a:lnTo>
                      <a:pt x="528" y="720"/>
                    </a:lnTo>
                    <a:lnTo>
                      <a:pt x="528" y="714"/>
                    </a:lnTo>
                    <a:lnTo>
                      <a:pt x="528" y="708"/>
                    </a:lnTo>
                    <a:lnTo>
                      <a:pt x="522" y="702"/>
                    </a:lnTo>
                    <a:lnTo>
                      <a:pt x="522" y="696"/>
                    </a:lnTo>
                    <a:lnTo>
                      <a:pt x="522" y="690"/>
                    </a:lnTo>
                    <a:lnTo>
                      <a:pt x="516" y="684"/>
                    </a:lnTo>
                    <a:lnTo>
                      <a:pt x="516" y="678"/>
                    </a:lnTo>
                    <a:lnTo>
                      <a:pt x="510" y="678"/>
                    </a:lnTo>
                    <a:lnTo>
                      <a:pt x="510" y="672"/>
                    </a:lnTo>
                    <a:lnTo>
                      <a:pt x="504" y="666"/>
                    </a:lnTo>
                    <a:lnTo>
                      <a:pt x="504" y="660"/>
                    </a:lnTo>
                    <a:lnTo>
                      <a:pt x="498" y="654"/>
                    </a:lnTo>
                    <a:lnTo>
                      <a:pt x="492" y="648"/>
                    </a:lnTo>
                    <a:lnTo>
                      <a:pt x="492" y="642"/>
                    </a:lnTo>
                    <a:lnTo>
                      <a:pt x="486" y="642"/>
                    </a:lnTo>
                    <a:lnTo>
                      <a:pt x="486" y="636"/>
                    </a:lnTo>
                    <a:lnTo>
                      <a:pt x="486" y="630"/>
                    </a:lnTo>
                    <a:lnTo>
                      <a:pt x="486" y="624"/>
                    </a:lnTo>
                    <a:lnTo>
                      <a:pt x="486" y="618"/>
                    </a:lnTo>
                    <a:lnTo>
                      <a:pt x="480" y="612"/>
                    </a:lnTo>
                    <a:lnTo>
                      <a:pt x="480" y="606"/>
                    </a:lnTo>
                    <a:lnTo>
                      <a:pt x="480" y="600"/>
                    </a:lnTo>
                    <a:lnTo>
                      <a:pt x="480" y="594"/>
                    </a:lnTo>
                    <a:lnTo>
                      <a:pt x="480" y="588"/>
                    </a:lnTo>
                    <a:lnTo>
                      <a:pt x="474" y="588"/>
                    </a:lnTo>
                    <a:lnTo>
                      <a:pt x="474" y="582"/>
                    </a:lnTo>
                    <a:lnTo>
                      <a:pt x="474" y="576"/>
                    </a:lnTo>
                    <a:lnTo>
                      <a:pt x="474" y="570"/>
                    </a:lnTo>
                    <a:lnTo>
                      <a:pt x="474" y="564"/>
                    </a:lnTo>
                    <a:lnTo>
                      <a:pt x="474" y="558"/>
                    </a:lnTo>
                    <a:lnTo>
                      <a:pt x="474" y="552"/>
                    </a:lnTo>
                    <a:lnTo>
                      <a:pt x="474" y="546"/>
                    </a:lnTo>
                    <a:lnTo>
                      <a:pt x="474" y="540"/>
                    </a:lnTo>
                    <a:lnTo>
                      <a:pt x="474" y="534"/>
                    </a:lnTo>
                    <a:lnTo>
                      <a:pt x="474" y="528"/>
                    </a:lnTo>
                    <a:lnTo>
                      <a:pt x="468" y="522"/>
                    </a:lnTo>
                    <a:lnTo>
                      <a:pt x="468" y="516"/>
                    </a:lnTo>
                    <a:lnTo>
                      <a:pt x="468" y="510"/>
                    </a:lnTo>
                    <a:lnTo>
                      <a:pt x="462" y="510"/>
                    </a:lnTo>
                    <a:lnTo>
                      <a:pt x="462" y="504"/>
                    </a:lnTo>
                    <a:lnTo>
                      <a:pt x="456" y="498"/>
                    </a:lnTo>
                    <a:lnTo>
                      <a:pt x="450" y="492"/>
                    </a:lnTo>
                    <a:lnTo>
                      <a:pt x="450" y="486"/>
                    </a:lnTo>
                    <a:lnTo>
                      <a:pt x="444" y="486"/>
                    </a:lnTo>
                    <a:lnTo>
                      <a:pt x="444" y="480"/>
                    </a:lnTo>
                    <a:lnTo>
                      <a:pt x="438" y="474"/>
                    </a:lnTo>
                    <a:lnTo>
                      <a:pt x="438" y="468"/>
                    </a:lnTo>
                    <a:lnTo>
                      <a:pt x="438" y="462"/>
                    </a:lnTo>
                    <a:lnTo>
                      <a:pt x="438" y="456"/>
                    </a:lnTo>
                    <a:lnTo>
                      <a:pt x="438" y="450"/>
                    </a:lnTo>
                    <a:lnTo>
                      <a:pt x="438" y="444"/>
                    </a:lnTo>
                    <a:lnTo>
                      <a:pt x="438" y="438"/>
                    </a:lnTo>
                    <a:lnTo>
                      <a:pt x="432" y="438"/>
                    </a:lnTo>
                    <a:lnTo>
                      <a:pt x="432" y="432"/>
                    </a:lnTo>
                    <a:lnTo>
                      <a:pt x="432" y="426"/>
                    </a:lnTo>
                    <a:lnTo>
                      <a:pt x="432" y="420"/>
                    </a:lnTo>
                    <a:lnTo>
                      <a:pt x="432" y="414"/>
                    </a:lnTo>
                    <a:lnTo>
                      <a:pt x="432" y="408"/>
                    </a:lnTo>
                    <a:lnTo>
                      <a:pt x="432" y="402"/>
                    </a:lnTo>
                    <a:lnTo>
                      <a:pt x="432" y="396"/>
                    </a:lnTo>
                    <a:lnTo>
                      <a:pt x="426" y="390"/>
                    </a:lnTo>
                    <a:lnTo>
                      <a:pt x="426" y="384"/>
                    </a:lnTo>
                    <a:lnTo>
                      <a:pt x="420" y="384"/>
                    </a:lnTo>
                    <a:lnTo>
                      <a:pt x="420" y="378"/>
                    </a:lnTo>
                    <a:lnTo>
                      <a:pt x="414" y="378"/>
                    </a:lnTo>
                    <a:lnTo>
                      <a:pt x="414" y="372"/>
                    </a:lnTo>
                    <a:lnTo>
                      <a:pt x="408" y="372"/>
                    </a:lnTo>
                    <a:lnTo>
                      <a:pt x="402" y="366"/>
                    </a:lnTo>
                    <a:lnTo>
                      <a:pt x="396" y="366"/>
                    </a:lnTo>
                    <a:lnTo>
                      <a:pt x="390" y="360"/>
                    </a:lnTo>
                    <a:lnTo>
                      <a:pt x="384" y="354"/>
                    </a:lnTo>
                    <a:lnTo>
                      <a:pt x="378" y="348"/>
                    </a:lnTo>
                    <a:lnTo>
                      <a:pt x="378" y="342"/>
                    </a:lnTo>
                    <a:lnTo>
                      <a:pt x="378" y="336"/>
                    </a:lnTo>
                    <a:lnTo>
                      <a:pt x="372" y="330"/>
                    </a:lnTo>
                    <a:lnTo>
                      <a:pt x="372" y="324"/>
                    </a:lnTo>
                    <a:lnTo>
                      <a:pt x="372" y="318"/>
                    </a:lnTo>
                    <a:lnTo>
                      <a:pt x="372" y="312"/>
                    </a:lnTo>
                    <a:lnTo>
                      <a:pt x="372" y="306"/>
                    </a:lnTo>
                    <a:lnTo>
                      <a:pt x="372" y="300"/>
                    </a:lnTo>
                    <a:lnTo>
                      <a:pt x="372" y="294"/>
                    </a:lnTo>
                    <a:lnTo>
                      <a:pt x="372" y="288"/>
                    </a:lnTo>
                    <a:lnTo>
                      <a:pt x="372" y="282"/>
                    </a:lnTo>
                    <a:lnTo>
                      <a:pt x="372" y="276"/>
                    </a:lnTo>
                    <a:lnTo>
                      <a:pt x="372" y="270"/>
                    </a:lnTo>
                    <a:lnTo>
                      <a:pt x="372" y="264"/>
                    </a:lnTo>
                    <a:lnTo>
                      <a:pt x="372" y="258"/>
                    </a:lnTo>
                    <a:lnTo>
                      <a:pt x="366" y="258"/>
                    </a:lnTo>
                    <a:lnTo>
                      <a:pt x="366" y="252"/>
                    </a:lnTo>
                    <a:lnTo>
                      <a:pt x="366" y="246"/>
                    </a:lnTo>
                    <a:lnTo>
                      <a:pt x="360" y="246"/>
                    </a:lnTo>
                    <a:lnTo>
                      <a:pt x="360" y="240"/>
                    </a:lnTo>
                    <a:lnTo>
                      <a:pt x="360" y="234"/>
                    </a:lnTo>
                    <a:lnTo>
                      <a:pt x="354" y="228"/>
                    </a:lnTo>
                    <a:lnTo>
                      <a:pt x="354" y="222"/>
                    </a:lnTo>
                    <a:lnTo>
                      <a:pt x="348" y="222"/>
                    </a:lnTo>
                    <a:lnTo>
                      <a:pt x="342" y="222"/>
                    </a:lnTo>
                    <a:lnTo>
                      <a:pt x="336" y="222"/>
                    </a:lnTo>
                    <a:lnTo>
                      <a:pt x="336" y="216"/>
                    </a:lnTo>
                    <a:lnTo>
                      <a:pt x="330" y="216"/>
                    </a:lnTo>
                    <a:lnTo>
                      <a:pt x="324" y="216"/>
                    </a:lnTo>
                    <a:lnTo>
                      <a:pt x="324" y="210"/>
                    </a:lnTo>
                    <a:lnTo>
                      <a:pt x="318" y="210"/>
                    </a:lnTo>
                    <a:lnTo>
                      <a:pt x="318" y="204"/>
                    </a:lnTo>
                    <a:lnTo>
                      <a:pt x="312" y="204"/>
                    </a:lnTo>
                    <a:lnTo>
                      <a:pt x="312" y="198"/>
                    </a:lnTo>
                    <a:lnTo>
                      <a:pt x="306" y="198"/>
                    </a:lnTo>
                    <a:lnTo>
                      <a:pt x="306" y="192"/>
                    </a:lnTo>
                    <a:lnTo>
                      <a:pt x="300" y="192"/>
                    </a:lnTo>
                    <a:lnTo>
                      <a:pt x="300" y="186"/>
                    </a:lnTo>
                    <a:lnTo>
                      <a:pt x="294" y="186"/>
                    </a:lnTo>
                    <a:lnTo>
                      <a:pt x="294" y="180"/>
                    </a:lnTo>
                    <a:lnTo>
                      <a:pt x="288" y="180"/>
                    </a:lnTo>
                    <a:lnTo>
                      <a:pt x="282" y="180"/>
                    </a:lnTo>
                    <a:lnTo>
                      <a:pt x="282" y="174"/>
                    </a:lnTo>
                    <a:lnTo>
                      <a:pt x="276" y="174"/>
                    </a:lnTo>
                    <a:lnTo>
                      <a:pt x="270" y="174"/>
                    </a:lnTo>
                    <a:lnTo>
                      <a:pt x="264" y="168"/>
                    </a:lnTo>
                    <a:lnTo>
                      <a:pt x="264" y="162"/>
                    </a:lnTo>
                    <a:lnTo>
                      <a:pt x="264" y="156"/>
                    </a:lnTo>
                    <a:lnTo>
                      <a:pt x="258" y="156"/>
                    </a:lnTo>
                    <a:lnTo>
                      <a:pt x="258" y="150"/>
                    </a:lnTo>
                    <a:lnTo>
                      <a:pt x="252" y="144"/>
                    </a:lnTo>
                    <a:lnTo>
                      <a:pt x="246" y="144"/>
                    </a:lnTo>
                    <a:lnTo>
                      <a:pt x="246" y="138"/>
                    </a:lnTo>
                    <a:lnTo>
                      <a:pt x="240" y="138"/>
                    </a:lnTo>
                    <a:lnTo>
                      <a:pt x="234" y="138"/>
                    </a:lnTo>
                    <a:lnTo>
                      <a:pt x="228" y="138"/>
                    </a:lnTo>
                    <a:lnTo>
                      <a:pt x="228" y="144"/>
                    </a:lnTo>
                    <a:lnTo>
                      <a:pt x="222" y="144"/>
                    </a:lnTo>
                    <a:lnTo>
                      <a:pt x="216" y="144"/>
                    </a:lnTo>
                    <a:lnTo>
                      <a:pt x="216" y="150"/>
                    </a:lnTo>
                    <a:lnTo>
                      <a:pt x="210" y="150"/>
                    </a:lnTo>
                    <a:lnTo>
                      <a:pt x="204" y="150"/>
                    </a:lnTo>
                    <a:lnTo>
                      <a:pt x="204" y="156"/>
                    </a:lnTo>
                    <a:lnTo>
                      <a:pt x="198" y="156"/>
                    </a:lnTo>
                    <a:lnTo>
                      <a:pt x="192" y="156"/>
                    </a:lnTo>
                    <a:lnTo>
                      <a:pt x="186" y="162"/>
                    </a:lnTo>
                    <a:lnTo>
                      <a:pt x="180" y="162"/>
                    </a:lnTo>
                    <a:lnTo>
                      <a:pt x="174" y="162"/>
                    </a:lnTo>
                    <a:lnTo>
                      <a:pt x="168" y="162"/>
                    </a:lnTo>
                    <a:lnTo>
                      <a:pt x="162" y="162"/>
                    </a:lnTo>
                    <a:lnTo>
                      <a:pt x="156" y="162"/>
                    </a:lnTo>
                    <a:lnTo>
                      <a:pt x="150" y="162"/>
                    </a:lnTo>
                    <a:lnTo>
                      <a:pt x="144" y="162"/>
                    </a:lnTo>
                    <a:lnTo>
                      <a:pt x="144" y="168"/>
                    </a:lnTo>
                    <a:lnTo>
                      <a:pt x="138" y="168"/>
                    </a:lnTo>
                    <a:lnTo>
                      <a:pt x="132" y="168"/>
                    </a:lnTo>
                    <a:lnTo>
                      <a:pt x="126" y="174"/>
                    </a:lnTo>
                    <a:lnTo>
                      <a:pt x="120" y="180"/>
                    </a:lnTo>
                    <a:lnTo>
                      <a:pt x="120" y="186"/>
                    </a:lnTo>
                    <a:lnTo>
                      <a:pt x="114" y="186"/>
                    </a:lnTo>
                    <a:lnTo>
                      <a:pt x="114" y="192"/>
                    </a:lnTo>
                    <a:lnTo>
                      <a:pt x="108" y="198"/>
                    </a:lnTo>
                    <a:lnTo>
                      <a:pt x="108" y="204"/>
                    </a:lnTo>
                    <a:lnTo>
                      <a:pt x="102" y="210"/>
                    </a:lnTo>
                    <a:lnTo>
                      <a:pt x="102" y="216"/>
                    </a:lnTo>
                    <a:lnTo>
                      <a:pt x="96" y="216"/>
                    </a:lnTo>
                    <a:lnTo>
                      <a:pt x="96" y="222"/>
                    </a:lnTo>
                    <a:lnTo>
                      <a:pt x="90" y="228"/>
                    </a:lnTo>
                    <a:lnTo>
                      <a:pt x="84" y="228"/>
                    </a:lnTo>
                    <a:lnTo>
                      <a:pt x="78" y="228"/>
                    </a:lnTo>
                    <a:lnTo>
                      <a:pt x="72" y="228"/>
                    </a:lnTo>
                    <a:lnTo>
                      <a:pt x="66" y="228"/>
                    </a:lnTo>
                    <a:lnTo>
                      <a:pt x="60" y="228"/>
                    </a:lnTo>
                    <a:lnTo>
                      <a:pt x="54" y="228"/>
                    </a:lnTo>
                    <a:lnTo>
                      <a:pt x="48" y="228"/>
                    </a:lnTo>
                    <a:lnTo>
                      <a:pt x="42" y="228"/>
                    </a:lnTo>
                    <a:lnTo>
                      <a:pt x="36" y="228"/>
                    </a:lnTo>
                    <a:lnTo>
                      <a:pt x="30" y="228"/>
                    </a:lnTo>
                    <a:lnTo>
                      <a:pt x="24" y="228"/>
                    </a:lnTo>
                    <a:lnTo>
                      <a:pt x="18" y="228"/>
                    </a:lnTo>
                    <a:lnTo>
                      <a:pt x="12" y="228"/>
                    </a:lnTo>
                    <a:lnTo>
                      <a:pt x="6" y="228"/>
                    </a:lnTo>
                    <a:lnTo>
                      <a:pt x="0" y="228"/>
                    </a:lnTo>
                    <a:lnTo>
                      <a:pt x="6" y="228"/>
                    </a:lnTo>
                    <a:lnTo>
                      <a:pt x="12" y="222"/>
                    </a:lnTo>
                    <a:lnTo>
                      <a:pt x="24" y="216"/>
                    </a:lnTo>
                    <a:lnTo>
                      <a:pt x="24" y="210"/>
                    </a:lnTo>
                    <a:lnTo>
                      <a:pt x="30" y="204"/>
                    </a:lnTo>
                    <a:lnTo>
                      <a:pt x="54" y="186"/>
                    </a:lnTo>
                    <a:lnTo>
                      <a:pt x="54" y="180"/>
                    </a:lnTo>
                    <a:lnTo>
                      <a:pt x="60" y="180"/>
                    </a:lnTo>
                    <a:lnTo>
                      <a:pt x="60" y="174"/>
                    </a:lnTo>
                    <a:lnTo>
                      <a:pt x="66" y="174"/>
                    </a:lnTo>
                    <a:lnTo>
                      <a:pt x="66" y="168"/>
                    </a:lnTo>
                    <a:lnTo>
                      <a:pt x="72" y="162"/>
                    </a:lnTo>
                    <a:lnTo>
                      <a:pt x="78" y="150"/>
                    </a:lnTo>
                    <a:lnTo>
                      <a:pt x="84" y="144"/>
                    </a:lnTo>
                    <a:lnTo>
                      <a:pt x="96" y="132"/>
                    </a:lnTo>
                    <a:lnTo>
                      <a:pt x="102" y="126"/>
                    </a:lnTo>
                    <a:lnTo>
                      <a:pt x="108" y="126"/>
                    </a:lnTo>
                    <a:lnTo>
                      <a:pt x="114" y="120"/>
                    </a:lnTo>
                    <a:lnTo>
                      <a:pt x="126" y="108"/>
                    </a:lnTo>
                    <a:lnTo>
                      <a:pt x="138" y="90"/>
                    </a:lnTo>
                    <a:lnTo>
                      <a:pt x="144" y="84"/>
                    </a:lnTo>
                    <a:lnTo>
                      <a:pt x="156" y="78"/>
                    </a:lnTo>
                    <a:lnTo>
                      <a:pt x="162" y="72"/>
                    </a:lnTo>
                    <a:lnTo>
                      <a:pt x="168" y="72"/>
                    </a:lnTo>
                    <a:lnTo>
                      <a:pt x="174" y="66"/>
                    </a:lnTo>
                    <a:lnTo>
                      <a:pt x="186" y="60"/>
                    </a:lnTo>
                    <a:lnTo>
                      <a:pt x="198" y="54"/>
                    </a:lnTo>
                    <a:lnTo>
                      <a:pt x="204" y="54"/>
                    </a:lnTo>
                    <a:lnTo>
                      <a:pt x="210" y="48"/>
                    </a:lnTo>
                    <a:lnTo>
                      <a:pt x="228" y="42"/>
                    </a:lnTo>
                    <a:lnTo>
                      <a:pt x="246" y="42"/>
                    </a:lnTo>
                    <a:lnTo>
                      <a:pt x="252" y="42"/>
                    </a:lnTo>
                    <a:lnTo>
                      <a:pt x="264" y="42"/>
                    </a:lnTo>
                    <a:lnTo>
                      <a:pt x="270" y="42"/>
                    </a:lnTo>
                    <a:lnTo>
                      <a:pt x="276" y="36"/>
                    </a:lnTo>
                    <a:lnTo>
                      <a:pt x="282" y="36"/>
                    </a:lnTo>
                    <a:lnTo>
                      <a:pt x="300" y="36"/>
                    </a:lnTo>
                    <a:lnTo>
                      <a:pt x="306" y="36"/>
                    </a:lnTo>
                    <a:lnTo>
                      <a:pt x="312" y="36"/>
                    </a:lnTo>
                    <a:lnTo>
                      <a:pt x="318" y="36"/>
                    </a:lnTo>
                    <a:lnTo>
                      <a:pt x="324" y="36"/>
                    </a:lnTo>
                    <a:lnTo>
                      <a:pt x="330" y="36"/>
                    </a:lnTo>
                    <a:lnTo>
                      <a:pt x="336" y="36"/>
                    </a:lnTo>
                    <a:lnTo>
                      <a:pt x="342" y="30"/>
                    </a:lnTo>
                    <a:lnTo>
                      <a:pt x="360" y="24"/>
                    </a:lnTo>
                    <a:lnTo>
                      <a:pt x="366" y="24"/>
                    </a:lnTo>
                    <a:lnTo>
                      <a:pt x="372" y="18"/>
                    </a:lnTo>
                    <a:lnTo>
                      <a:pt x="378" y="18"/>
                    </a:lnTo>
                    <a:lnTo>
                      <a:pt x="384" y="18"/>
                    </a:lnTo>
                    <a:lnTo>
                      <a:pt x="390" y="12"/>
                    </a:lnTo>
                    <a:lnTo>
                      <a:pt x="396" y="12"/>
                    </a:lnTo>
                    <a:lnTo>
                      <a:pt x="408" y="6"/>
                    </a:lnTo>
                    <a:lnTo>
                      <a:pt x="414" y="6"/>
                    </a:lnTo>
                    <a:lnTo>
                      <a:pt x="420" y="6"/>
                    </a:lnTo>
                    <a:lnTo>
                      <a:pt x="426" y="6"/>
                    </a:lnTo>
                    <a:lnTo>
                      <a:pt x="444" y="6"/>
                    </a:lnTo>
                    <a:lnTo>
                      <a:pt x="450" y="6"/>
                    </a:lnTo>
                    <a:lnTo>
                      <a:pt x="462" y="6"/>
                    </a:lnTo>
                    <a:lnTo>
                      <a:pt x="474" y="0"/>
                    </a:lnTo>
                    <a:lnTo>
                      <a:pt x="486" y="0"/>
                    </a:lnTo>
                    <a:lnTo>
                      <a:pt x="492" y="0"/>
                    </a:lnTo>
                    <a:lnTo>
                      <a:pt x="498" y="0"/>
                    </a:lnTo>
                    <a:lnTo>
                      <a:pt x="510" y="0"/>
                    </a:lnTo>
                    <a:lnTo>
                      <a:pt x="516" y="0"/>
                    </a:lnTo>
                    <a:lnTo>
                      <a:pt x="540" y="0"/>
                    </a:lnTo>
                    <a:lnTo>
                      <a:pt x="558" y="0"/>
                    </a:lnTo>
                    <a:lnTo>
                      <a:pt x="564" y="0"/>
                    </a:lnTo>
                    <a:lnTo>
                      <a:pt x="570" y="0"/>
                    </a:lnTo>
                    <a:lnTo>
                      <a:pt x="576" y="0"/>
                    </a:lnTo>
                    <a:lnTo>
                      <a:pt x="600" y="0"/>
                    </a:lnTo>
                    <a:lnTo>
                      <a:pt x="606" y="0"/>
                    </a:lnTo>
                    <a:lnTo>
                      <a:pt x="612" y="0"/>
                    </a:lnTo>
                    <a:lnTo>
                      <a:pt x="618" y="0"/>
                    </a:lnTo>
                    <a:lnTo>
                      <a:pt x="630" y="0"/>
                    </a:lnTo>
                    <a:lnTo>
                      <a:pt x="660" y="0"/>
                    </a:lnTo>
                    <a:lnTo>
                      <a:pt x="666" y="0"/>
                    </a:lnTo>
                    <a:lnTo>
                      <a:pt x="678" y="0"/>
                    </a:lnTo>
                    <a:lnTo>
                      <a:pt x="696" y="0"/>
                    </a:lnTo>
                    <a:lnTo>
                      <a:pt x="708" y="0"/>
                    </a:lnTo>
                    <a:lnTo>
                      <a:pt x="720" y="0"/>
                    </a:lnTo>
                    <a:lnTo>
                      <a:pt x="726" y="6"/>
                    </a:lnTo>
                    <a:lnTo>
                      <a:pt x="732" y="6"/>
                    </a:lnTo>
                    <a:lnTo>
                      <a:pt x="738" y="6"/>
                    </a:lnTo>
                    <a:lnTo>
                      <a:pt x="744" y="6"/>
                    </a:lnTo>
                    <a:lnTo>
                      <a:pt x="756" y="6"/>
                    </a:lnTo>
                    <a:lnTo>
                      <a:pt x="762" y="12"/>
                    </a:lnTo>
                    <a:lnTo>
                      <a:pt x="786" y="18"/>
                    </a:lnTo>
                    <a:lnTo>
                      <a:pt x="792" y="24"/>
                    </a:lnTo>
                    <a:lnTo>
                      <a:pt x="798" y="24"/>
                    </a:lnTo>
                    <a:lnTo>
                      <a:pt x="804" y="24"/>
                    </a:lnTo>
                    <a:lnTo>
                      <a:pt x="810" y="30"/>
                    </a:lnTo>
                    <a:lnTo>
                      <a:pt x="816" y="30"/>
                    </a:lnTo>
                    <a:lnTo>
                      <a:pt x="828" y="36"/>
                    </a:lnTo>
                    <a:lnTo>
                      <a:pt x="840" y="36"/>
                    </a:lnTo>
                    <a:lnTo>
                      <a:pt x="846" y="36"/>
                    </a:lnTo>
                    <a:lnTo>
                      <a:pt x="852" y="42"/>
                    </a:lnTo>
                    <a:lnTo>
                      <a:pt x="858" y="42"/>
                    </a:lnTo>
                    <a:lnTo>
                      <a:pt x="864" y="42"/>
                    </a:lnTo>
                    <a:lnTo>
                      <a:pt x="870" y="42"/>
                    </a:lnTo>
                    <a:lnTo>
                      <a:pt x="876" y="42"/>
                    </a:lnTo>
                    <a:lnTo>
                      <a:pt x="900" y="48"/>
                    </a:lnTo>
                    <a:lnTo>
                      <a:pt x="912" y="54"/>
                    </a:lnTo>
                    <a:lnTo>
                      <a:pt x="918" y="60"/>
                    </a:lnTo>
                    <a:lnTo>
                      <a:pt x="924" y="60"/>
                    </a:lnTo>
                    <a:lnTo>
                      <a:pt x="942" y="78"/>
                    </a:lnTo>
                    <a:lnTo>
                      <a:pt x="948" y="78"/>
                    </a:lnTo>
                    <a:lnTo>
                      <a:pt x="954" y="84"/>
                    </a:lnTo>
                    <a:lnTo>
                      <a:pt x="954" y="90"/>
                    </a:lnTo>
                    <a:lnTo>
                      <a:pt x="960" y="90"/>
                    </a:lnTo>
                    <a:lnTo>
                      <a:pt x="966" y="96"/>
                    </a:lnTo>
                    <a:lnTo>
                      <a:pt x="978" y="102"/>
                    </a:lnTo>
                    <a:lnTo>
                      <a:pt x="990" y="108"/>
                    </a:lnTo>
                    <a:lnTo>
                      <a:pt x="996" y="114"/>
                    </a:lnTo>
                    <a:lnTo>
                      <a:pt x="1002" y="114"/>
                    </a:lnTo>
                    <a:close/>
                  </a:path>
                </a:pathLst>
              </a:custGeom>
              <a:solidFill>
                <a:srgbClr val="17365D"/>
              </a:solidFill>
              <a:ln w="9525">
                <a:solidFill>
                  <a:srgbClr val="000066"/>
                </a:solidFill>
                <a:round/>
                <a:headEnd/>
                <a:tailEnd/>
              </a:ln>
            </p:spPr>
            <p:txBody>
              <a:bodyPr rot="0" vert="horz" wrap="square" lIns="67483" tIns="33741" rIns="67483" bIns="33741" anchor="t" anchorCtr="0">
                <a:noAutofit/>
              </a:bodyPr>
              <a:lstStyle/>
              <a:p>
                <a:pPr marL="0" marR="0">
                  <a:lnSpc>
                    <a:spcPct val="107000"/>
                  </a:lnSpc>
                  <a:spcBef>
                    <a:spcPts val="0"/>
                  </a:spcBef>
                  <a:spcAft>
                    <a:spcPts val="800"/>
                  </a:spcAft>
                </a:pPr>
                <a:r>
                  <a:rPr lang="en-US" sz="13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4" name="Text Box 67">
                <a:extLst>
                  <a:ext uri="{FF2B5EF4-FFF2-40B4-BE49-F238E27FC236}">
                    <a16:creationId xmlns:a16="http://schemas.microsoft.com/office/drawing/2014/main" id="{D7BBED62-23B0-4E46-8718-98A0DD2D2C5D}"/>
                  </a:ext>
                </a:extLst>
              </p:cNvPr>
              <p:cNvSpPr txBox="1">
                <a:spLocks noChangeArrowheads="1"/>
              </p:cNvSpPr>
              <p:nvPr/>
            </p:nvSpPr>
            <p:spPr bwMode="auto">
              <a:xfrm>
                <a:off x="2951859" y="785931"/>
                <a:ext cx="1790700" cy="31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1409" tIns="30704" rIns="61409" bIns="30704" anchor="t" anchorCtr="0">
                <a:noAutofit/>
              </a:bodyPr>
              <a:lstStyle/>
              <a:p>
                <a:pPr marL="0" marR="0">
                  <a:lnSpc>
                    <a:spcPct val="107000"/>
                  </a:lnSpc>
                  <a:spcBef>
                    <a:spcPts val="0"/>
                  </a:spcBef>
                  <a:spcAft>
                    <a:spcPts val="800"/>
                  </a:spcAft>
                </a:pPr>
                <a:r>
                  <a:rPr lang="en-US" sz="1600" b="1" kern="1200">
                    <a:solidFill>
                      <a:srgbClr val="FFFFD9"/>
                    </a:solidFill>
                    <a:effectLst/>
                    <a:latin typeface="Calibri" panose="020F0502020204030204" pitchFamily="34" charset="0"/>
                    <a:ea typeface="Times New Roman" panose="02020603050405020304" pitchFamily="18" charset="0"/>
                    <a:cs typeface="Arial" panose="020B0604020202020204" pitchFamily="34" charset="0"/>
                  </a:rPr>
                  <a:t>North-East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5" name="Oval 624">
                <a:extLst>
                  <a:ext uri="{FF2B5EF4-FFF2-40B4-BE49-F238E27FC236}">
                    <a16:creationId xmlns:a16="http://schemas.microsoft.com/office/drawing/2014/main" id="{2749D27E-A12C-4DFA-AA74-801506FA720D}"/>
                  </a:ext>
                </a:extLst>
              </p:cNvPr>
              <p:cNvSpPr>
                <a:spLocks noChangeArrowheads="1"/>
              </p:cNvSpPr>
              <p:nvPr/>
            </p:nvSpPr>
            <p:spPr bwMode="auto">
              <a:xfrm>
                <a:off x="4732655" y="1157605"/>
                <a:ext cx="809625" cy="876935"/>
              </a:xfrm>
              <a:prstGeom prst="ellipse">
                <a:avLst/>
              </a:prstGeom>
              <a:solidFill>
                <a:srgbClr val="FFFFFF"/>
              </a:solidFill>
              <a:ln w="9525">
                <a:solidFill>
                  <a:schemeClr val="bg1">
                    <a:lumMod val="100000"/>
                    <a:lumOff val="0"/>
                  </a:schemeClr>
                </a:solidFill>
                <a:round/>
                <a:headEnd/>
                <a:tailEnd/>
              </a:ln>
            </p:spPr>
            <p:txBody>
              <a:bodyPr rot="0" vert="horz" wrap="square" lIns="91440" tIns="45720" rIns="91440" bIns="45720" anchor="t" anchorCtr="0" upright="1">
                <a:noAutofit/>
              </a:bodyPr>
              <a:lstStyle/>
              <a:p>
                <a:endParaRPr lang="en-US"/>
              </a:p>
            </p:txBody>
          </p:sp>
        </p:grpSp>
        <p:sp>
          <p:nvSpPr>
            <p:cNvPr id="545" name="TextBox 6">
              <a:extLst>
                <a:ext uri="{FF2B5EF4-FFF2-40B4-BE49-F238E27FC236}">
                  <a16:creationId xmlns:a16="http://schemas.microsoft.com/office/drawing/2014/main" id="{B7E92388-FC06-9E30-A49F-A53EB1DD0044}"/>
                </a:ext>
              </a:extLst>
            </p:cNvPr>
            <p:cNvSpPr txBox="1"/>
            <p:nvPr/>
          </p:nvSpPr>
          <p:spPr>
            <a:xfrm>
              <a:off x="799480" y="789568"/>
              <a:ext cx="1414780" cy="494030"/>
            </a:xfrm>
            <a:prstGeom prst="rect">
              <a:avLst/>
            </a:prstGeom>
            <a:noFill/>
          </p:spPr>
          <p:txBody>
            <a:bodyPr wrap="square">
              <a:spAutoFit/>
            </a:bodyPr>
            <a:lstStyle/>
            <a:p>
              <a:pPr marL="0" marR="0">
                <a:lnSpc>
                  <a:spcPct val="107000"/>
                </a:lnSpc>
                <a:spcBef>
                  <a:spcPts val="0"/>
                </a:spcBef>
                <a:spcAft>
                  <a:spcPts val="800"/>
                </a:spcAft>
              </a:pPr>
              <a:r>
                <a:rPr lang="en-US" sz="18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North- West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709" name="Text Box 180">
            <a:extLst>
              <a:ext uri="{FF2B5EF4-FFF2-40B4-BE49-F238E27FC236}">
                <a16:creationId xmlns:a16="http://schemas.microsoft.com/office/drawing/2014/main" id="{50ADD140-052F-B02E-C937-9CA8996E7485}"/>
              </a:ext>
            </a:extLst>
          </p:cNvPr>
          <p:cNvSpPr txBox="1">
            <a:spLocks noChangeArrowheads="1"/>
          </p:cNvSpPr>
          <p:nvPr/>
        </p:nvSpPr>
        <p:spPr bwMode="auto">
          <a:xfrm>
            <a:off x="23975708" y="6114619"/>
            <a:ext cx="63486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2000" b="1" dirty="0">
                <a:latin typeface="Calibri" pitchFamily="34" charset="0"/>
              </a:rPr>
              <a:t>Figure 3: Timely HBV Birth Dose Vaccination Within 7 days</a:t>
            </a:r>
            <a:endParaRPr lang="en-US" sz="2000" dirty="0">
              <a:latin typeface="Calibri" pitchFamily="34" charset="0"/>
            </a:endParaRPr>
          </a:p>
        </p:txBody>
      </p:sp>
      <p:graphicFrame>
        <p:nvGraphicFramePr>
          <p:cNvPr id="713" name="Table 712">
            <a:extLst>
              <a:ext uri="{FF2B5EF4-FFF2-40B4-BE49-F238E27FC236}">
                <a16:creationId xmlns:a16="http://schemas.microsoft.com/office/drawing/2014/main" id="{C631980F-37B7-3891-F6AB-E4D1A32B6537}"/>
              </a:ext>
            </a:extLst>
          </p:cNvPr>
          <p:cNvGraphicFramePr>
            <a:graphicFrameLocks noGrp="1"/>
          </p:cNvGraphicFramePr>
          <p:nvPr>
            <p:extLst>
              <p:ext uri="{D42A27DB-BD31-4B8C-83A1-F6EECF244321}">
                <p14:modId xmlns:p14="http://schemas.microsoft.com/office/powerpoint/2010/main" val="589298660"/>
              </p:ext>
            </p:extLst>
          </p:nvPr>
        </p:nvGraphicFramePr>
        <p:xfrm>
          <a:off x="16916400" y="11277600"/>
          <a:ext cx="14173200" cy="12853149"/>
        </p:xfrm>
        <a:graphic>
          <a:graphicData uri="http://schemas.openxmlformats.org/drawingml/2006/table">
            <a:tbl>
              <a:tblPr firstRow="1" firstCol="1" bandRow="1">
                <a:tableStyleId>{F5AB1C69-6EDB-4FF4-983F-18BD219EF322}</a:tableStyleId>
              </a:tblPr>
              <a:tblGrid>
                <a:gridCol w="4010483">
                  <a:extLst>
                    <a:ext uri="{9D8B030D-6E8A-4147-A177-3AD203B41FA5}">
                      <a16:colId xmlns:a16="http://schemas.microsoft.com/office/drawing/2014/main" val="2904951311"/>
                    </a:ext>
                  </a:extLst>
                </a:gridCol>
                <a:gridCol w="3276209">
                  <a:extLst>
                    <a:ext uri="{9D8B030D-6E8A-4147-A177-3AD203B41FA5}">
                      <a16:colId xmlns:a16="http://schemas.microsoft.com/office/drawing/2014/main" val="838303820"/>
                    </a:ext>
                  </a:extLst>
                </a:gridCol>
                <a:gridCol w="1357903">
                  <a:extLst>
                    <a:ext uri="{9D8B030D-6E8A-4147-A177-3AD203B41FA5}">
                      <a16:colId xmlns:a16="http://schemas.microsoft.com/office/drawing/2014/main" val="985820340"/>
                    </a:ext>
                  </a:extLst>
                </a:gridCol>
                <a:gridCol w="1939861">
                  <a:extLst>
                    <a:ext uri="{9D8B030D-6E8A-4147-A177-3AD203B41FA5}">
                      <a16:colId xmlns:a16="http://schemas.microsoft.com/office/drawing/2014/main" val="2210816097"/>
                    </a:ext>
                  </a:extLst>
                </a:gridCol>
                <a:gridCol w="1260910">
                  <a:extLst>
                    <a:ext uri="{9D8B030D-6E8A-4147-A177-3AD203B41FA5}">
                      <a16:colId xmlns:a16="http://schemas.microsoft.com/office/drawing/2014/main" val="3377429234"/>
                    </a:ext>
                  </a:extLst>
                </a:gridCol>
                <a:gridCol w="2327834">
                  <a:extLst>
                    <a:ext uri="{9D8B030D-6E8A-4147-A177-3AD203B41FA5}">
                      <a16:colId xmlns:a16="http://schemas.microsoft.com/office/drawing/2014/main" val="2191368465"/>
                    </a:ext>
                  </a:extLst>
                </a:gridCol>
              </a:tblGrid>
              <a:tr h="304098">
                <a:tc gridSpan="2">
                  <a:txBody>
                    <a:bodyPr/>
                    <a:lstStyle/>
                    <a:p>
                      <a:pPr>
                        <a:lnSpc>
                          <a:spcPct val="107000"/>
                        </a:lnSpc>
                      </a:pPr>
                      <a:endParaRPr lang="en-US" sz="2200" b="1">
                        <a:effectLst/>
                        <a:latin typeface="Calibri" panose="020F0502020204030204" pitchFamily="34" charset="0"/>
                        <a:cs typeface="Times New Roman" panose="02020603050405020304" pitchFamily="18" charset="0"/>
                      </a:endParaRPr>
                    </a:p>
                  </a:txBody>
                  <a:tcPr marL="113030" marR="113030" marT="15875" marB="0">
                    <a:solidFill>
                      <a:schemeClr val="accent3">
                        <a:lumMod val="75000"/>
                      </a:schemeClr>
                    </a:solidFill>
                  </a:tcPr>
                </a:tc>
                <a:tc hMerge="1">
                  <a:txBody>
                    <a:bodyPr/>
                    <a:lstStyle/>
                    <a:p>
                      <a:endParaRPr lang="en-US"/>
                    </a:p>
                  </a:txBody>
                  <a:tcPr/>
                </a:tc>
                <a:tc gridSpan="2">
                  <a:txBody>
                    <a:bodyPr/>
                    <a:lstStyle/>
                    <a:p>
                      <a:pPr marL="0" marR="0">
                        <a:lnSpc>
                          <a:spcPct val="107000"/>
                        </a:lnSpc>
                        <a:spcBef>
                          <a:spcPts val="0"/>
                        </a:spcBef>
                        <a:spcAft>
                          <a:spcPts val="0"/>
                        </a:spcAft>
                      </a:pPr>
                      <a:r>
                        <a:rPr lang="en-US" sz="2200" b="1" dirty="0">
                          <a:effectLst/>
                        </a:rPr>
                        <a:t>Model 4: Birth Dose HBV</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solidFill>
                      <a:schemeClr val="accent3">
                        <a:lumMod val="75000"/>
                      </a:schemeClr>
                    </a:solidFill>
                  </a:tcPr>
                </a:tc>
                <a:tc hMerge="1">
                  <a:txBody>
                    <a:bodyPr/>
                    <a:lstStyle/>
                    <a:p>
                      <a:endParaRPr lang="en-US"/>
                    </a:p>
                  </a:txBody>
                  <a:tcPr/>
                </a:tc>
                <a:tc gridSpan="2">
                  <a:txBody>
                    <a:bodyPr/>
                    <a:lstStyle/>
                    <a:p>
                      <a:pPr marL="0" marR="0">
                        <a:lnSpc>
                          <a:spcPct val="107000"/>
                        </a:lnSpc>
                        <a:spcBef>
                          <a:spcPts val="0"/>
                        </a:spcBef>
                        <a:spcAft>
                          <a:spcPts val="0"/>
                        </a:spcAft>
                      </a:pPr>
                      <a:r>
                        <a:rPr lang="en-US" sz="2200" b="1">
                          <a:effectLst/>
                        </a:rPr>
                        <a:t>Model 4: Timely Vaccination</a:t>
                      </a:r>
                      <a:endParaRPr lang="en-US" sz="2200" b="1">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solidFill>
                      <a:schemeClr val="accent3">
                        <a:lumMod val="75000"/>
                      </a:schemeClr>
                    </a:solidFill>
                  </a:tcPr>
                </a:tc>
                <a:tc hMerge="1">
                  <a:txBody>
                    <a:bodyPr/>
                    <a:lstStyle/>
                    <a:p>
                      <a:endParaRPr lang="en-US"/>
                    </a:p>
                  </a:txBody>
                  <a:tcPr/>
                </a:tc>
                <a:extLst>
                  <a:ext uri="{0D108BD9-81ED-4DB2-BD59-A6C34878D82A}">
                    <a16:rowId xmlns:a16="http://schemas.microsoft.com/office/drawing/2014/main" val="2025387256"/>
                  </a:ext>
                </a:extLst>
              </a:tr>
              <a:tr h="304098">
                <a:tc>
                  <a:txBody>
                    <a:bodyPr/>
                    <a:lstStyle/>
                    <a:p>
                      <a:pPr marL="0" marR="0">
                        <a:lnSpc>
                          <a:spcPct val="107000"/>
                        </a:lnSpc>
                        <a:spcBef>
                          <a:spcPts val="0"/>
                        </a:spcBef>
                        <a:spcAft>
                          <a:spcPts val="0"/>
                        </a:spcAft>
                      </a:pPr>
                      <a:r>
                        <a:rPr lang="en-US" sz="2200" b="1" dirty="0">
                          <a:effectLst/>
                        </a:rPr>
                        <a:t> Individual Level factors</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solidFill>
                      <a:schemeClr val="accent3">
                        <a:lumMod val="75000"/>
                      </a:schemeClr>
                    </a:solidFill>
                  </a:tcPr>
                </a:tc>
                <a:tc>
                  <a:txBody>
                    <a:bodyPr/>
                    <a:lstStyle/>
                    <a:p>
                      <a:pPr marL="0" marR="0">
                        <a:lnSpc>
                          <a:spcPct val="107000"/>
                        </a:lnSpc>
                        <a:spcBef>
                          <a:spcPts val="0"/>
                        </a:spcBef>
                        <a:spcAft>
                          <a:spcPts val="0"/>
                        </a:spcAft>
                      </a:pPr>
                      <a:r>
                        <a:rPr lang="en-US" sz="2200" b="1" dirty="0">
                          <a:effectLst/>
                        </a:rPr>
                        <a:t> </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solidFill>
                      <a:schemeClr val="accent3">
                        <a:lumMod val="75000"/>
                      </a:schemeClr>
                    </a:solidFill>
                  </a:tcPr>
                </a:tc>
                <a:tc>
                  <a:txBody>
                    <a:bodyPr/>
                    <a:lstStyle/>
                    <a:p>
                      <a:pPr marL="0" marR="0">
                        <a:lnSpc>
                          <a:spcPct val="107000"/>
                        </a:lnSpc>
                        <a:spcBef>
                          <a:spcPts val="0"/>
                        </a:spcBef>
                        <a:spcAft>
                          <a:spcPts val="0"/>
                        </a:spcAft>
                      </a:pPr>
                      <a:r>
                        <a:rPr lang="en-US" sz="2200" b="1" dirty="0" err="1">
                          <a:effectLst/>
                        </a:rPr>
                        <a:t>aOR</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solidFill>
                      <a:schemeClr val="accent3">
                        <a:lumMod val="75000"/>
                      </a:schemeClr>
                    </a:solidFill>
                  </a:tcPr>
                </a:tc>
                <a:tc>
                  <a:txBody>
                    <a:bodyPr/>
                    <a:lstStyle/>
                    <a:p>
                      <a:pPr marL="0" marR="0">
                        <a:lnSpc>
                          <a:spcPct val="107000"/>
                        </a:lnSpc>
                        <a:spcBef>
                          <a:spcPts val="0"/>
                        </a:spcBef>
                        <a:spcAft>
                          <a:spcPts val="0"/>
                        </a:spcAft>
                      </a:pPr>
                      <a:r>
                        <a:rPr lang="en-US" sz="2200" b="1" dirty="0">
                          <a:effectLst/>
                        </a:rPr>
                        <a:t>95% CI</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solidFill>
                      <a:schemeClr val="accent3">
                        <a:lumMod val="75000"/>
                      </a:schemeClr>
                    </a:solidFill>
                  </a:tcPr>
                </a:tc>
                <a:tc>
                  <a:txBody>
                    <a:bodyPr/>
                    <a:lstStyle/>
                    <a:p>
                      <a:pPr marL="0" marR="0">
                        <a:lnSpc>
                          <a:spcPct val="107000"/>
                        </a:lnSpc>
                        <a:spcBef>
                          <a:spcPts val="0"/>
                        </a:spcBef>
                        <a:spcAft>
                          <a:spcPts val="0"/>
                        </a:spcAft>
                      </a:pPr>
                      <a:r>
                        <a:rPr lang="en-US" sz="2200" b="1" dirty="0" err="1">
                          <a:effectLst/>
                        </a:rPr>
                        <a:t>aOR</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solidFill>
                      <a:schemeClr val="accent3">
                        <a:lumMod val="75000"/>
                      </a:schemeClr>
                    </a:solidFill>
                  </a:tcPr>
                </a:tc>
                <a:tc>
                  <a:txBody>
                    <a:bodyPr/>
                    <a:lstStyle/>
                    <a:p>
                      <a:pPr marL="0" marR="0">
                        <a:lnSpc>
                          <a:spcPct val="107000"/>
                        </a:lnSpc>
                        <a:spcBef>
                          <a:spcPts val="0"/>
                        </a:spcBef>
                        <a:spcAft>
                          <a:spcPts val="0"/>
                        </a:spcAft>
                      </a:pPr>
                      <a:r>
                        <a:rPr lang="en-US" sz="2200" b="1" dirty="0">
                          <a:effectLst/>
                        </a:rPr>
                        <a:t>95% CI</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solidFill>
                      <a:schemeClr val="accent3">
                        <a:lumMod val="75000"/>
                      </a:schemeClr>
                    </a:solidFill>
                  </a:tcPr>
                </a:tc>
                <a:extLst>
                  <a:ext uri="{0D108BD9-81ED-4DB2-BD59-A6C34878D82A}">
                    <a16:rowId xmlns:a16="http://schemas.microsoft.com/office/drawing/2014/main" val="2157349334"/>
                  </a:ext>
                </a:extLst>
              </a:tr>
              <a:tr h="305539">
                <a:tc>
                  <a:txBody>
                    <a:bodyPr/>
                    <a:lstStyle/>
                    <a:p>
                      <a:pPr marL="0" marR="0">
                        <a:lnSpc>
                          <a:spcPct val="107000"/>
                        </a:lnSpc>
                        <a:spcBef>
                          <a:spcPts val="0"/>
                        </a:spcBef>
                        <a:spcAft>
                          <a:spcPts val="0"/>
                        </a:spcAft>
                      </a:pPr>
                      <a:r>
                        <a:rPr lang="en-US" sz="1800">
                          <a:effectLst/>
                        </a:rPr>
                        <a:t>Mother’s Age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15-24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 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a:lnSpc>
                          <a:spcPct val="107000"/>
                        </a:lnSpc>
                      </a:pPr>
                      <a:endParaRPr lang="en-US" sz="1800" dirty="0">
                        <a:effectLst/>
                        <a:latin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a:lnSpc>
                          <a:spcPct val="107000"/>
                        </a:lnSpc>
                      </a:pPr>
                      <a:endParaRPr lang="en-US" sz="1800" dirty="0">
                        <a:effectLst/>
                        <a:latin typeface="Calibri" panose="020F0502020204030204" pitchFamily="34" charset="0"/>
                        <a:cs typeface="Times New Roman" panose="02020603050405020304" pitchFamily="18" charset="0"/>
                      </a:endParaRPr>
                    </a:p>
                  </a:txBody>
                  <a:tcPr marL="113030" marR="113030" marT="15875" marB="0"/>
                </a:tc>
                <a:extLst>
                  <a:ext uri="{0D108BD9-81ED-4DB2-BD59-A6C34878D82A}">
                    <a16:rowId xmlns:a16="http://schemas.microsoft.com/office/drawing/2014/main" val="824714995"/>
                  </a:ext>
                </a:extLst>
              </a:tr>
              <a:tr h="304098">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25-34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1.01 - 1.36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1.05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0.89-1.24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extLst>
                  <a:ext uri="{0D108BD9-81ED-4DB2-BD59-A6C34878D82A}">
                    <a16:rowId xmlns:a16="http://schemas.microsoft.com/office/drawing/2014/main" val="4070575588"/>
                  </a:ext>
                </a:extLst>
              </a:tr>
              <a:tr h="304098">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≥35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1.30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1.04-1.63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1.42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1.15-1.76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extLst>
                  <a:ext uri="{0D108BD9-81ED-4DB2-BD59-A6C34878D82A}">
                    <a16:rowId xmlns:a16="http://schemas.microsoft.com/office/drawing/2014/main" val="3038936961"/>
                  </a:ext>
                </a:extLst>
              </a:tr>
              <a:tr h="304098">
                <a:tc>
                  <a:txBody>
                    <a:bodyPr/>
                    <a:lstStyle/>
                    <a:p>
                      <a:pPr marL="0" marR="0">
                        <a:lnSpc>
                          <a:spcPct val="107000"/>
                        </a:lnSpc>
                        <a:spcBef>
                          <a:spcPts val="0"/>
                        </a:spcBef>
                        <a:spcAft>
                          <a:spcPts val="0"/>
                        </a:spcAft>
                      </a:pPr>
                      <a:r>
                        <a:rPr lang="en-US" sz="1800">
                          <a:effectLst/>
                        </a:rPr>
                        <a:t>Mother’s Education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Non/Primary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 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a:lnSpc>
                          <a:spcPct val="107000"/>
                        </a:lnSpc>
                      </a:pPr>
                      <a:endParaRPr lang="en-US" sz="1800" dirty="0">
                        <a:effectLst/>
                        <a:latin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a:lnSpc>
                          <a:spcPct val="107000"/>
                        </a:lnSpc>
                      </a:pPr>
                      <a:endParaRPr lang="en-US" sz="1800">
                        <a:effectLst/>
                        <a:latin typeface="Calibri" panose="020F0502020204030204" pitchFamily="34" charset="0"/>
                        <a:cs typeface="Times New Roman" panose="02020603050405020304" pitchFamily="18" charset="0"/>
                      </a:endParaRPr>
                    </a:p>
                  </a:txBody>
                  <a:tcPr marL="113030" marR="113030" marT="15875" marB="0"/>
                </a:tc>
                <a:extLst>
                  <a:ext uri="{0D108BD9-81ED-4DB2-BD59-A6C34878D82A}">
                    <a16:rowId xmlns:a16="http://schemas.microsoft.com/office/drawing/2014/main" val="2524538003"/>
                  </a:ext>
                </a:extLst>
              </a:tr>
              <a:tr h="304098">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Secondary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1.69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1.47-1.96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0.86-1.50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extLst>
                  <a:ext uri="{0D108BD9-81ED-4DB2-BD59-A6C34878D82A}">
                    <a16:rowId xmlns:a16="http://schemas.microsoft.com/office/drawing/2014/main" val="3149418170"/>
                  </a:ext>
                </a:extLst>
              </a:tr>
              <a:tr h="304098">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Higher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2.34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1.90-2.88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1.29-2.76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extLst>
                  <a:ext uri="{0D108BD9-81ED-4DB2-BD59-A6C34878D82A}">
                    <a16:rowId xmlns:a16="http://schemas.microsoft.com/office/drawing/2014/main" val="3076522292"/>
                  </a:ext>
                </a:extLst>
              </a:tr>
              <a:tr h="304098">
                <a:tc>
                  <a:txBody>
                    <a:bodyPr/>
                    <a:lstStyle/>
                    <a:p>
                      <a:pPr marL="0" marR="0">
                        <a:lnSpc>
                          <a:spcPct val="107000"/>
                        </a:lnSpc>
                        <a:spcBef>
                          <a:spcPts val="0"/>
                        </a:spcBef>
                        <a:spcAft>
                          <a:spcPts val="0"/>
                        </a:spcAft>
                      </a:pPr>
                      <a:r>
                        <a:rPr lang="en-US" sz="1800">
                          <a:effectLst/>
                        </a:rPr>
                        <a:t>Wealth Status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High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a:lnSpc>
                          <a:spcPct val="107000"/>
                        </a:lnSpc>
                      </a:pPr>
                      <a:endParaRPr lang="en-US" sz="1800" dirty="0">
                        <a:effectLst/>
                        <a:latin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a:lnSpc>
                          <a:spcPct val="107000"/>
                        </a:lnSpc>
                      </a:pPr>
                      <a:endParaRPr lang="en-US" sz="1800">
                        <a:effectLst/>
                        <a:latin typeface="Calibri" panose="020F0502020204030204" pitchFamily="34" charset="0"/>
                        <a:cs typeface="Times New Roman" panose="02020603050405020304" pitchFamily="18" charset="0"/>
                      </a:endParaRPr>
                    </a:p>
                  </a:txBody>
                  <a:tcPr marL="113030" marR="113030" marT="15875" marB="0"/>
                </a:tc>
                <a:extLst>
                  <a:ext uri="{0D108BD9-81ED-4DB2-BD59-A6C34878D82A}">
                    <a16:rowId xmlns:a16="http://schemas.microsoft.com/office/drawing/2014/main" val="3875836415"/>
                  </a:ext>
                </a:extLst>
              </a:tr>
              <a:tr h="304098">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Medium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0.77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0.67-0.90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0.74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0.56-0.98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extLst>
                  <a:ext uri="{0D108BD9-81ED-4DB2-BD59-A6C34878D82A}">
                    <a16:rowId xmlns:a16="http://schemas.microsoft.com/office/drawing/2014/main" val="1776490783"/>
                  </a:ext>
                </a:extLst>
              </a:tr>
              <a:tr h="304098">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Low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0.69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0.57-0.85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0.78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0.69-0.99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extLst>
                  <a:ext uri="{0D108BD9-81ED-4DB2-BD59-A6C34878D82A}">
                    <a16:rowId xmlns:a16="http://schemas.microsoft.com/office/drawing/2014/main" val="556392111"/>
                  </a:ext>
                </a:extLst>
              </a:tr>
              <a:tr h="304098">
                <a:tc>
                  <a:txBody>
                    <a:bodyPr/>
                    <a:lstStyle/>
                    <a:p>
                      <a:pPr marL="0" marR="0">
                        <a:lnSpc>
                          <a:spcPct val="107000"/>
                        </a:lnSpc>
                        <a:spcBef>
                          <a:spcPts val="0"/>
                        </a:spcBef>
                        <a:spcAft>
                          <a:spcPts val="0"/>
                        </a:spcAft>
                      </a:pPr>
                      <a:r>
                        <a:rPr lang="en-US" sz="1800">
                          <a:effectLst/>
                        </a:rPr>
                        <a:t>Delivery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Home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a:lnSpc>
                          <a:spcPct val="107000"/>
                        </a:lnSpc>
                      </a:pPr>
                      <a:endParaRPr lang="en-US" sz="1800" dirty="0">
                        <a:effectLst/>
                        <a:latin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a:lnSpc>
                          <a:spcPct val="107000"/>
                        </a:lnSpc>
                      </a:pPr>
                      <a:endParaRPr lang="en-US" sz="1800">
                        <a:effectLst/>
                        <a:latin typeface="Calibri" panose="020F0502020204030204" pitchFamily="34" charset="0"/>
                        <a:cs typeface="Times New Roman" panose="02020603050405020304" pitchFamily="18" charset="0"/>
                      </a:endParaRPr>
                    </a:p>
                  </a:txBody>
                  <a:tcPr marL="113030" marR="113030" marT="15875" marB="0"/>
                </a:tc>
                <a:extLst>
                  <a:ext uri="{0D108BD9-81ED-4DB2-BD59-A6C34878D82A}">
                    <a16:rowId xmlns:a16="http://schemas.microsoft.com/office/drawing/2014/main" val="3221032950"/>
                  </a:ext>
                </a:extLst>
              </a:tr>
              <a:tr h="304098">
                <a:tc>
                  <a:txBody>
                    <a:bodyPr/>
                    <a:lstStyle/>
                    <a:p>
                      <a:pPr>
                        <a:lnSpc>
                          <a:spcPct val="107000"/>
                        </a:lnSpc>
                      </a:pPr>
                      <a:endParaRPr lang="en-US" sz="1800">
                        <a:effectLst/>
                        <a:latin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Clinic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1.57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1.28-1.94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1.53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1.16-2.02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extLst>
                  <a:ext uri="{0D108BD9-81ED-4DB2-BD59-A6C34878D82A}">
                    <a16:rowId xmlns:a16="http://schemas.microsoft.com/office/drawing/2014/main" val="1139497654"/>
                  </a:ext>
                </a:extLst>
              </a:tr>
              <a:tr h="304098">
                <a:tc>
                  <a:txBody>
                    <a:bodyPr/>
                    <a:lstStyle/>
                    <a:p>
                      <a:pPr marL="0" marR="0">
                        <a:lnSpc>
                          <a:spcPct val="107000"/>
                        </a:lnSpc>
                        <a:spcBef>
                          <a:spcPts val="0"/>
                        </a:spcBef>
                        <a:spcAft>
                          <a:spcPts val="0"/>
                        </a:spcAft>
                      </a:pPr>
                      <a:r>
                        <a:rPr lang="en-US" sz="1800">
                          <a:effectLst/>
                        </a:rPr>
                        <a:t>Skill ANC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No 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a:lnSpc>
                          <a:spcPct val="107000"/>
                        </a:lnSpc>
                      </a:pPr>
                      <a:endParaRPr lang="en-US" sz="1800" dirty="0">
                        <a:effectLst/>
                        <a:latin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a:lnSpc>
                          <a:spcPct val="107000"/>
                        </a:lnSpc>
                      </a:pPr>
                      <a:endParaRPr lang="en-US" sz="1800">
                        <a:effectLst/>
                        <a:latin typeface="Calibri" panose="020F0502020204030204" pitchFamily="34" charset="0"/>
                        <a:cs typeface="Times New Roman" panose="02020603050405020304" pitchFamily="18" charset="0"/>
                      </a:endParaRPr>
                    </a:p>
                  </a:txBody>
                  <a:tcPr marL="113030" marR="113030" marT="15875" marB="0"/>
                </a:tc>
                <a:extLst>
                  <a:ext uri="{0D108BD9-81ED-4DB2-BD59-A6C34878D82A}">
                    <a16:rowId xmlns:a16="http://schemas.microsoft.com/office/drawing/2014/main" val="1689229687"/>
                  </a:ext>
                </a:extLst>
              </a:tr>
              <a:tr h="304098">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Professional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3.43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2.59-4.55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1.66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1.21-2.27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extLst>
                  <a:ext uri="{0D108BD9-81ED-4DB2-BD59-A6C34878D82A}">
                    <a16:rowId xmlns:a16="http://schemas.microsoft.com/office/drawing/2014/main" val="2381138776"/>
                  </a:ext>
                </a:extLst>
              </a:tr>
              <a:tr h="320627">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Non-Professional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2.36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1.69-3.28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1.62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1.12-2.31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extLst>
                  <a:ext uri="{0D108BD9-81ED-4DB2-BD59-A6C34878D82A}">
                    <a16:rowId xmlns:a16="http://schemas.microsoft.com/office/drawing/2014/main" val="2718102767"/>
                  </a:ext>
                </a:extLst>
              </a:tr>
              <a:tr h="320627">
                <a:tc>
                  <a:txBody>
                    <a:bodyPr/>
                    <a:lstStyle/>
                    <a:p>
                      <a:pPr marL="0" marR="0">
                        <a:lnSpc>
                          <a:spcPct val="107000"/>
                        </a:lnSpc>
                        <a:spcBef>
                          <a:spcPts val="0"/>
                        </a:spcBef>
                        <a:spcAft>
                          <a:spcPts val="0"/>
                        </a:spcAft>
                      </a:pPr>
                      <a:r>
                        <a:rPr lang="en-US" sz="1800">
                          <a:effectLst/>
                        </a:rPr>
                        <a:t>Working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extLst>
                  <a:ext uri="{0D108BD9-81ED-4DB2-BD59-A6C34878D82A}">
                    <a16:rowId xmlns:a16="http://schemas.microsoft.com/office/drawing/2014/main" val="2454715540"/>
                  </a:ext>
                </a:extLst>
              </a:tr>
              <a:tr h="320627">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1.06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0.94-1.19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1.00-1.44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extLst>
                  <a:ext uri="{0D108BD9-81ED-4DB2-BD59-A6C34878D82A}">
                    <a16:rowId xmlns:a16="http://schemas.microsoft.com/office/drawing/2014/main" val="609352042"/>
                  </a:ext>
                </a:extLst>
              </a:tr>
              <a:tr h="320627">
                <a:tc>
                  <a:txBody>
                    <a:bodyPr/>
                    <a:lstStyle/>
                    <a:p>
                      <a:pPr marL="0" marR="0">
                        <a:lnSpc>
                          <a:spcPct val="107000"/>
                        </a:lnSpc>
                        <a:spcBef>
                          <a:spcPts val="0"/>
                        </a:spcBef>
                        <a:spcAft>
                          <a:spcPts val="0"/>
                        </a:spcAft>
                      </a:pPr>
                      <a:r>
                        <a:rPr lang="en-US" sz="1800">
                          <a:effectLst/>
                        </a:rPr>
                        <a:t>Child Sex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Male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extLst>
                  <a:ext uri="{0D108BD9-81ED-4DB2-BD59-A6C34878D82A}">
                    <a16:rowId xmlns:a16="http://schemas.microsoft.com/office/drawing/2014/main" val="685336862"/>
                  </a:ext>
                </a:extLst>
              </a:tr>
              <a:tr h="320627">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Female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0.99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0.90-1.08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0.92-1.39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extLst>
                  <a:ext uri="{0D108BD9-81ED-4DB2-BD59-A6C34878D82A}">
                    <a16:rowId xmlns:a16="http://schemas.microsoft.com/office/drawing/2014/main" val="3079651119"/>
                  </a:ext>
                </a:extLst>
              </a:tr>
              <a:tr h="320627">
                <a:tc>
                  <a:txBody>
                    <a:bodyPr/>
                    <a:lstStyle/>
                    <a:p>
                      <a:pPr marL="0" marR="0">
                        <a:lnSpc>
                          <a:spcPct val="107000"/>
                        </a:lnSpc>
                        <a:spcBef>
                          <a:spcPts val="0"/>
                        </a:spcBef>
                        <a:spcAft>
                          <a:spcPts val="0"/>
                        </a:spcAft>
                      </a:pPr>
                      <a:r>
                        <a:rPr lang="en-US" sz="1800">
                          <a:effectLst/>
                        </a:rPr>
                        <a:t>Birth Order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extLst>
                  <a:ext uri="{0D108BD9-81ED-4DB2-BD59-A6C34878D82A}">
                    <a16:rowId xmlns:a16="http://schemas.microsoft.com/office/drawing/2014/main" val="2163186771"/>
                  </a:ext>
                </a:extLst>
              </a:tr>
              <a:tr h="320627">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1.03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0.91-1.18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0.83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0.68-1.02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extLst>
                  <a:ext uri="{0D108BD9-81ED-4DB2-BD59-A6C34878D82A}">
                    <a16:rowId xmlns:a16="http://schemas.microsoft.com/office/drawing/2014/main" val="2398009222"/>
                  </a:ext>
                </a:extLst>
              </a:tr>
              <a:tr h="320627">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 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0.96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0.77-1.18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0.65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0.50-0.85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extLst>
                  <a:ext uri="{0D108BD9-81ED-4DB2-BD59-A6C34878D82A}">
                    <a16:rowId xmlns:a16="http://schemas.microsoft.com/office/drawing/2014/main" val="120589853"/>
                  </a:ext>
                </a:extLst>
              </a:tr>
              <a:tr h="320627">
                <a:tc>
                  <a:txBody>
                    <a:bodyPr/>
                    <a:lstStyle/>
                    <a:p>
                      <a:pPr marL="0" marR="0">
                        <a:lnSpc>
                          <a:spcPct val="107000"/>
                        </a:lnSpc>
                        <a:spcBef>
                          <a:spcPts val="0"/>
                        </a:spcBef>
                        <a:spcAft>
                          <a:spcPts val="0"/>
                        </a:spcAft>
                      </a:pPr>
                      <a:r>
                        <a:rPr lang="en-US" sz="1800">
                          <a:effectLst/>
                        </a:rPr>
                        <a:t>Skilled Birth Attendant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No 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extLst>
                  <a:ext uri="{0D108BD9-81ED-4DB2-BD59-A6C34878D82A}">
                    <a16:rowId xmlns:a16="http://schemas.microsoft.com/office/drawing/2014/main" val="190310239"/>
                  </a:ext>
                </a:extLst>
              </a:tr>
              <a:tr h="320627">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Professional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1.52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0.99-2.34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0.91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0.61-1.36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extLst>
                  <a:ext uri="{0D108BD9-81ED-4DB2-BD59-A6C34878D82A}">
                    <a16:rowId xmlns:a16="http://schemas.microsoft.com/office/drawing/2014/main" val="1437842801"/>
                  </a:ext>
                </a:extLst>
              </a:tr>
              <a:tr h="320627">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Non-Professional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1.05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dirty="0">
                          <a:effectLst/>
                        </a:rPr>
                        <a:t>0.72-1.53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0.80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a:txBody>
                    <a:bodyPr/>
                    <a:lstStyle/>
                    <a:p>
                      <a:pPr marL="0" marR="0">
                        <a:lnSpc>
                          <a:spcPct val="107000"/>
                        </a:lnSpc>
                        <a:spcBef>
                          <a:spcPts val="0"/>
                        </a:spcBef>
                        <a:spcAft>
                          <a:spcPts val="0"/>
                        </a:spcAft>
                      </a:pPr>
                      <a:r>
                        <a:rPr lang="en-US" sz="1800">
                          <a:effectLst/>
                        </a:rPr>
                        <a:t>0.56-1.15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extLst>
                  <a:ext uri="{0D108BD9-81ED-4DB2-BD59-A6C34878D82A}">
                    <a16:rowId xmlns:a16="http://schemas.microsoft.com/office/drawing/2014/main" val="3802468611"/>
                  </a:ext>
                </a:extLst>
              </a:tr>
              <a:tr h="0">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r>
                        <a:rPr lang="en-US" sz="1800" dirty="0">
                          <a:effectLst/>
                        </a:rPr>
                        <a:t> </a:t>
                      </a:r>
                      <a:endParaRPr lang="en-US" sz="1800" dirty="0"/>
                    </a:p>
                  </a:txBody>
                  <a:tcPr marL="109855" marR="109855" marT="15240" marB="0"/>
                </a:tc>
                <a:tc gridSpan="2">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hMerge="1">
                  <a:txBody>
                    <a:bodyPr/>
                    <a:lstStyle/>
                    <a:p>
                      <a:endParaRPr lang="en-US"/>
                    </a:p>
                  </a:txBody>
                  <a:tcPr/>
                </a:tc>
                <a:tc gridSpan="2">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30" marR="113030" marT="15875" marB="0"/>
                </a:tc>
                <a:tc hMerge="1">
                  <a:txBody>
                    <a:bodyPr/>
                    <a:lstStyle/>
                    <a:p>
                      <a:endParaRPr lang="en-US"/>
                    </a:p>
                  </a:txBody>
                  <a:tcPr/>
                </a:tc>
                <a:extLst>
                  <a:ext uri="{0D108BD9-81ED-4DB2-BD59-A6C34878D82A}">
                    <a16:rowId xmlns:a16="http://schemas.microsoft.com/office/drawing/2014/main" val="2235650123"/>
                  </a:ext>
                </a:extLst>
              </a:tr>
              <a:tr h="310245">
                <a:tc>
                  <a:txBody>
                    <a:bodyPr/>
                    <a:lstStyle/>
                    <a:p>
                      <a:pPr marL="0" marR="0">
                        <a:lnSpc>
                          <a:spcPct val="107000"/>
                        </a:lnSpc>
                        <a:spcBef>
                          <a:spcPts val="0"/>
                        </a:spcBef>
                        <a:spcAft>
                          <a:spcPts val="0"/>
                        </a:spcAft>
                      </a:pPr>
                      <a:r>
                        <a:rPr lang="en-US" sz="2200" dirty="0">
                          <a:effectLst/>
                        </a:rPr>
                        <a:t>Community Level Factors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solidFill>
                      <a:schemeClr val="accent3">
                        <a:lumMod val="75000"/>
                      </a:schemeClr>
                    </a:solidFill>
                  </a:tcPr>
                </a:tc>
                <a:tc>
                  <a:txBody>
                    <a:bodyPr/>
                    <a:lstStyle/>
                    <a:p>
                      <a:r>
                        <a:rPr lang="en-US" sz="2200" dirty="0">
                          <a:effectLst/>
                        </a:rPr>
                        <a:t> </a:t>
                      </a:r>
                      <a:endParaRPr lang="en-US" sz="2200" dirty="0"/>
                    </a:p>
                  </a:txBody>
                  <a:tcPr marL="109855" marR="109855" marT="15240" marB="0">
                    <a:solidFill>
                      <a:schemeClr val="accent3">
                        <a:lumMod val="75000"/>
                      </a:schemeClr>
                    </a:solidFill>
                  </a:tcPr>
                </a:tc>
                <a:tc>
                  <a:txBody>
                    <a:bodyPr/>
                    <a:lstStyle/>
                    <a:p>
                      <a:pPr marL="0" marR="0">
                        <a:lnSpc>
                          <a:spcPct val="107000"/>
                        </a:lnSpc>
                        <a:spcBef>
                          <a:spcPts val="0"/>
                        </a:spcBef>
                        <a:spcAft>
                          <a:spcPts val="0"/>
                        </a:spcAft>
                      </a:pPr>
                      <a:r>
                        <a:rPr lang="en-US" sz="2200" dirty="0" err="1">
                          <a:effectLst/>
                        </a:rPr>
                        <a:t>aOR</a:t>
                      </a:r>
                      <a:r>
                        <a:rPr lang="en-US" sz="2200" dirty="0">
                          <a:effectLst/>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3190" marR="123190" marT="9525" marB="0">
                    <a:solidFill>
                      <a:schemeClr val="accent3">
                        <a:lumMod val="75000"/>
                      </a:schemeClr>
                    </a:solidFill>
                  </a:tcPr>
                </a:tc>
                <a:tc>
                  <a:txBody>
                    <a:bodyPr/>
                    <a:lstStyle/>
                    <a:p>
                      <a:pPr marL="0" marR="0">
                        <a:lnSpc>
                          <a:spcPct val="107000"/>
                        </a:lnSpc>
                        <a:spcBef>
                          <a:spcPts val="0"/>
                        </a:spcBef>
                        <a:spcAft>
                          <a:spcPts val="0"/>
                        </a:spcAft>
                      </a:pPr>
                      <a:r>
                        <a:rPr lang="en-US" sz="2200" dirty="0">
                          <a:effectLst/>
                        </a:rPr>
                        <a:t>95% CI</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3190" marR="123190" marT="9525" marB="0">
                    <a:solidFill>
                      <a:schemeClr val="accent3">
                        <a:lumMod val="75000"/>
                      </a:schemeClr>
                    </a:solidFill>
                  </a:tcPr>
                </a:tc>
                <a:tc>
                  <a:txBody>
                    <a:bodyPr/>
                    <a:lstStyle/>
                    <a:p>
                      <a:pPr marL="0" marR="0">
                        <a:lnSpc>
                          <a:spcPct val="107000"/>
                        </a:lnSpc>
                        <a:spcBef>
                          <a:spcPts val="0"/>
                        </a:spcBef>
                        <a:spcAft>
                          <a:spcPts val="0"/>
                        </a:spcAft>
                      </a:pPr>
                      <a:r>
                        <a:rPr lang="en-US" sz="2200" dirty="0" err="1">
                          <a:effectLst/>
                        </a:rPr>
                        <a:t>aOR</a:t>
                      </a:r>
                      <a:r>
                        <a:rPr lang="en-US" sz="2200" dirty="0">
                          <a:effectLst/>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3190" marR="123190" marT="9525" marB="0">
                    <a:solidFill>
                      <a:schemeClr val="accent3">
                        <a:lumMod val="75000"/>
                      </a:schemeClr>
                    </a:solidFill>
                  </a:tcPr>
                </a:tc>
                <a:tc>
                  <a:txBody>
                    <a:bodyPr/>
                    <a:lstStyle/>
                    <a:p>
                      <a:pPr marL="0" marR="0">
                        <a:lnSpc>
                          <a:spcPct val="107000"/>
                        </a:lnSpc>
                        <a:spcBef>
                          <a:spcPts val="0"/>
                        </a:spcBef>
                        <a:spcAft>
                          <a:spcPts val="0"/>
                        </a:spcAft>
                      </a:pPr>
                      <a:r>
                        <a:rPr lang="en-US" sz="2200" dirty="0">
                          <a:effectLst/>
                        </a:rPr>
                        <a:t>95% CI</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3190" marR="123190" marT="9525" marB="0">
                    <a:solidFill>
                      <a:schemeClr val="accent3">
                        <a:lumMod val="75000"/>
                      </a:schemeClr>
                    </a:solidFill>
                  </a:tcPr>
                </a:tc>
                <a:extLst>
                  <a:ext uri="{0D108BD9-81ED-4DB2-BD59-A6C34878D82A}">
                    <a16:rowId xmlns:a16="http://schemas.microsoft.com/office/drawing/2014/main" val="531280075"/>
                  </a:ext>
                </a:extLst>
              </a:tr>
              <a:tr h="303446">
                <a:tc>
                  <a:txBody>
                    <a:bodyPr/>
                    <a:lstStyle/>
                    <a:p>
                      <a:pPr marL="0" marR="0">
                        <a:lnSpc>
                          <a:spcPct val="107000"/>
                        </a:lnSpc>
                        <a:spcBef>
                          <a:spcPts val="0"/>
                        </a:spcBef>
                        <a:spcAft>
                          <a:spcPts val="0"/>
                        </a:spcAft>
                      </a:pPr>
                      <a:r>
                        <a:rPr lang="en-US" sz="1800">
                          <a:effectLst/>
                        </a:rPr>
                        <a:t>Residence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r>
                        <a:rPr lang="en-US" sz="1800">
                          <a:effectLst/>
                        </a:rPr>
                        <a:t>Urban</a:t>
                      </a:r>
                      <a:endParaRPr lang="en-US" sz="1800"/>
                    </a:p>
                  </a:txBody>
                  <a:tcPr marL="109855" marR="109855" marT="15240" marB="0"/>
                </a:tc>
                <a:tc>
                  <a:txBody>
                    <a:bodyPr/>
                    <a:lstStyle/>
                    <a:p>
                      <a:pPr marL="0" marR="0">
                        <a:lnSpc>
                          <a:spcPct val="107000"/>
                        </a:lnSpc>
                        <a:spcBef>
                          <a:spcPts val="0"/>
                        </a:spcBef>
                        <a:spcAft>
                          <a:spcPts val="0"/>
                        </a:spcAft>
                      </a:pPr>
                      <a:r>
                        <a:rPr lang="en-US" sz="1800">
                          <a:effectLst/>
                        </a:rPr>
                        <a:t> 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a:lnSpc>
                          <a:spcPct val="107000"/>
                        </a:lnSpc>
                      </a:pPr>
                      <a:endParaRPr lang="en-US" sz="1800">
                        <a:effectLst/>
                        <a:latin typeface="Calibri" panose="020F0502020204030204" pitchFamily="34" charset="0"/>
                        <a:cs typeface="Times New Roman" panose="02020603050405020304" pitchFamily="18" charset="0"/>
                      </a:endParaRPr>
                    </a:p>
                  </a:txBody>
                  <a:tcPr marL="109855" marR="109855" marT="15240" marB="0"/>
                </a:tc>
                <a:extLst>
                  <a:ext uri="{0D108BD9-81ED-4DB2-BD59-A6C34878D82A}">
                    <a16:rowId xmlns:a16="http://schemas.microsoft.com/office/drawing/2014/main" val="2759483106"/>
                  </a:ext>
                </a:extLst>
              </a:tr>
              <a:tr h="303446">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r>
                        <a:rPr lang="en-US" sz="1800">
                          <a:effectLst/>
                        </a:rPr>
                        <a:t>Rural</a:t>
                      </a:r>
                      <a:endParaRPr lang="en-US" sz="1800"/>
                    </a:p>
                  </a:txBody>
                  <a:tcPr marL="109855" marR="109855" marT="15240" marB="0"/>
                </a:tc>
                <a:tc>
                  <a:txBody>
                    <a:bodyPr/>
                    <a:lstStyle/>
                    <a:p>
                      <a:pPr marL="0" marR="0">
                        <a:lnSpc>
                          <a:spcPct val="107000"/>
                        </a:lnSpc>
                        <a:spcBef>
                          <a:spcPts val="0"/>
                        </a:spcBef>
                        <a:spcAft>
                          <a:spcPts val="0"/>
                        </a:spcAft>
                      </a:pPr>
                      <a:r>
                        <a:rPr lang="en-US" sz="1800">
                          <a:effectLst/>
                        </a:rPr>
                        <a:t> 0.79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marL="0" marR="0">
                        <a:lnSpc>
                          <a:spcPct val="107000"/>
                        </a:lnSpc>
                        <a:spcBef>
                          <a:spcPts val="0"/>
                        </a:spcBef>
                        <a:spcAft>
                          <a:spcPts val="0"/>
                        </a:spcAft>
                      </a:pPr>
                      <a:r>
                        <a:rPr lang="en-US" sz="1800">
                          <a:effectLst/>
                        </a:rPr>
                        <a:t> 0.66-0.94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marL="0" marR="0">
                        <a:lnSpc>
                          <a:spcPct val="107000"/>
                        </a:lnSpc>
                        <a:spcBef>
                          <a:spcPts val="0"/>
                        </a:spcBef>
                        <a:spcAft>
                          <a:spcPts val="0"/>
                        </a:spcAft>
                      </a:pPr>
                      <a:r>
                        <a:rPr lang="en-US" sz="1800">
                          <a:effectLst/>
                        </a:rPr>
                        <a:t>0.82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marL="0" marR="0">
                        <a:lnSpc>
                          <a:spcPct val="107000"/>
                        </a:lnSpc>
                        <a:spcBef>
                          <a:spcPts val="0"/>
                        </a:spcBef>
                        <a:spcAft>
                          <a:spcPts val="0"/>
                        </a:spcAft>
                      </a:pPr>
                      <a:r>
                        <a:rPr lang="en-US" sz="1800">
                          <a:effectLst/>
                        </a:rPr>
                        <a:t>0.66-1.03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extLst>
                  <a:ext uri="{0D108BD9-81ED-4DB2-BD59-A6C34878D82A}">
                    <a16:rowId xmlns:a16="http://schemas.microsoft.com/office/drawing/2014/main" val="48730430"/>
                  </a:ext>
                </a:extLst>
              </a:tr>
              <a:tr h="303446">
                <a:tc>
                  <a:txBody>
                    <a:bodyPr/>
                    <a:lstStyle/>
                    <a:p>
                      <a:pPr marL="0" marR="0">
                        <a:lnSpc>
                          <a:spcPct val="107000"/>
                        </a:lnSpc>
                        <a:spcBef>
                          <a:spcPts val="0"/>
                        </a:spcBef>
                        <a:spcAft>
                          <a:spcPts val="0"/>
                        </a:spcAft>
                      </a:pPr>
                      <a:r>
                        <a:rPr lang="en-US" sz="1800">
                          <a:effectLst/>
                        </a:rPr>
                        <a:t>Ethnicity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r>
                        <a:rPr lang="en-US" sz="1800">
                          <a:effectLst/>
                        </a:rPr>
                        <a:t>Hausa/Fulani/Kanuri</a:t>
                      </a:r>
                      <a:endParaRPr lang="en-US" sz="1800"/>
                    </a:p>
                  </a:txBody>
                  <a:tcPr marL="109855" marR="109855" marT="15240" marB="0"/>
                </a:tc>
                <a:tc>
                  <a:txBody>
                    <a:bodyPr/>
                    <a:lstStyle/>
                    <a:p>
                      <a:pPr marL="0" marR="0">
                        <a:lnSpc>
                          <a:spcPct val="107000"/>
                        </a:lnSpc>
                        <a:spcBef>
                          <a:spcPts val="0"/>
                        </a:spcBef>
                        <a:spcAft>
                          <a:spcPts val="0"/>
                        </a:spcAft>
                      </a:pPr>
                      <a:r>
                        <a:rPr lang="en-US" sz="1800">
                          <a:effectLst/>
                        </a:rPr>
                        <a:t> 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a:lnSpc>
                          <a:spcPct val="107000"/>
                        </a:lnSpc>
                      </a:pPr>
                      <a:endParaRPr lang="en-US" sz="1800">
                        <a:effectLst/>
                        <a:latin typeface="Calibri" panose="020F0502020204030204" pitchFamily="34" charset="0"/>
                        <a:cs typeface="Times New Roman" panose="02020603050405020304" pitchFamily="18" charset="0"/>
                      </a:endParaRPr>
                    </a:p>
                  </a:txBody>
                  <a:tcPr marL="109855" marR="109855" marT="15240" marB="0"/>
                </a:tc>
                <a:extLst>
                  <a:ext uri="{0D108BD9-81ED-4DB2-BD59-A6C34878D82A}">
                    <a16:rowId xmlns:a16="http://schemas.microsoft.com/office/drawing/2014/main" val="2090676531"/>
                  </a:ext>
                </a:extLst>
              </a:tr>
              <a:tr h="303446">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r>
                        <a:rPr lang="en-US" sz="1800">
                          <a:effectLst/>
                        </a:rPr>
                        <a:t>Igbo</a:t>
                      </a:r>
                      <a:endParaRPr lang="en-US" sz="1800"/>
                    </a:p>
                  </a:txBody>
                  <a:tcPr marL="109855" marR="109855" marT="15240" marB="0"/>
                </a:tc>
                <a:tc>
                  <a:txBody>
                    <a:bodyPr/>
                    <a:lstStyle/>
                    <a:p>
                      <a:pPr marL="0" marR="0">
                        <a:lnSpc>
                          <a:spcPct val="107000"/>
                        </a:lnSpc>
                        <a:spcBef>
                          <a:spcPts val="0"/>
                        </a:spcBef>
                        <a:spcAft>
                          <a:spcPts val="0"/>
                        </a:spcAft>
                      </a:pPr>
                      <a:r>
                        <a:rPr lang="en-US" sz="1800">
                          <a:effectLst/>
                        </a:rPr>
                        <a:t> 1.94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marL="0" marR="0">
                        <a:lnSpc>
                          <a:spcPct val="107000"/>
                        </a:lnSpc>
                        <a:spcBef>
                          <a:spcPts val="0"/>
                        </a:spcBef>
                        <a:spcAft>
                          <a:spcPts val="0"/>
                        </a:spcAft>
                      </a:pPr>
                      <a:r>
                        <a:rPr lang="en-US" sz="1800">
                          <a:effectLst/>
                        </a:rPr>
                        <a:t>1.27-2.94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marL="0" marR="0">
                        <a:lnSpc>
                          <a:spcPct val="107000"/>
                        </a:lnSpc>
                        <a:spcBef>
                          <a:spcPts val="0"/>
                        </a:spcBef>
                        <a:spcAft>
                          <a:spcPts val="0"/>
                        </a:spcAft>
                      </a:pPr>
                      <a:r>
                        <a:rPr lang="en-US" sz="1800">
                          <a:effectLst/>
                        </a:rPr>
                        <a:t>1.11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marL="0" marR="0">
                        <a:lnSpc>
                          <a:spcPct val="107000"/>
                        </a:lnSpc>
                        <a:spcBef>
                          <a:spcPts val="0"/>
                        </a:spcBef>
                        <a:spcAft>
                          <a:spcPts val="0"/>
                        </a:spcAft>
                      </a:pPr>
                      <a:r>
                        <a:rPr lang="en-US" sz="1800">
                          <a:effectLst/>
                        </a:rPr>
                        <a:t>0.54-2.29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extLst>
                  <a:ext uri="{0D108BD9-81ED-4DB2-BD59-A6C34878D82A}">
                    <a16:rowId xmlns:a16="http://schemas.microsoft.com/office/drawing/2014/main" val="2138443945"/>
                  </a:ext>
                </a:extLst>
              </a:tr>
              <a:tr h="303446">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r>
                        <a:rPr lang="en-US" sz="1800">
                          <a:effectLst/>
                        </a:rPr>
                        <a:t>Yoruba</a:t>
                      </a:r>
                      <a:endParaRPr lang="en-US" sz="1800"/>
                    </a:p>
                  </a:txBody>
                  <a:tcPr marL="109855" marR="109855" marT="15240" marB="0"/>
                </a:tc>
                <a:tc>
                  <a:txBody>
                    <a:bodyPr/>
                    <a:lstStyle/>
                    <a:p>
                      <a:pPr marL="0" marR="0">
                        <a:lnSpc>
                          <a:spcPct val="107000"/>
                        </a:lnSpc>
                        <a:spcBef>
                          <a:spcPts val="0"/>
                        </a:spcBef>
                        <a:spcAft>
                          <a:spcPts val="0"/>
                        </a:spcAft>
                      </a:pPr>
                      <a:r>
                        <a:rPr lang="en-US" sz="1800">
                          <a:effectLst/>
                        </a:rPr>
                        <a:t> 1.87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marL="0" marR="0">
                        <a:lnSpc>
                          <a:spcPct val="107000"/>
                        </a:lnSpc>
                        <a:spcBef>
                          <a:spcPts val="0"/>
                        </a:spcBef>
                        <a:spcAft>
                          <a:spcPts val="0"/>
                        </a:spcAft>
                      </a:pPr>
                      <a:r>
                        <a:rPr lang="en-US" sz="1800">
                          <a:effectLst/>
                        </a:rPr>
                        <a:t>1.46-2.38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marL="0" marR="0">
                        <a:lnSpc>
                          <a:spcPct val="107000"/>
                        </a:lnSpc>
                        <a:spcBef>
                          <a:spcPts val="0"/>
                        </a:spcBef>
                        <a:spcAft>
                          <a:spcPts val="0"/>
                        </a:spcAft>
                      </a:pPr>
                      <a:r>
                        <a:rPr lang="en-US" sz="1800">
                          <a:effectLst/>
                        </a:rPr>
                        <a:t>1.40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marL="0" marR="0">
                        <a:lnSpc>
                          <a:spcPct val="107000"/>
                        </a:lnSpc>
                        <a:spcBef>
                          <a:spcPts val="0"/>
                        </a:spcBef>
                        <a:spcAft>
                          <a:spcPts val="0"/>
                        </a:spcAft>
                      </a:pPr>
                      <a:r>
                        <a:rPr lang="en-US" sz="1800">
                          <a:effectLst/>
                        </a:rPr>
                        <a:t>0.83-2.37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extLst>
                  <a:ext uri="{0D108BD9-81ED-4DB2-BD59-A6C34878D82A}">
                    <a16:rowId xmlns:a16="http://schemas.microsoft.com/office/drawing/2014/main" val="1335618943"/>
                  </a:ext>
                </a:extLst>
              </a:tr>
              <a:tr h="303446">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r>
                        <a:rPr lang="en-US" sz="1800">
                          <a:effectLst/>
                        </a:rPr>
                        <a:t>Others</a:t>
                      </a:r>
                      <a:endParaRPr lang="en-US" sz="1800"/>
                    </a:p>
                  </a:txBody>
                  <a:tcPr marL="109855" marR="109855" marT="15240" marB="0"/>
                </a:tc>
                <a:tc>
                  <a:txBody>
                    <a:bodyPr/>
                    <a:lstStyle/>
                    <a:p>
                      <a:pPr marL="0" marR="0">
                        <a:lnSpc>
                          <a:spcPct val="107000"/>
                        </a:lnSpc>
                        <a:spcBef>
                          <a:spcPts val="0"/>
                        </a:spcBef>
                        <a:spcAft>
                          <a:spcPts val="0"/>
                        </a:spcAft>
                      </a:pPr>
                      <a:r>
                        <a:rPr lang="en-US" sz="1800">
                          <a:effectLst/>
                        </a:rPr>
                        <a:t> 1.32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marL="0" marR="0">
                        <a:lnSpc>
                          <a:spcPct val="107000"/>
                        </a:lnSpc>
                        <a:spcBef>
                          <a:spcPts val="0"/>
                        </a:spcBef>
                        <a:spcAft>
                          <a:spcPts val="0"/>
                        </a:spcAft>
                      </a:pPr>
                      <a:r>
                        <a:rPr lang="en-US" sz="1800" dirty="0">
                          <a:effectLst/>
                        </a:rPr>
                        <a:t>1.07-1.63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marL="0" marR="0">
                        <a:lnSpc>
                          <a:spcPct val="107000"/>
                        </a:lnSpc>
                        <a:spcBef>
                          <a:spcPts val="0"/>
                        </a:spcBef>
                        <a:spcAft>
                          <a:spcPts val="0"/>
                        </a:spcAft>
                      </a:pPr>
                      <a:r>
                        <a:rPr lang="en-US" sz="1800">
                          <a:effectLst/>
                        </a:rPr>
                        <a:t>1.18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marL="0" marR="0">
                        <a:lnSpc>
                          <a:spcPct val="107000"/>
                        </a:lnSpc>
                        <a:spcBef>
                          <a:spcPts val="0"/>
                        </a:spcBef>
                        <a:spcAft>
                          <a:spcPts val="0"/>
                        </a:spcAft>
                      </a:pPr>
                      <a:r>
                        <a:rPr lang="en-US" sz="1800">
                          <a:effectLst/>
                        </a:rPr>
                        <a:t>0.79-1.75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extLst>
                  <a:ext uri="{0D108BD9-81ED-4DB2-BD59-A6C34878D82A}">
                    <a16:rowId xmlns:a16="http://schemas.microsoft.com/office/drawing/2014/main" val="4015260516"/>
                  </a:ext>
                </a:extLst>
              </a:tr>
              <a:tr h="303446">
                <a:tc>
                  <a:txBody>
                    <a:bodyPr/>
                    <a:lstStyle/>
                    <a:p>
                      <a:pPr marL="0" marR="0">
                        <a:lnSpc>
                          <a:spcPct val="107000"/>
                        </a:lnSpc>
                        <a:spcBef>
                          <a:spcPts val="0"/>
                        </a:spcBef>
                        <a:spcAft>
                          <a:spcPts val="0"/>
                        </a:spcAft>
                      </a:pPr>
                      <a:r>
                        <a:rPr lang="en-US" sz="1800">
                          <a:effectLst/>
                        </a:rPr>
                        <a:t>Community Education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r>
                        <a:rPr lang="en-US" sz="1800">
                          <a:effectLst/>
                        </a:rPr>
                        <a:t>None/primary</a:t>
                      </a:r>
                      <a:endParaRPr lang="en-US" sz="1800"/>
                    </a:p>
                  </a:txBody>
                  <a:tcPr marL="109855" marR="109855" marT="15240" marB="0"/>
                </a:tc>
                <a:tc>
                  <a:txBody>
                    <a:bodyPr/>
                    <a:lstStyle/>
                    <a:p>
                      <a:pPr marL="0" marR="0">
                        <a:lnSpc>
                          <a:spcPct val="107000"/>
                        </a:lnSpc>
                        <a:spcBef>
                          <a:spcPts val="0"/>
                        </a:spcBef>
                        <a:spcAft>
                          <a:spcPts val="0"/>
                        </a:spcAft>
                      </a:pPr>
                      <a:r>
                        <a:rPr lang="en-US" sz="1800">
                          <a:effectLst/>
                        </a:rPr>
                        <a:t> 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a:lnSpc>
                          <a:spcPct val="107000"/>
                        </a:lnSpc>
                      </a:pPr>
                      <a:endParaRPr lang="en-US" sz="1800">
                        <a:effectLst/>
                        <a:latin typeface="Calibri" panose="020F0502020204030204" pitchFamily="34" charset="0"/>
                        <a:cs typeface="Times New Roman" panose="02020603050405020304" pitchFamily="18" charset="0"/>
                      </a:endParaRPr>
                    </a:p>
                  </a:txBody>
                  <a:tcPr marL="109855" marR="109855" marT="15240" marB="0"/>
                </a:tc>
                <a:extLst>
                  <a:ext uri="{0D108BD9-81ED-4DB2-BD59-A6C34878D82A}">
                    <a16:rowId xmlns:a16="http://schemas.microsoft.com/office/drawing/2014/main" val="3508452186"/>
                  </a:ext>
                </a:extLst>
              </a:tr>
              <a:tr h="303446">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r>
                        <a:rPr lang="en-US" sz="1800">
                          <a:effectLst/>
                        </a:rPr>
                        <a:t>Secondary+</a:t>
                      </a:r>
                      <a:endParaRPr lang="en-US" sz="1800"/>
                    </a:p>
                  </a:txBody>
                  <a:tcPr marL="109855" marR="109855" marT="15240" marB="0"/>
                </a:tc>
                <a:tc>
                  <a:txBody>
                    <a:bodyPr/>
                    <a:lstStyle/>
                    <a:p>
                      <a:pPr marL="0" marR="0">
                        <a:lnSpc>
                          <a:spcPct val="107000"/>
                        </a:lnSpc>
                        <a:spcBef>
                          <a:spcPts val="0"/>
                        </a:spcBef>
                        <a:spcAft>
                          <a:spcPts val="0"/>
                        </a:spcAft>
                      </a:pPr>
                      <a:r>
                        <a:rPr lang="en-US" sz="1800">
                          <a:effectLst/>
                        </a:rPr>
                        <a:t> 1.37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marL="0" marR="0">
                        <a:lnSpc>
                          <a:spcPct val="107000"/>
                        </a:lnSpc>
                        <a:spcBef>
                          <a:spcPts val="0"/>
                        </a:spcBef>
                        <a:spcAft>
                          <a:spcPts val="0"/>
                        </a:spcAft>
                      </a:pPr>
                      <a:r>
                        <a:rPr lang="en-US" sz="1800" dirty="0">
                          <a:effectLst/>
                        </a:rPr>
                        <a:t> 1.10-1.79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marL="0" marR="0">
                        <a:lnSpc>
                          <a:spcPct val="107000"/>
                        </a:lnSpc>
                        <a:spcBef>
                          <a:spcPts val="0"/>
                        </a:spcBef>
                        <a:spcAft>
                          <a:spcPts val="0"/>
                        </a:spcAft>
                      </a:pPr>
                      <a:r>
                        <a:rPr lang="en-US" sz="1800">
                          <a:effectLst/>
                        </a:rPr>
                        <a:t>0.94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marL="0" marR="0">
                        <a:lnSpc>
                          <a:spcPct val="107000"/>
                        </a:lnSpc>
                        <a:spcBef>
                          <a:spcPts val="0"/>
                        </a:spcBef>
                        <a:spcAft>
                          <a:spcPts val="0"/>
                        </a:spcAft>
                      </a:pPr>
                      <a:r>
                        <a:rPr lang="en-US" sz="1800">
                          <a:effectLst/>
                        </a:rPr>
                        <a:t>0.65-1.36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extLst>
                  <a:ext uri="{0D108BD9-81ED-4DB2-BD59-A6C34878D82A}">
                    <a16:rowId xmlns:a16="http://schemas.microsoft.com/office/drawing/2014/main" val="1063539403"/>
                  </a:ext>
                </a:extLst>
              </a:tr>
              <a:tr h="303446">
                <a:tc>
                  <a:txBody>
                    <a:bodyPr/>
                    <a:lstStyle/>
                    <a:p>
                      <a:pPr marL="0" marR="0">
                        <a:lnSpc>
                          <a:spcPct val="107000"/>
                        </a:lnSpc>
                        <a:spcBef>
                          <a:spcPts val="0"/>
                        </a:spcBef>
                        <a:spcAft>
                          <a:spcPts val="0"/>
                        </a:spcAft>
                      </a:pPr>
                      <a:r>
                        <a:rPr lang="en-US" sz="1800">
                          <a:effectLst/>
                        </a:rPr>
                        <a:t>Community Poverty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r>
                        <a:rPr lang="en-US" sz="1800">
                          <a:effectLst/>
                        </a:rPr>
                        <a:t>Not Poor</a:t>
                      </a:r>
                      <a:endParaRPr lang="en-US" sz="1800"/>
                    </a:p>
                  </a:txBody>
                  <a:tcPr marL="109855" marR="109855" marT="15240" marB="0"/>
                </a:tc>
                <a:tc>
                  <a:txBody>
                    <a:bodyPr/>
                    <a:lstStyle/>
                    <a:p>
                      <a:pPr marL="0" marR="0">
                        <a:lnSpc>
                          <a:spcPct val="107000"/>
                        </a:lnSpc>
                        <a:spcBef>
                          <a:spcPts val="0"/>
                        </a:spcBef>
                        <a:spcAft>
                          <a:spcPts val="0"/>
                        </a:spcAft>
                      </a:pPr>
                      <a:r>
                        <a:rPr lang="en-US" sz="1800">
                          <a:effectLst/>
                        </a:rPr>
                        <a:t> 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a:lnSpc>
                          <a:spcPct val="107000"/>
                        </a:lnSpc>
                      </a:pPr>
                      <a:endParaRPr lang="en-US" sz="1800">
                        <a:effectLst/>
                        <a:latin typeface="Calibri" panose="020F0502020204030204" pitchFamily="34" charset="0"/>
                        <a:cs typeface="Times New Roman" panose="02020603050405020304" pitchFamily="18" charset="0"/>
                      </a:endParaRPr>
                    </a:p>
                  </a:txBody>
                  <a:tcPr marL="109855" marR="109855" marT="15240" marB="0"/>
                </a:tc>
                <a:extLst>
                  <a:ext uri="{0D108BD9-81ED-4DB2-BD59-A6C34878D82A}">
                    <a16:rowId xmlns:a16="http://schemas.microsoft.com/office/drawing/2014/main" val="4100229507"/>
                  </a:ext>
                </a:extLst>
              </a:tr>
              <a:tr h="303446">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r>
                        <a:rPr lang="en-US" sz="1800">
                          <a:effectLst/>
                        </a:rPr>
                        <a:t>Poor</a:t>
                      </a:r>
                      <a:endParaRPr lang="en-US" sz="1800"/>
                    </a:p>
                  </a:txBody>
                  <a:tcPr marL="109855" marR="109855" marT="15240" marB="0"/>
                </a:tc>
                <a:tc>
                  <a:txBody>
                    <a:bodyPr/>
                    <a:lstStyle/>
                    <a:p>
                      <a:pPr marL="0" marR="0">
                        <a:lnSpc>
                          <a:spcPct val="107000"/>
                        </a:lnSpc>
                        <a:spcBef>
                          <a:spcPts val="0"/>
                        </a:spcBef>
                        <a:spcAft>
                          <a:spcPts val="0"/>
                        </a:spcAft>
                      </a:pPr>
                      <a:r>
                        <a:rPr lang="en-US" sz="1800">
                          <a:effectLst/>
                        </a:rPr>
                        <a:t> 0.73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marL="0" marR="0">
                        <a:lnSpc>
                          <a:spcPct val="107000"/>
                        </a:lnSpc>
                        <a:spcBef>
                          <a:spcPts val="0"/>
                        </a:spcBef>
                        <a:spcAft>
                          <a:spcPts val="0"/>
                        </a:spcAft>
                      </a:pPr>
                      <a:r>
                        <a:rPr lang="en-US" sz="1800" dirty="0">
                          <a:effectLst/>
                        </a:rPr>
                        <a:t> 0.61-0.87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marL="0" marR="0">
                        <a:lnSpc>
                          <a:spcPct val="107000"/>
                        </a:lnSpc>
                        <a:spcBef>
                          <a:spcPts val="0"/>
                        </a:spcBef>
                        <a:spcAft>
                          <a:spcPts val="0"/>
                        </a:spcAft>
                      </a:pPr>
                      <a:r>
                        <a:rPr lang="en-US" sz="1800">
                          <a:effectLst/>
                        </a:rPr>
                        <a:t>0.78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marL="0" marR="0">
                        <a:lnSpc>
                          <a:spcPct val="107000"/>
                        </a:lnSpc>
                        <a:spcBef>
                          <a:spcPts val="0"/>
                        </a:spcBef>
                        <a:spcAft>
                          <a:spcPts val="0"/>
                        </a:spcAft>
                      </a:pPr>
                      <a:r>
                        <a:rPr lang="en-US" sz="1800">
                          <a:effectLst/>
                        </a:rPr>
                        <a:t>0.59-1.03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extLst>
                  <a:ext uri="{0D108BD9-81ED-4DB2-BD59-A6C34878D82A}">
                    <a16:rowId xmlns:a16="http://schemas.microsoft.com/office/drawing/2014/main" val="3276172743"/>
                  </a:ext>
                </a:extLst>
              </a:tr>
              <a:tr h="303446">
                <a:tc>
                  <a:txBody>
                    <a:bodyPr/>
                    <a:lstStyle/>
                    <a:p>
                      <a:pPr marL="0" marR="0">
                        <a:lnSpc>
                          <a:spcPct val="107000"/>
                        </a:lnSpc>
                        <a:spcBef>
                          <a:spcPts val="0"/>
                        </a:spcBef>
                        <a:spcAft>
                          <a:spcPts val="0"/>
                        </a:spcAft>
                      </a:pPr>
                      <a:r>
                        <a:rPr lang="en-US" sz="1800">
                          <a:effectLst/>
                        </a:rPr>
                        <a:t> State Level Factors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r>
                        <a:rPr lang="en-US" sz="1800">
                          <a:effectLst/>
                        </a:rPr>
                        <a:t>State </a:t>
                      </a:r>
                      <a:endParaRPr lang="en-US" sz="1800"/>
                    </a:p>
                  </a:txBody>
                  <a:tcPr marL="109855" marR="109855" marT="15240" marB="0"/>
                </a:tc>
                <a:tc>
                  <a:txBody>
                    <a:bodyPr/>
                    <a:lstStyle/>
                    <a:p>
                      <a:pPr marL="0" marR="0">
                        <a:lnSpc>
                          <a:spcPct val="107000"/>
                        </a:lnSpc>
                        <a:spcBef>
                          <a:spcPts val="0"/>
                        </a:spcBef>
                        <a:spcAft>
                          <a:spcPts val="0"/>
                        </a:spcAft>
                      </a:pPr>
                      <a:r>
                        <a:rPr lang="en-US" sz="1800">
                          <a:effectLst/>
                        </a:rPr>
                        <a:t>aOR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marL="0" marR="0">
                        <a:lnSpc>
                          <a:spcPct val="107000"/>
                        </a:lnSpc>
                        <a:spcBef>
                          <a:spcPts val="0"/>
                        </a:spcBef>
                        <a:spcAft>
                          <a:spcPts val="0"/>
                        </a:spcAft>
                      </a:pPr>
                      <a:r>
                        <a:rPr lang="en-US" sz="1800" dirty="0">
                          <a:effectLst/>
                        </a:rPr>
                        <a:t>95% CI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marL="0" marR="0">
                        <a:lnSpc>
                          <a:spcPct val="107000"/>
                        </a:lnSpc>
                        <a:spcBef>
                          <a:spcPts val="0"/>
                        </a:spcBef>
                        <a:spcAft>
                          <a:spcPts val="0"/>
                        </a:spcAft>
                      </a:pPr>
                      <a:r>
                        <a:rPr lang="en-US" sz="1800">
                          <a:effectLst/>
                        </a:rPr>
                        <a:t>aOR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marL="0" marR="0">
                        <a:lnSpc>
                          <a:spcPct val="107000"/>
                        </a:lnSpc>
                        <a:spcBef>
                          <a:spcPts val="0"/>
                        </a:spcBef>
                        <a:spcAft>
                          <a:spcPts val="0"/>
                        </a:spcAft>
                      </a:pPr>
                      <a:r>
                        <a:rPr lang="en-US" sz="1800">
                          <a:effectLst/>
                        </a:rPr>
                        <a:t>95% CI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extLst>
                  <a:ext uri="{0D108BD9-81ED-4DB2-BD59-A6C34878D82A}">
                    <a16:rowId xmlns:a16="http://schemas.microsoft.com/office/drawing/2014/main" val="1190208624"/>
                  </a:ext>
                </a:extLst>
              </a:tr>
              <a:tr h="303446">
                <a:tc>
                  <a:txBody>
                    <a:bodyPr/>
                    <a:lstStyle/>
                    <a:p>
                      <a:pPr marL="0" marR="0">
                        <a:lnSpc>
                          <a:spcPct val="107000"/>
                        </a:lnSpc>
                        <a:spcBef>
                          <a:spcPts val="0"/>
                        </a:spcBef>
                        <a:spcAft>
                          <a:spcPts val="0"/>
                        </a:spcAft>
                      </a:pPr>
                      <a:r>
                        <a:rPr lang="en-US" sz="2200" b="1" dirty="0">
                          <a:effectLst/>
                        </a:rPr>
                        <a:t>Birth Cohort</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solidFill>
                      <a:schemeClr val="accent3">
                        <a:lumMod val="75000"/>
                      </a:schemeClr>
                    </a:solidFill>
                  </a:tcPr>
                </a:tc>
                <a:tc>
                  <a:txBody>
                    <a:bodyPr/>
                    <a:lstStyle/>
                    <a:p>
                      <a:r>
                        <a:rPr lang="en-US" sz="2200" b="1" dirty="0">
                          <a:effectLst/>
                        </a:rPr>
                        <a:t>2013-2016</a:t>
                      </a:r>
                      <a:endParaRPr lang="en-US" sz="2200" b="1" dirty="0"/>
                    </a:p>
                  </a:txBody>
                  <a:tcPr marL="109855" marR="109855" marT="15240" marB="0">
                    <a:solidFill>
                      <a:schemeClr val="accent3">
                        <a:lumMod val="75000"/>
                      </a:schemeClr>
                    </a:solidFill>
                  </a:tcPr>
                </a:tc>
                <a:tc>
                  <a:txBody>
                    <a:bodyPr/>
                    <a:lstStyle/>
                    <a:p>
                      <a:pPr marL="0" marR="0">
                        <a:lnSpc>
                          <a:spcPct val="107000"/>
                        </a:lnSpc>
                        <a:spcBef>
                          <a:spcPts val="0"/>
                        </a:spcBef>
                        <a:spcAft>
                          <a:spcPts val="0"/>
                        </a:spcAft>
                      </a:pPr>
                      <a:r>
                        <a:rPr lang="en-US" sz="2200" b="1" dirty="0">
                          <a:effectLst/>
                        </a:rPr>
                        <a:t> 1</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solidFill>
                      <a:schemeClr val="accent3">
                        <a:lumMod val="75000"/>
                      </a:schemeClr>
                    </a:solidFill>
                  </a:tcPr>
                </a:tc>
                <a:tc>
                  <a:txBody>
                    <a:bodyPr/>
                    <a:lstStyle/>
                    <a:p>
                      <a:pPr marL="0" marR="0">
                        <a:lnSpc>
                          <a:spcPct val="107000"/>
                        </a:lnSpc>
                        <a:spcBef>
                          <a:spcPts val="0"/>
                        </a:spcBef>
                        <a:spcAft>
                          <a:spcPts val="0"/>
                        </a:spcAft>
                      </a:pPr>
                      <a:r>
                        <a:rPr lang="en-US" sz="2200" b="1" dirty="0">
                          <a:effectLst/>
                        </a:rPr>
                        <a:t> </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solidFill>
                      <a:schemeClr val="accent3">
                        <a:lumMod val="75000"/>
                      </a:schemeClr>
                    </a:solidFill>
                  </a:tcPr>
                </a:tc>
                <a:tc>
                  <a:txBody>
                    <a:bodyPr/>
                    <a:lstStyle/>
                    <a:p>
                      <a:pPr marL="0" marR="0">
                        <a:lnSpc>
                          <a:spcPct val="107000"/>
                        </a:lnSpc>
                        <a:spcBef>
                          <a:spcPts val="0"/>
                        </a:spcBef>
                        <a:spcAft>
                          <a:spcPts val="0"/>
                        </a:spcAft>
                      </a:pPr>
                      <a:r>
                        <a:rPr lang="en-US" sz="2200" b="1" dirty="0">
                          <a:effectLst/>
                        </a:rPr>
                        <a:t> 1</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solidFill>
                      <a:schemeClr val="accent3">
                        <a:lumMod val="75000"/>
                      </a:schemeClr>
                    </a:solidFill>
                  </a:tcPr>
                </a:tc>
                <a:tc>
                  <a:txBody>
                    <a:bodyPr/>
                    <a:lstStyle/>
                    <a:p>
                      <a:pPr>
                        <a:lnSpc>
                          <a:spcPct val="107000"/>
                        </a:lnSpc>
                      </a:pPr>
                      <a:endParaRPr lang="en-US" sz="2200" b="1" dirty="0">
                        <a:effectLst/>
                        <a:latin typeface="Calibri" panose="020F0502020204030204" pitchFamily="34" charset="0"/>
                        <a:cs typeface="Times New Roman" panose="02020603050405020304" pitchFamily="18" charset="0"/>
                      </a:endParaRPr>
                    </a:p>
                  </a:txBody>
                  <a:tcPr marL="109855" marR="109855" marT="15240" marB="0">
                    <a:solidFill>
                      <a:schemeClr val="accent3">
                        <a:lumMod val="75000"/>
                      </a:schemeClr>
                    </a:solidFill>
                  </a:tcPr>
                </a:tc>
                <a:extLst>
                  <a:ext uri="{0D108BD9-81ED-4DB2-BD59-A6C34878D82A}">
                    <a16:rowId xmlns:a16="http://schemas.microsoft.com/office/drawing/2014/main" val="540566615"/>
                  </a:ext>
                </a:extLst>
              </a:tr>
              <a:tr h="303446">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r>
                        <a:rPr lang="en-US" sz="1800" dirty="0">
                          <a:effectLst/>
                        </a:rPr>
                        <a:t>2017-2018</a:t>
                      </a:r>
                      <a:endParaRPr lang="en-US" sz="1800" dirty="0"/>
                    </a:p>
                  </a:txBody>
                  <a:tcPr marL="109855" marR="109855" marT="15240" marB="0"/>
                </a:tc>
                <a:tc>
                  <a:txBody>
                    <a:bodyPr/>
                    <a:lstStyle/>
                    <a:p>
                      <a:pPr marL="0" marR="0">
                        <a:lnSpc>
                          <a:spcPct val="107000"/>
                        </a:lnSpc>
                        <a:spcBef>
                          <a:spcPts val="0"/>
                        </a:spcBef>
                        <a:spcAft>
                          <a:spcPts val="0"/>
                        </a:spcAft>
                      </a:pPr>
                      <a:r>
                        <a:rPr lang="en-US" sz="1800">
                          <a:effectLst/>
                        </a:rPr>
                        <a:t> 1.13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marL="0" marR="0">
                        <a:lnSpc>
                          <a:spcPct val="107000"/>
                        </a:lnSpc>
                        <a:spcBef>
                          <a:spcPts val="0"/>
                        </a:spcBef>
                        <a:spcAft>
                          <a:spcPts val="0"/>
                        </a:spcAft>
                      </a:pPr>
                      <a:r>
                        <a:rPr lang="en-US" sz="1800">
                          <a:effectLst/>
                        </a:rPr>
                        <a:t> 1.03-1.33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marL="0" marR="0">
                        <a:lnSpc>
                          <a:spcPct val="107000"/>
                        </a:lnSpc>
                        <a:spcBef>
                          <a:spcPts val="0"/>
                        </a:spcBef>
                        <a:spcAft>
                          <a:spcPts val="0"/>
                        </a:spcAft>
                      </a:pPr>
                      <a:r>
                        <a:rPr lang="en-US" sz="1800">
                          <a:effectLst/>
                        </a:rPr>
                        <a:t> 1.24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tc>
                  <a:txBody>
                    <a:bodyPr/>
                    <a:lstStyle/>
                    <a:p>
                      <a:pPr marL="0" marR="0">
                        <a:lnSpc>
                          <a:spcPct val="107000"/>
                        </a:lnSpc>
                        <a:spcBef>
                          <a:spcPts val="0"/>
                        </a:spcBef>
                        <a:spcAft>
                          <a:spcPts val="0"/>
                        </a:spcAft>
                      </a:pPr>
                      <a:r>
                        <a:rPr lang="en-US" sz="1800" dirty="0">
                          <a:effectLst/>
                        </a:rPr>
                        <a:t>1.07-1.45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9855" marR="109855" marT="15240" marB="0"/>
                </a:tc>
                <a:extLst>
                  <a:ext uri="{0D108BD9-81ED-4DB2-BD59-A6C34878D82A}">
                    <a16:rowId xmlns:a16="http://schemas.microsoft.com/office/drawing/2014/main" val="4082090128"/>
                  </a:ext>
                </a:extLst>
              </a:tr>
            </a:tbl>
          </a:graphicData>
        </a:graphic>
      </p:graphicFrame>
      <p:graphicFrame>
        <p:nvGraphicFramePr>
          <p:cNvPr id="715" name="Content Placeholder 2">
            <a:extLst>
              <a:ext uri="{FF2B5EF4-FFF2-40B4-BE49-F238E27FC236}">
                <a16:creationId xmlns:a16="http://schemas.microsoft.com/office/drawing/2014/main" id="{F40AA70E-C08C-DE05-6CFC-6235833241A7}"/>
              </a:ext>
            </a:extLst>
          </p:cNvPr>
          <p:cNvGraphicFramePr>
            <a:graphicFrameLocks/>
          </p:cNvGraphicFramePr>
          <p:nvPr>
            <p:extLst>
              <p:ext uri="{D42A27DB-BD31-4B8C-83A1-F6EECF244321}">
                <p14:modId xmlns:p14="http://schemas.microsoft.com/office/powerpoint/2010/main" val="304692581"/>
              </p:ext>
            </p:extLst>
          </p:nvPr>
        </p:nvGraphicFramePr>
        <p:xfrm>
          <a:off x="5105400" y="27022406"/>
          <a:ext cx="10420134" cy="40869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16" name="Text Box 180">
            <a:extLst>
              <a:ext uri="{FF2B5EF4-FFF2-40B4-BE49-F238E27FC236}">
                <a16:creationId xmlns:a16="http://schemas.microsoft.com/office/drawing/2014/main" id="{E64F1E4E-A4B2-CEAE-CB23-270C1B32BD45}"/>
              </a:ext>
            </a:extLst>
          </p:cNvPr>
          <p:cNvSpPr txBox="1">
            <a:spLocks noChangeArrowheads="1"/>
          </p:cNvSpPr>
          <p:nvPr/>
        </p:nvSpPr>
        <p:spPr bwMode="auto">
          <a:xfrm>
            <a:off x="2286000" y="27230429"/>
            <a:ext cx="2438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2000" b="1" dirty="0">
                <a:latin typeface="Calibri" pitchFamily="34" charset="0"/>
              </a:rPr>
              <a:t>Figure 1: </a:t>
            </a:r>
          </a:p>
          <a:p>
            <a:pPr algn="ctr" eaLnBrk="1" hangingPunct="1"/>
            <a:r>
              <a:rPr lang="en-US" sz="2000" b="1" dirty="0">
                <a:latin typeface="Calibri" pitchFamily="34" charset="0"/>
              </a:rPr>
              <a:t>Models Description</a:t>
            </a:r>
            <a:endParaRPr lang="en-US" sz="2000" dirty="0">
              <a:latin typeface="Calibri" pitchFamily="34" charset="0"/>
            </a:endParaRPr>
          </a:p>
        </p:txBody>
      </p:sp>
    </p:spTree>
    <p:extLst>
      <p:ext uri="{BB962C8B-B14F-4D97-AF65-F5344CB8AC3E}">
        <p14:creationId xmlns:p14="http://schemas.microsoft.com/office/powerpoint/2010/main" val="2251251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5650</TotalTime>
  <Words>1941</Words>
  <Application>Microsoft Office PowerPoint</Application>
  <PresentationFormat>Custom</PresentationFormat>
  <Paragraphs>442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Comic Sans MS</vt:lpstr>
      <vt:lpstr>Times New Roman</vt:lpstr>
      <vt:lpstr>Office Theme</vt:lpstr>
      <vt:lpstr>PowerPoint Presentation</vt:lpstr>
    </vt:vector>
  </TitlesOfParts>
  <Company>Genigraphics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48x36</dc:title>
  <dc:creator>Jay Larson</dc:creator>
  <dc:description>Quality poster printing
www.genigraphics.com
1-800-790-4001</dc:description>
  <cp:lastModifiedBy>Emeka Nwachukwu</cp:lastModifiedBy>
  <cp:revision>69</cp:revision>
  <cp:lastPrinted>2013-02-12T02:21:55Z</cp:lastPrinted>
  <dcterms:created xsi:type="dcterms:W3CDTF">2013-02-10T21:14:48Z</dcterms:created>
  <dcterms:modified xsi:type="dcterms:W3CDTF">2024-09-21T20:29:57Z</dcterms:modified>
</cp:coreProperties>
</file>