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80" r:id="rId2"/>
    <p:sldId id="277" r:id="rId3"/>
    <p:sldId id="278" r:id="rId4"/>
    <p:sldId id="279" r:id="rId5"/>
    <p:sldId id="26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23F"/>
    <a:srgbClr val="051641"/>
    <a:srgbClr val="000542"/>
    <a:srgbClr val="BCB9C5"/>
    <a:srgbClr val="061742"/>
    <a:srgbClr val="BBD1EB"/>
    <a:srgbClr val="7DA7D9"/>
    <a:srgbClr val="000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08" y="234"/>
      </p:cViewPr>
      <p:guideLst>
        <p:guide orient="horz" pos="143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325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84E640-90F4-2DFA-45E1-C8408A6DD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B26991-D59B-5DCD-1FC3-84F3232CA3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E8E8-DBFD-44B0-9B2C-A246F3954A4F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B64276-5002-44D4-3E5A-1572E9DCD6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30B3C8-B6AD-F598-B20D-40616D6FC2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5BCA-5384-41AA-B3F7-BF5ED429E7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9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C7E2BB2-E193-C2C0-5CF3-364FD4497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0AB827-2D0E-474C-3A88-955705605C54}"/>
              </a:ext>
            </a:extLst>
          </p:cNvPr>
          <p:cNvSpPr/>
          <p:nvPr userDrawn="1"/>
        </p:nvSpPr>
        <p:spPr>
          <a:xfrm>
            <a:off x="0" y="5425722"/>
            <a:ext cx="12192000" cy="1350216"/>
          </a:xfrm>
          <a:prstGeom prst="rect">
            <a:avLst/>
          </a:prstGeom>
          <a:solidFill>
            <a:srgbClr val="071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454BC5-F1B0-E448-5523-AE1D9C6B5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58" y="136525"/>
            <a:ext cx="1731414" cy="17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0D1CB9-78BE-F256-8F86-910B09214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75938"/>
            <a:ext cx="12192000" cy="89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FAF2E7-4309-C5E4-CAC8-A1EACBE8D4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54" y="309986"/>
            <a:ext cx="6139204" cy="7254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0AB827-2D0E-474C-3A88-955705605C54}"/>
              </a:ext>
            </a:extLst>
          </p:cNvPr>
          <p:cNvSpPr/>
          <p:nvPr userDrawn="1"/>
        </p:nvSpPr>
        <p:spPr>
          <a:xfrm>
            <a:off x="1822931" y="2019415"/>
            <a:ext cx="8570465" cy="2770700"/>
          </a:xfrm>
          <a:prstGeom prst="rect">
            <a:avLst/>
          </a:prstGeom>
          <a:solidFill>
            <a:srgbClr val="071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8E70D6A-36AD-351B-FA83-F848304CF5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306" y="5545123"/>
            <a:ext cx="3154362" cy="1176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Name of the Presenter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1FF85C31-D1E3-4D46-8106-ADA4C981E5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5137" y="5545124"/>
            <a:ext cx="3295650" cy="123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Name of the company</a:t>
            </a:r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C55E1607-E9F2-20BF-1D26-8A39D6EEEF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78686" y="5545123"/>
            <a:ext cx="2244725" cy="1221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Logo of the company. Only allowed on the first slide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6BC0FDF3-44F5-4402-C70B-3FE577AC54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7644" y="2115502"/>
            <a:ext cx="8321040" cy="2555211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Full Paper Title</a:t>
            </a:r>
          </a:p>
        </p:txBody>
      </p:sp>
    </p:spTree>
    <p:extLst>
      <p:ext uri="{BB962C8B-B14F-4D97-AF65-F5344CB8AC3E}">
        <p14:creationId xmlns:p14="http://schemas.microsoft.com/office/powerpoint/2010/main" val="400381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26551-32EB-333D-19BA-8660C605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9236"/>
            <a:ext cx="10515600" cy="6918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829D1E-27D9-E316-72A0-614CEF8E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52513"/>
            <a:ext cx="10515600" cy="48113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89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B802E4-CF1A-AC21-4373-DAFDF8CDB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052513"/>
            <a:ext cx="5181600" cy="4811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0E7255-9294-1A21-9521-5659B1C38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052513"/>
            <a:ext cx="5181600" cy="4811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C726551-32EB-333D-19BA-8660C605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9236"/>
            <a:ext cx="10515600" cy="6918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92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C726551-32EB-333D-19BA-8660C605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9236"/>
            <a:ext cx="10515600" cy="6918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22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D190F8-B66B-1207-CCDB-3AC0E223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19A22-0DB5-FD16-3907-DB13858B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435AE32-BD1A-3C26-4AE0-F35E4ADCE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58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43F03593-F7BA-0565-1696-5BE9AC448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52513"/>
            <a:ext cx="10515600" cy="48197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C726551-32EB-333D-19BA-8660C605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9236"/>
            <a:ext cx="10515600" cy="6918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6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AAE5F-DF17-5341-BD0B-7BFA88090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A11457-6D1C-6C70-973C-B23E59326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54" y="309986"/>
            <a:ext cx="6139204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516216-594E-E1AD-E772-89F125A17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58" y="136525"/>
            <a:ext cx="1731414" cy="173141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5993160"/>
            <a:ext cx="12192000" cy="872504"/>
            <a:chOff x="0" y="5993160"/>
            <a:chExt cx="12192000" cy="872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0EA359-2748-9EDD-8229-883D26E20C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993160"/>
              <a:ext cx="12192000" cy="8725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365" r="62378" b="17272"/>
            <a:stretch/>
          </p:blipFill>
          <p:spPr>
            <a:xfrm>
              <a:off x="385482" y="6015646"/>
              <a:ext cx="411472" cy="7258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8139" y="6061136"/>
              <a:ext cx="1945343" cy="5773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315138-EB36-D6E7-594A-93B1B570B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6149" y="6092073"/>
              <a:ext cx="1795272" cy="6294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954" y="6132352"/>
              <a:ext cx="691185" cy="478173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AB827-2D0E-474C-3A88-955705605C54}"/>
              </a:ext>
            </a:extLst>
          </p:cNvPr>
          <p:cNvSpPr/>
          <p:nvPr userDrawn="1"/>
        </p:nvSpPr>
        <p:spPr>
          <a:xfrm>
            <a:off x="1810767" y="2028194"/>
            <a:ext cx="8570465" cy="2770700"/>
          </a:xfrm>
          <a:prstGeom prst="rect">
            <a:avLst/>
          </a:prstGeom>
          <a:solidFill>
            <a:srgbClr val="071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600" dirty="0" smtClean="0">
                <a:latin typeface="Helvetica" panose="020B0504020202030204" pitchFamily="34" charset="0"/>
              </a:rPr>
              <a:t>THANK YOU </a:t>
            </a:r>
          </a:p>
          <a:p>
            <a:pPr algn="ctr">
              <a:spcAft>
                <a:spcPts val="1200"/>
              </a:spcAft>
            </a:pPr>
            <a:r>
              <a:rPr lang="en-US" sz="4600" dirty="0" smtClean="0">
                <a:latin typeface="Helvetica" panose="020B0504020202030204" pitchFamily="34" charset="0"/>
              </a:rPr>
              <a:t>FOR YOUR ATTENTION</a:t>
            </a:r>
            <a:endParaRPr lang="el-GR" sz="4600" dirty="0"/>
          </a:p>
        </p:txBody>
      </p:sp>
    </p:spTree>
    <p:extLst>
      <p:ext uri="{BB962C8B-B14F-4D97-AF65-F5344CB8AC3E}">
        <p14:creationId xmlns:p14="http://schemas.microsoft.com/office/powerpoint/2010/main" val="12165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1E469-341C-F1DB-A935-5D2DE1F88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0803-10B7-4CB2-971E-658B5A35E86D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DE0E6-58CA-1C53-3C33-8A13276E3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AAC1F-F1E6-218C-1362-58A0AD8BF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ECC0-1714-40A1-A514-3FBEA103063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A5B79E-3CF5-66A2-D65F-1FD6B937E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7188"/>
            <a:ext cx="10515600" cy="482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81304"/>
            <a:ext cx="12192000" cy="887794"/>
            <a:chOff x="0" y="5981304"/>
            <a:chExt cx="12192000" cy="887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198296-4AC7-3618-A761-413DFCE41F06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7045"/>
            <a:stretch/>
          </p:blipFill>
          <p:spPr>
            <a:xfrm>
              <a:off x="0" y="5981304"/>
              <a:ext cx="12192000" cy="810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0" y="5993159"/>
              <a:ext cx="12192000" cy="875939"/>
              <a:chOff x="0" y="5993159"/>
              <a:chExt cx="12192000" cy="87593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F115A40-DF48-E815-DF7D-A608413C29E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18" b="4125"/>
              <a:stretch/>
            </p:blipFill>
            <p:spPr>
              <a:xfrm>
                <a:off x="0" y="5993159"/>
                <a:ext cx="12188757" cy="875939"/>
              </a:xfrm>
              <a:prstGeom prst="rect">
                <a:avLst/>
              </a:prstGeom>
            </p:spPr>
          </p:pic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B80117F4-4D7C-2EC3-4A7B-1D9B73E5EC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506" y="6012616"/>
                <a:ext cx="760319" cy="76031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D33B510-3189-2B74-3B61-343D4B6078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6731" y="6051450"/>
                <a:ext cx="5114987" cy="6523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E61CFF7-99F2-A34D-FB67-681C7E8B33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22570" y="5993159"/>
                <a:ext cx="1869430" cy="8144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98F6998-1F7D-72D7-0A65-8EEEBE93D4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9275" y="6075614"/>
                <a:ext cx="1231499" cy="640135"/>
              </a:xfrm>
              <a:prstGeom prst="rect">
                <a:avLst/>
              </a:prstGeom>
            </p:spPr>
          </p:pic>
        </p:grpSp>
      </p:grp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5A340715-DB02-089F-596F-4239ADCF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9235"/>
            <a:ext cx="10515600" cy="67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13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2" r:id="rId3"/>
    <p:sldLayoutId id="2147483663" r:id="rId4"/>
    <p:sldLayoutId id="2147483656" r:id="rId5"/>
    <p:sldLayoutId id="2147483658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WTC2023</dc:title>
  <cp:lastModifiedBy>Andreas</cp:lastModifiedBy>
  <cp:revision>92</cp:revision>
  <dcterms:created xsi:type="dcterms:W3CDTF">2022-06-13T11:32:07Z</dcterms:created>
  <dcterms:modified xsi:type="dcterms:W3CDTF">2023-03-08T13:56:04Z</dcterms:modified>
</cp:coreProperties>
</file>