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1"/>
  </p:sldMasterIdLst>
  <p:handoutMasterIdLst>
    <p:handoutMasterId r:id="rId3"/>
  </p:handoutMasterIdLst>
  <p:sldIdLst>
    <p:sldId id="256" r:id="rId2"/>
  </p:sldIdLst>
  <p:sldSz cx="42803763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9" userDrawn="1">
          <p15:clr>
            <a:srgbClr val="A4A3A4"/>
          </p15:clr>
        </p15:guide>
        <p15:guide id="2" pos="134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5" d="100"/>
          <a:sy n="25" d="100"/>
        </p:scale>
        <p:origin x="1428" y="72"/>
      </p:cViewPr>
      <p:guideLst>
        <p:guide orient="horz" pos="9539"/>
        <p:guide pos="1348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10DE6-8D31-6044-9CB8-1BF7F2BA6477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E31D7-E3D8-8C4A-81F5-F7B8D788E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13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</p:spPr>
        <p:txBody>
          <a:bodyPr anchor="b"/>
          <a:lstStyle>
            <a:lvl1pPr algn="ctr">
              <a:defRPr sz="26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355" indent="0" algn="ctr">
              <a:buNone/>
              <a:defRPr sz="8829"/>
            </a:lvl2pPr>
            <a:lvl3pPr marL="4036710" indent="0" algn="ctr">
              <a:buNone/>
              <a:defRPr sz="7946"/>
            </a:lvl3pPr>
            <a:lvl4pPr marL="6055065" indent="0" algn="ctr">
              <a:buNone/>
              <a:defRPr sz="7063"/>
            </a:lvl4pPr>
            <a:lvl5pPr marL="8073420" indent="0" algn="ctr">
              <a:buNone/>
              <a:defRPr sz="7063"/>
            </a:lvl5pPr>
            <a:lvl6pPr marL="10091776" indent="0" algn="ctr">
              <a:buNone/>
              <a:defRPr sz="7063"/>
            </a:lvl6pPr>
            <a:lvl7pPr marL="12110131" indent="0" algn="ctr">
              <a:buNone/>
              <a:defRPr sz="7063"/>
            </a:lvl7pPr>
            <a:lvl8pPr marL="14128486" indent="0" algn="ctr">
              <a:buNone/>
              <a:defRPr sz="7063"/>
            </a:lvl8pPr>
            <a:lvl9pPr marL="16146841" indent="0" algn="ctr">
              <a:buNone/>
              <a:defRPr sz="706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8F52-D661-5340-9E5B-3B01B438C84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04FD-7C6D-F042-9CBE-E09388125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34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8F52-D661-5340-9E5B-3B01B438C84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04FD-7C6D-F042-9CBE-E09388125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09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1875"/>
            <a:ext cx="9229561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1875"/>
            <a:ext cx="27153637" cy="256568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8F52-D661-5340-9E5B-3B01B438C84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04FD-7C6D-F042-9CBE-E09388125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4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98926" y="1359363"/>
            <a:ext cx="34594091" cy="972459"/>
          </a:xfrm>
        </p:spPr>
        <p:txBody>
          <a:bodyPr>
            <a:normAutofit/>
          </a:bodyPr>
          <a:lstStyle>
            <a:lvl1pPr marL="0" indent="0">
              <a:buNone/>
              <a:defRPr sz="3251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it-IT" dirty="0" err="1"/>
              <a:t>Authors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44000" y="2407293"/>
            <a:ext cx="34633692" cy="896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251" i="1">
                <a:solidFill>
                  <a:srgbClr val="1F497D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Affiliation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3" hasCustomPrompt="1"/>
          </p:nvPr>
        </p:nvSpPr>
        <p:spPr>
          <a:xfrm>
            <a:off x="607150" y="3718550"/>
            <a:ext cx="41747857" cy="25961030"/>
          </a:xfrm>
        </p:spPr>
        <p:txBody>
          <a:bodyPr>
            <a:normAutofit/>
          </a:bodyPr>
          <a:lstStyle>
            <a:lvl1pPr marL="0" indent="0">
              <a:buNone/>
              <a:defRPr sz="1896">
                <a:latin typeface="Arial"/>
                <a:cs typeface="Arial"/>
              </a:defRPr>
            </a:lvl1pPr>
            <a:lvl2pPr>
              <a:defRPr sz="1896">
                <a:latin typeface="Arial"/>
                <a:cs typeface="Arial"/>
              </a:defRPr>
            </a:lvl2pPr>
            <a:lvl3pPr>
              <a:defRPr sz="1896">
                <a:latin typeface="Arial"/>
                <a:cs typeface="Arial"/>
              </a:defRPr>
            </a:lvl3pPr>
            <a:lvl4pPr>
              <a:defRPr sz="1896">
                <a:latin typeface="Arial"/>
                <a:cs typeface="Arial"/>
              </a:defRPr>
            </a:lvl4pPr>
            <a:lvl5pPr>
              <a:defRPr sz="1896">
                <a:latin typeface="Arial"/>
                <a:cs typeface="Arial"/>
              </a:defRPr>
            </a:lvl5pPr>
          </a:lstStyle>
          <a:p>
            <a:pPr lvl="0"/>
            <a:r>
              <a:rPr lang="it-IT" dirty="0"/>
              <a:t>Text </a:t>
            </a:r>
            <a:r>
              <a:rPr lang="it-IT" dirty="0" err="1"/>
              <a:t>here</a:t>
            </a:r>
            <a:endParaRPr lang="it-IT" dirty="0"/>
          </a:p>
          <a:p>
            <a:pPr lvl="0"/>
            <a:r>
              <a:rPr lang="it-IT" dirty="0" err="1"/>
              <a:t>Arial</a:t>
            </a:r>
            <a:r>
              <a:rPr lang="it-IT" dirty="0"/>
              <a:t> 7 - </a:t>
            </a:r>
            <a:r>
              <a:rPr lang="it-IT" dirty="0" err="1"/>
              <a:t>black</a:t>
            </a:r>
            <a:endParaRPr lang="it-IT" dirty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4" hasCustomPrompt="1"/>
          </p:nvPr>
        </p:nvSpPr>
        <p:spPr>
          <a:xfrm>
            <a:off x="36227320" y="675996"/>
            <a:ext cx="5401745" cy="2282921"/>
          </a:xfrm>
        </p:spPr>
        <p:txBody>
          <a:bodyPr>
            <a:noAutofit/>
          </a:bodyPr>
          <a:lstStyle>
            <a:lvl1pPr marL="0" indent="0" algn="ctr">
              <a:buNone/>
              <a:defRPr sz="2167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COMPANY LOGO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5" hasCustomPrompt="1"/>
          </p:nvPr>
        </p:nvSpPr>
        <p:spPr>
          <a:xfrm>
            <a:off x="98926" y="42265"/>
            <a:ext cx="34594091" cy="1317115"/>
          </a:xfrm>
        </p:spPr>
        <p:txBody>
          <a:bodyPr>
            <a:normAutofit/>
          </a:bodyPr>
          <a:lstStyle>
            <a:lvl1pPr marL="0" indent="0">
              <a:buNone/>
              <a:defRPr sz="4335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E-Poster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45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8F52-D661-5340-9E5B-3B01B438C84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04FD-7C6D-F042-9CBE-E09388125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87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47788"/>
            <a:ext cx="36918246" cy="12593645"/>
          </a:xfrm>
        </p:spPr>
        <p:txBody>
          <a:bodyPr anchor="b"/>
          <a:lstStyle>
            <a:lvl1pPr>
              <a:defRPr sz="26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60574"/>
            <a:ext cx="36918246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/>
                </a:solidFill>
              </a:defRPr>
            </a:lvl1pPr>
            <a:lvl2pPr marL="2018355" indent="0">
              <a:buNone/>
              <a:defRPr sz="8829">
                <a:solidFill>
                  <a:schemeClr val="tx1">
                    <a:tint val="75000"/>
                  </a:schemeClr>
                </a:solidFill>
              </a:defRPr>
            </a:lvl2pPr>
            <a:lvl3pPr marL="4036710" indent="0">
              <a:buNone/>
              <a:defRPr sz="7946">
                <a:solidFill>
                  <a:schemeClr val="tx1">
                    <a:tint val="75000"/>
                  </a:schemeClr>
                </a:solidFill>
              </a:defRPr>
            </a:lvl3pPr>
            <a:lvl4pPr marL="6055065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4pPr>
            <a:lvl5pPr marL="8073420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5pPr>
            <a:lvl6pPr marL="1009177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6pPr>
            <a:lvl7pPr marL="1211013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7pPr>
            <a:lvl8pPr marL="1412848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8pPr>
            <a:lvl9pPr marL="1614684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8F52-D661-5340-9E5B-3B01B438C84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04FD-7C6D-F042-9CBE-E09388125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8F52-D661-5340-9E5B-3B01B438C84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04FD-7C6D-F042-9CBE-E09388125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07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1882"/>
            <a:ext cx="36918246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21634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58863"/>
            <a:ext cx="18107995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21634"/>
            <a:ext cx="18197174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58863"/>
            <a:ext cx="18197174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8F52-D661-5340-9E5B-3B01B438C84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04FD-7C6D-F042-9CBE-E09388125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2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8F52-D661-5340-9E5B-3B01B438C84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04FD-7C6D-F042-9CBE-E09388125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683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8F52-D661-5340-9E5B-3B01B438C84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04FD-7C6D-F042-9CBE-E09388125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90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9077"/>
            <a:ext cx="21669405" cy="21515024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8F52-D661-5340-9E5B-3B01B438C84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04FD-7C6D-F042-9CBE-E09388125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227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9077"/>
            <a:ext cx="21669405" cy="21515024"/>
          </a:xfrm>
        </p:spPr>
        <p:txBody>
          <a:bodyPr anchor="t"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8F52-D661-5340-9E5B-3B01B438C84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04FD-7C6D-F042-9CBE-E09388125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742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B8F52-D661-5340-9E5B-3B01B438C84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60644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A04FD-7C6D-F042-9CBE-E09388125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3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4036710" rtl="0" eaLnBrk="1" latinLnBrk="0" hangingPunct="1">
        <a:lnSpc>
          <a:spcPct val="90000"/>
        </a:lnSpc>
        <a:spcBef>
          <a:spcPct val="0"/>
        </a:spcBef>
        <a:buNone/>
        <a:defRPr sz="194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78" indent="-1009178" algn="l" defTabSz="403671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53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88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424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259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95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30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66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6019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-1" y="3789962"/>
            <a:ext cx="41629065" cy="24184561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+mn-lt"/>
              </a:rPr>
              <a:t>Insert text </a:t>
            </a:r>
            <a:r>
              <a:rPr lang="en-US" sz="4400">
                <a:latin typeface="+mn-lt"/>
              </a:rPr>
              <a:t>and images here</a:t>
            </a:r>
            <a:endParaRPr lang="en-US" sz="4400" dirty="0">
              <a:latin typeface="+mn-lt"/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33E7B41-3A87-FD44-CAAA-949A2453F70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B730AB-D04B-ED4C-FFC1-904558265DC0}"/>
              </a:ext>
            </a:extLst>
          </p:cNvPr>
          <p:cNvSpPr txBox="1"/>
          <p:nvPr/>
        </p:nvSpPr>
        <p:spPr>
          <a:xfrm>
            <a:off x="26250900" y="28601619"/>
            <a:ext cx="147975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ITA-AITES World Tunnel Congress 2023</a:t>
            </a:r>
          </a:p>
          <a:p>
            <a:r>
              <a:rPr lang="en-GB" sz="2800" dirty="0"/>
              <a:t>Expanding Underground Knowledge &amp; Passion to Make a Positive Impact on the World</a:t>
            </a:r>
          </a:p>
          <a:p>
            <a:r>
              <a:rPr lang="en-GB" sz="2800" dirty="0"/>
              <a:t>Megaron Athens International Conference Centre (MAICC), 12-18 May 2023, Athens-Greece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BF6C62D-644C-FD95-C116-C5BA85BFE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43100" y="28400649"/>
            <a:ext cx="1585965" cy="1585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372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84</TotalTime>
  <Words>36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Theme</vt:lpstr>
      <vt:lpstr>PowerPoint Presentation</vt:lpstr>
    </vt:vector>
  </TitlesOfParts>
  <Company>Tecnoconference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Alberto Boccanelli</dc:creator>
  <cp:lastModifiedBy>Alkis Polyrakis</cp:lastModifiedBy>
  <cp:revision>43</cp:revision>
  <dcterms:created xsi:type="dcterms:W3CDTF">2018-11-15T18:32:11Z</dcterms:created>
  <dcterms:modified xsi:type="dcterms:W3CDTF">2023-03-23T07:39:24Z</dcterms:modified>
</cp:coreProperties>
</file>