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6"/>
    <p:restoredTop sz="96327"/>
  </p:normalViewPr>
  <p:slideViewPr>
    <p:cSldViewPr snapToGrid="0">
      <p:cViewPr>
        <p:scale>
          <a:sx n="37" d="100"/>
          <a:sy n="37" d="100"/>
        </p:scale>
        <p:origin x="296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2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2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34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70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6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2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2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70937-C21A-2372-C144-82E61035D10E}"/>
              </a:ext>
            </a:extLst>
          </p:cNvPr>
          <p:cNvSpPr txBox="1"/>
          <p:nvPr userDrawn="1"/>
        </p:nvSpPr>
        <p:spPr>
          <a:xfrm>
            <a:off x="18519650" y="6486146"/>
            <a:ext cx="184731" cy="4978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 sz="31752"/>
          </a:p>
        </p:txBody>
      </p:sp>
      <p:pic>
        <p:nvPicPr>
          <p:cNvPr id="8" name="Picture 7" descr="A close-up of a screen&#10;&#10;Description automatically generated">
            <a:extLst>
              <a:ext uri="{FF2B5EF4-FFF2-40B4-BE49-F238E27FC236}">
                <a16:creationId xmlns:a16="http://schemas.microsoft.com/office/drawing/2014/main" id="{6438A191-8204-5576-D9BB-F0B901E8373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52376"/>
            <a:ext cx="51257128" cy="2877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7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5247269-E7B6-7134-7149-60CD7919BD4F}"/>
              </a:ext>
            </a:extLst>
          </p:cNvPr>
          <p:cNvSpPr txBox="1"/>
          <p:nvPr/>
        </p:nvSpPr>
        <p:spPr>
          <a:xfrm>
            <a:off x="8104238" y="0"/>
            <a:ext cx="33873953" cy="216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sz="13440" b="1" dirty="0">
                <a:solidFill>
                  <a:srgbClr val="FAA02A"/>
                </a:solidFill>
              </a:rPr>
              <a:t>P o s t e r   t i t l e   g o e s   h e r 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109F9E-158E-3E5E-FD36-FE2DCF0CA4F7}"/>
              </a:ext>
            </a:extLst>
          </p:cNvPr>
          <p:cNvSpPr txBox="1"/>
          <p:nvPr/>
        </p:nvSpPr>
        <p:spPr>
          <a:xfrm>
            <a:off x="7899022" y="2101907"/>
            <a:ext cx="30189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/>
              <a:t>Authors, FIRST NAME INITIAL, SURNAME, presenting author(s) underlined, Affiliations1 numbered in superscript</a:t>
            </a:r>
            <a:endParaRPr lang="en-US" sz="4200" dirty="0"/>
          </a:p>
          <a:p>
            <a:r>
              <a:rPr lang="en-US" sz="4200" dirty="0"/>
              <a:t>e.g. </a:t>
            </a:r>
            <a:r>
              <a:rPr lang="en-US" sz="4200" u="sng" dirty="0"/>
              <a:t>B. SMITH</a:t>
            </a:r>
            <a:r>
              <a:rPr lang="en-US" sz="4200" u="sng" baseline="30000" dirty="0"/>
              <a:t> </a:t>
            </a:r>
            <a:r>
              <a:rPr lang="en-US" sz="4200" baseline="30000" dirty="0"/>
              <a:t>1</a:t>
            </a:r>
            <a:r>
              <a:rPr lang="en-US" sz="4200" dirty="0"/>
              <a:t>, N. HARRISON</a:t>
            </a:r>
            <a:r>
              <a:rPr lang="en-US" sz="4200" baseline="30000" dirty="0"/>
              <a:t> 2 2</a:t>
            </a:r>
            <a:r>
              <a:rPr lang="en-US" sz="4200" dirty="0"/>
              <a:t> and P. MATTHEWS</a:t>
            </a:r>
            <a:r>
              <a:rPr lang="en-US" sz="4200" baseline="30000" dirty="0"/>
              <a:t>2</a:t>
            </a:r>
            <a:endParaRPr lang="en-US" sz="4200" dirty="0"/>
          </a:p>
          <a:p>
            <a:r>
              <a:rPr lang="en-US" sz="4200" dirty="0"/>
              <a:t>1University of New South Wales, Sydney, Australia</a:t>
            </a:r>
          </a:p>
          <a:p>
            <a:r>
              <a:rPr lang="en-US" sz="4200" dirty="0"/>
              <a:t>2Royal Brisbane Hospital, Brisbane, Australia</a:t>
            </a:r>
          </a:p>
        </p:txBody>
      </p:sp>
      <p:pic>
        <p:nvPicPr>
          <p:cNvPr id="20" name="Picture 19" descr="A white background with yellow text&#10;&#10;Description automatically generated">
            <a:extLst>
              <a:ext uri="{FF2B5EF4-FFF2-40B4-BE49-F238E27FC236}">
                <a16:creationId xmlns:a16="http://schemas.microsoft.com/office/drawing/2014/main" id="{68028D1E-B528-FEB0-6A49-17ADC18BC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1790" y="425214"/>
            <a:ext cx="4951384" cy="406168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C64AFF8-44B1-2B5E-F3EF-9B7A2361766B}"/>
              </a:ext>
            </a:extLst>
          </p:cNvPr>
          <p:cNvSpPr txBox="1"/>
          <p:nvPr/>
        </p:nvSpPr>
        <p:spPr>
          <a:xfrm>
            <a:off x="451821" y="5883814"/>
            <a:ext cx="11955884" cy="45427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INTRODUCTION</a:t>
            </a:r>
            <a:endParaRPr lang="en-US" sz="5400" b="1" dirty="0">
              <a:solidFill>
                <a:srgbClr val="FAA02A"/>
              </a:solidFill>
            </a:endParaRPr>
          </a:p>
          <a:p>
            <a:r>
              <a:rPr lang="en-US" sz="4200" dirty="0"/>
              <a:t>You may edit the size of the font, the sections distribution and the color scheme if wanted. All modifications concerning the background/title display are to be done at the Master Slide level</a:t>
            </a:r>
          </a:p>
          <a:p>
            <a:endParaRPr lang="en-DE" sz="672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604A7A-A8F9-A6C3-6C03-DA78483242A0}"/>
              </a:ext>
            </a:extLst>
          </p:cNvPr>
          <p:cNvSpPr txBox="1"/>
          <p:nvPr/>
        </p:nvSpPr>
        <p:spPr>
          <a:xfrm>
            <a:off x="451817" y="10633590"/>
            <a:ext cx="11955884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AIM</a:t>
            </a:r>
          </a:p>
          <a:p>
            <a:r>
              <a:rPr lang="en-US" sz="4200" dirty="0"/>
              <a:t>How to use this poster template:</a:t>
            </a:r>
          </a:p>
          <a:p>
            <a:r>
              <a:rPr lang="en-US" sz="4200" dirty="0"/>
              <a:t>Highlight this text and replace it by typing in your own text, or copy and paste your text from a MS Word document or a PowerPoint slide presentation. </a:t>
            </a:r>
          </a:p>
          <a:p>
            <a:endParaRPr lang="en-US" sz="4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C44E79-5608-BB0C-4638-6AE88EBA87BC}"/>
              </a:ext>
            </a:extLst>
          </p:cNvPr>
          <p:cNvSpPr txBox="1"/>
          <p:nvPr/>
        </p:nvSpPr>
        <p:spPr>
          <a:xfrm>
            <a:off x="451817" y="14986570"/>
            <a:ext cx="11955884" cy="12557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METHOD</a:t>
            </a:r>
            <a:r>
              <a:rPr lang="en-DE" sz="4200" dirty="0">
                <a:solidFill>
                  <a:srgbClr val="FAA02A"/>
                </a:solidFill>
              </a:rPr>
              <a:t> </a:t>
            </a:r>
          </a:p>
          <a:p>
            <a:r>
              <a:rPr lang="en-US" sz="3780" dirty="0">
                <a:solidFill>
                  <a:srgbClr val="000000"/>
                </a:solidFill>
              </a:rPr>
              <a:t>Tips for making a successful poster: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Re-write your paper into poster format i.e.. simplify everything, avoid data overkill. 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Headings of more than 6 words should be in upper and lower case, not all capitals. Simplify the titles.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Do to write whole sentences in capitals or underline to stress your point, use </a:t>
            </a:r>
            <a:r>
              <a:rPr lang="en-US" sz="3780" b="1" dirty="0">
                <a:solidFill>
                  <a:srgbClr val="000000"/>
                </a:solidFill>
              </a:rPr>
              <a:t>bold</a:t>
            </a:r>
            <a:r>
              <a:rPr lang="en-US" sz="3780" dirty="0">
                <a:solidFill>
                  <a:srgbClr val="000000"/>
                </a:solidFill>
              </a:rPr>
              <a:t> characters instead.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When laying out your poster, leave white space around your text. Don’t overcrowd your poster.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Spell check and get someone else to proof-read.</a:t>
            </a: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448D9B9-4FAE-1F1D-43F3-79B860BD0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30" y="22274738"/>
            <a:ext cx="10319450" cy="464375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A9F7A44-1F2F-F540-F3BB-52263283FBB3}"/>
              </a:ext>
            </a:extLst>
          </p:cNvPr>
          <p:cNvSpPr txBox="1"/>
          <p:nvPr/>
        </p:nvSpPr>
        <p:spPr>
          <a:xfrm>
            <a:off x="12799168" y="5883813"/>
            <a:ext cx="37874004" cy="146994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RESULTS</a:t>
            </a:r>
            <a:endParaRPr lang="en-US" sz="5400" b="1" dirty="0">
              <a:solidFill>
                <a:srgbClr val="FAA02A"/>
              </a:solidFill>
            </a:endParaRPr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6001EB-6070-4FF3-135C-03A9771F9FFA}"/>
              </a:ext>
            </a:extLst>
          </p:cNvPr>
          <p:cNvSpPr txBox="1"/>
          <p:nvPr/>
        </p:nvSpPr>
        <p:spPr>
          <a:xfrm>
            <a:off x="12681855" y="21092857"/>
            <a:ext cx="14323151" cy="645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CONCLUSIONS</a:t>
            </a:r>
            <a:endParaRPr lang="en-US" sz="5400" b="1" dirty="0">
              <a:solidFill>
                <a:srgbClr val="FAA02A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12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4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82C638-226E-B453-6E93-F4EF65156653}"/>
              </a:ext>
            </a:extLst>
          </p:cNvPr>
          <p:cNvSpPr txBox="1"/>
          <p:nvPr/>
        </p:nvSpPr>
        <p:spPr>
          <a:xfrm>
            <a:off x="27397064" y="21092857"/>
            <a:ext cx="11521923" cy="64325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REFERENCES</a:t>
            </a:r>
            <a:endParaRPr lang="en-US" sz="5400" b="1" dirty="0">
              <a:solidFill>
                <a:srgbClr val="FAA02A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4200" dirty="0"/>
          </a:p>
          <a:p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Can be Vancouver style i.e. 1 </a:t>
            </a:r>
            <a:r>
              <a:rPr lang="en-US" sz="4200" b="1" kern="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Meyer J-P et al</a:t>
            </a:r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4200" kern="0" dirty="0" err="1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Urol</a:t>
            </a:r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 Oncol 2002; 2;: 77-80</a:t>
            </a: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7C85F9E-FE91-BC94-6187-81C3EFBF2F60}"/>
              </a:ext>
            </a:extLst>
          </p:cNvPr>
          <p:cNvSpPr txBox="1"/>
          <p:nvPr/>
        </p:nvSpPr>
        <p:spPr>
          <a:xfrm>
            <a:off x="39270348" y="21092857"/>
            <a:ext cx="11402824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ACKNOWLEDGEMENTS</a:t>
            </a:r>
            <a:endParaRPr lang="en-US" sz="5400" b="1" dirty="0">
              <a:solidFill>
                <a:srgbClr val="FAA02A"/>
              </a:solidFill>
            </a:endParaRPr>
          </a:p>
          <a:p>
            <a:r>
              <a:rPr lang="en-US" sz="4200" dirty="0"/>
              <a:t>Highlight this text and replace with your own text.</a:t>
            </a:r>
          </a:p>
          <a:p>
            <a:r>
              <a:rPr lang="en-US" sz="1000" dirty="0"/>
              <a:t>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9AF534-E084-4432-CB0C-18A9818A69C1}"/>
              </a:ext>
            </a:extLst>
          </p:cNvPr>
          <p:cNvSpPr txBox="1"/>
          <p:nvPr/>
        </p:nvSpPr>
        <p:spPr>
          <a:xfrm>
            <a:off x="39270348" y="24258695"/>
            <a:ext cx="11402824" cy="3262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FAA02A"/>
                </a:solidFill>
              </a:rPr>
              <a:t>CONTACT INFORMATION</a:t>
            </a:r>
            <a:endParaRPr lang="en-US" sz="5400" b="1" dirty="0">
              <a:solidFill>
                <a:srgbClr val="FAA02A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AF5652-0922-B805-B06D-A7E2D4558A5C}"/>
              </a:ext>
            </a:extLst>
          </p:cNvPr>
          <p:cNvSpPr txBox="1"/>
          <p:nvPr/>
        </p:nvSpPr>
        <p:spPr>
          <a:xfrm>
            <a:off x="12897595" y="7176935"/>
            <a:ext cx="11686550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000000"/>
                </a:solidFill>
              </a:rPr>
              <a:t>Importing / inserting files:</a:t>
            </a:r>
          </a:p>
          <a:p>
            <a:endParaRPr lang="en-US" sz="4200" dirty="0">
              <a:solidFill>
                <a:srgbClr val="000000"/>
              </a:solidFill>
            </a:endParaRPr>
          </a:p>
          <a:p>
            <a:r>
              <a:rPr lang="en-US" sz="4200" dirty="0">
                <a:solidFill>
                  <a:srgbClr val="000000"/>
                </a:solidFill>
              </a:rPr>
              <a:t>Images such as photographs, graphs, diagrams, logos, </a:t>
            </a:r>
            <a:r>
              <a:rPr lang="en-US" sz="4200" dirty="0" err="1">
                <a:solidFill>
                  <a:srgbClr val="000000"/>
                </a:solidFill>
              </a:rPr>
              <a:t>etc</a:t>
            </a:r>
            <a:r>
              <a:rPr lang="en-US" sz="4200" dirty="0">
                <a:solidFill>
                  <a:srgbClr val="000000"/>
                </a:solidFill>
              </a:rPr>
              <a:t>, can be added to the poster. Avoid long numerical tables as they will be difficult to read.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To insert images, go through the menus as follows: Insert / Picture / From File.  Locate the file on your computer, select and press OK. Please ensure all image files  are JPEG/PNG, other formats may cause images to get corrupted after saving.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Be aware of the image size you are importing. </a:t>
            </a:r>
          </a:p>
          <a:p>
            <a:endParaRPr lang="en-US" sz="4200" dirty="0">
              <a:solidFill>
                <a:srgbClr val="000000"/>
              </a:solidFill>
            </a:endParaRPr>
          </a:p>
          <a:p>
            <a:r>
              <a:rPr lang="en-US" sz="4200" dirty="0">
                <a:solidFill>
                  <a:srgbClr val="000000"/>
                </a:solidFill>
              </a:rPr>
              <a:t>Notes about graphs…</a:t>
            </a:r>
          </a:p>
          <a:p>
            <a:r>
              <a:rPr lang="en-US" sz="4200" dirty="0">
                <a:solidFill>
                  <a:srgbClr val="000000"/>
                </a:solidFill>
              </a:rPr>
              <a:t>For simple graphs use MS Excel, or create the graph directly in PowerPoint.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Graphs created in a scientific graphing program (e.g.. Sigma Plot, Prism, SPSS, Statistics) should be saved as JPEG or TIFF. </a:t>
            </a:r>
          </a:p>
        </p:txBody>
      </p:sp>
      <p:pic>
        <p:nvPicPr>
          <p:cNvPr id="33" name="Picture 32" descr="A grey rectangular object with black border&#10;&#10;Description automatically generated">
            <a:extLst>
              <a:ext uri="{FF2B5EF4-FFF2-40B4-BE49-F238E27FC236}">
                <a16:creationId xmlns:a16="http://schemas.microsoft.com/office/drawing/2014/main" id="{94DB3D6A-2C86-8C78-1E81-543786B39E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42641" y="6299179"/>
            <a:ext cx="6851393" cy="7933451"/>
          </a:xfrm>
          <a:prstGeom prst="rect">
            <a:avLst/>
          </a:prstGeom>
        </p:spPr>
      </p:pic>
      <p:pic>
        <p:nvPicPr>
          <p:cNvPr id="34" name="Picture 33" descr="A grey rectangular object with black border&#10;&#10;Description automatically generated">
            <a:extLst>
              <a:ext uri="{FF2B5EF4-FFF2-40B4-BE49-F238E27FC236}">
                <a16:creationId xmlns:a16="http://schemas.microsoft.com/office/drawing/2014/main" id="{ADD5973C-F643-814D-E5C6-5C467A12FD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85499" y="6298621"/>
            <a:ext cx="6851393" cy="793345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DD6AC2F-079D-FA18-B268-B76A9C168888}"/>
              </a:ext>
            </a:extLst>
          </p:cNvPr>
          <p:cNvSpPr txBox="1"/>
          <p:nvPr/>
        </p:nvSpPr>
        <p:spPr>
          <a:xfrm>
            <a:off x="24846041" y="14570978"/>
            <a:ext cx="685139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i="1" dirty="0">
                <a:solidFill>
                  <a:srgbClr val="000000"/>
                </a:solidFill>
              </a:rPr>
              <a:t>The recommended font for captions is Calibri, no smaller than 15pt. Left aligned if it refers to a  figure on its left. Start the captions right at the top edge of the picture (graph</a:t>
            </a:r>
            <a:r>
              <a:rPr lang="en-US" sz="4200" i="1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42" name="Picture 41" descr="A graph of a table&#10;&#10;Description automatically generated">
            <a:extLst>
              <a:ext uri="{FF2B5EF4-FFF2-40B4-BE49-F238E27FC236}">
                <a16:creationId xmlns:a16="http://schemas.microsoft.com/office/drawing/2014/main" id="{F4C0D2A9-284A-BEEF-C115-26DC63D18E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34350" y="6329684"/>
            <a:ext cx="10756217" cy="4936163"/>
          </a:xfrm>
          <a:prstGeom prst="rect">
            <a:avLst/>
          </a:prstGeom>
        </p:spPr>
      </p:pic>
      <p:pic>
        <p:nvPicPr>
          <p:cNvPr id="44" name="Picture 43" descr="A diagram of circles and text&#10;&#10;Description automatically generated">
            <a:extLst>
              <a:ext uri="{FF2B5EF4-FFF2-40B4-BE49-F238E27FC236}">
                <a16:creationId xmlns:a16="http://schemas.microsoft.com/office/drawing/2014/main" id="{CAAF5922-86C5-8E4E-8A6C-DADD7264DB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25978" y="12646461"/>
            <a:ext cx="9352552" cy="52814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B84464-930F-5373-2929-E6C61C5A1FE8}"/>
              </a:ext>
            </a:extLst>
          </p:cNvPr>
          <p:cNvSpPr txBox="1"/>
          <p:nvPr/>
        </p:nvSpPr>
        <p:spPr>
          <a:xfrm>
            <a:off x="32313641" y="14401800"/>
            <a:ext cx="685139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i="1" dirty="0">
                <a:solidFill>
                  <a:srgbClr val="000000"/>
                </a:solidFill>
              </a:rPr>
              <a:t>The recommended font for captions is Calibri, no smaller than 15pt. Left aligned if it refers to a  figure on its left. Start the captions right at the top edge of the picture (graph</a:t>
            </a:r>
            <a:r>
              <a:rPr lang="en-US" sz="4200" i="1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263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282</TotalTime>
  <Words>557</Words>
  <Application>Microsoft Macintosh PowerPoint</Application>
  <PresentationFormat>Custom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Santos</dc:creator>
  <cp:lastModifiedBy>A. Santos</cp:lastModifiedBy>
  <cp:revision>6</cp:revision>
  <dcterms:created xsi:type="dcterms:W3CDTF">2023-07-18T06:11:48Z</dcterms:created>
  <dcterms:modified xsi:type="dcterms:W3CDTF">2023-07-18T13:22:43Z</dcterms:modified>
</cp:coreProperties>
</file>