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  <p:sldMasterId id="2147483939" r:id="rId5"/>
  </p:sldMasterIdLst>
  <p:notesMasterIdLst>
    <p:notesMasterId r:id="rId11"/>
  </p:notesMasterIdLst>
  <p:handoutMasterIdLst>
    <p:handoutMasterId r:id="rId12"/>
  </p:handoutMasterIdLst>
  <p:sldIdLst>
    <p:sldId id="256" r:id="rId6"/>
    <p:sldId id="258" r:id="rId7"/>
    <p:sldId id="259" r:id="rId8"/>
    <p:sldId id="260" r:id="rId9"/>
    <p:sldId id="261" r:id="rId10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705C"/>
    <a:srgbClr val="00549F"/>
    <a:srgbClr val="0098DB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0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07/09/18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YPRA_PPT_4-3_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6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0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80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03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71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4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9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5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62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8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ACDCF6-1342-5641-82AB-E66AE3006E7E}" type="datetimeFigureOut">
              <a:rPr lang="en-US" smtClean="0"/>
              <a:t>07/09/18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D2045C-8596-B648-918A-1D42E8110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0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12000" y="1806416"/>
            <a:ext cx="77890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3306601"/>
            <a:ext cx="778905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6156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  <a:prstGeom prst="rect">
            <a:avLst/>
          </a:prstGeom>
        </p:spPr>
        <p:txBody>
          <a:bodyPr/>
          <a:lstStyle>
            <a:lvl1pPr marL="2602800" indent="0">
              <a:buNone/>
              <a:defRPr lang="en-GB" sz="1400" noProof="0" dirty="0">
                <a:solidFill>
                  <a:schemeClr val="bg2"/>
                </a:solidFill>
                <a:latin typeface="Verdana"/>
                <a:cs typeface="Verdana"/>
              </a:defRPr>
            </a:lvl1pPr>
            <a:lvl2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33" name="Rectangle 2"/>
          <p:cNvSpPr/>
          <p:nvPr/>
        </p:nvSpPr>
        <p:spPr>
          <a:xfrm>
            <a:off x="172800" y="864000"/>
            <a:ext cx="8748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pic>
        <p:nvPicPr>
          <p:cNvPr id="2" name="Picture 1" descr="25YPRA_PPT_4-3_5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2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5YPRA_PPT_4-3_4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9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5YPRA_PPT_4-3_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0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5YPRA_PPT_4-3_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5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9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45770"/>
      </p:ext>
    </p:extLst>
  </p:cSld>
  <p:clrMapOvr>
    <a:masterClrMapping/>
  </p:clrMapOvr>
</p:sld>
</file>

<file path=ppt/theme/theme1.xml><?xml version="1.0" encoding="utf-8"?>
<a:theme xmlns:a="http://schemas.openxmlformats.org/drawingml/2006/main" name="NEW 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DE67DC-0345-49EC-B880-0A483B7BB2AD}">
  <ds:schemaRefs>
    <ds:schemaRef ds:uri="http://purl.org/dc/dcmitype/"/>
    <ds:schemaRef ds:uri="http://purl.org/dc/elements/1.1/"/>
    <ds:schemaRef ds:uri="f2760952-b3bb-408f-ace6-eb1e07642b86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</Template>
  <TotalTime>26</TotalTime>
  <Words>1</Words>
  <Application>Microsoft Macintosh PowerPoint</Application>
  <PresentationFormat>On-screen Show (4:3)</PresentationFormat>
  <Paragraphs>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NEW ESA Presentation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Author</dc:creator>
  <cp:lastModifiedBy>Jerome Benveniste</cp:lastModifiedBy>
  <cp:revision>8</cp:revision>
  <cp:lastPrinted>2008-08-26T16:26:23Z</cp:lastPrinted>
  <dcterms:created xsi:type="dcterms:W3CDTF">2016-10-18T10:47:54Z</dcterms:created>
  <dcterms:modified xsi:type="dcterms:W3CDTF">2018-09-07T16:08:51Z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