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02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06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lanet&#10;&#10;Description automatically generated">
            <a:extLst>
              <a:ext uri="{FF2B5EF4-FFF2-40B4-BE49-F238E27FC236}">
                <a16:creationId xmlns:a16="http://schemas.microsoft.com/office/drawing/2014/main" id="{99FF54E0-AAB7-A43F-2617-46BE7FC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736313-CB0A-5D28-58C7-FB411DF5CC8B}"/>
              </a:ext>
            </a:extLst>
          </p:cNvPr>
          <p:cNvSpPr txBox="1"/>
          <p:nvPr userDrawn="1"/>
        </p:nvSpPr>
        <p:spPr>
          <a:xfrm>
            <a:off x="3363684" y="19022"/>
            <a:ext cx="5747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GB" sz="14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ESA Digital Twin Earth Components: </a:t>
            </a:r>
            <a:endParaRPr lang="en-GB" sz="1400" b="0" i="0" dirty="0">
              <a:solidFill>
                <a:srgbClr val="5C1414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GB" sz="14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Open Science Meeting</a:t>
            </a:r>
            <a:endParaRPr lang="en-GB" sz="1400" b="0" i="0" dirty="0">
              <a:solidFill>
                <a:srgbClr val="5C1414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GB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3-5 February 2025 | ESRIN | Frascati </a:t>
            </a:r>
          </a:p>
          <a:p>
            <a:pPr algn="ctr"/>
            <a:r>
              <a:rPr lang="en-GB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Italy</a:t>
            </a:r>
            <a:endParaRPr lang="en-GB" sz="1200" b="0" i="0" dirty="0">
              <a:solidFill>
                <a:srgbClr val="5C141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24B4F22-C48F-651A-6722-DFD559BDB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733" y="1485182"/>
            <a:ext cx="11886533" cy="47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Slide Text</a:t>
            </a:r>
            <a:endParaRPr lang="en-IT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0EDCD2-E578-BFDE-26C4-44518199F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09" y="290981"/>
            <a:ext cx="4322880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pPr lvl="0"/>
            <a:r>
              <a:rPr lang="en-GB" dirty="0"/>
              <a:t>Slide Title</a:t>
            </a:r>
            <a:endParaRPr lang="en-IT" dirty="0"/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18769CE-7985-4368-CF71-3C2FB1B3FE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16" y="-51518"/>
            <a:ext cx="1695450" cy="10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white globe with dots and lines&#10;&#10;Description automatically generated">
            <a:extLst>
              <a:ext uri="{FF2B5EF4-FFF2-40B4-BE49-F238E27FC236}">
                <a16:creationId xmlns:a16="http://schemas.microsoft.com/office/drawing/2014/main" id="{F6F7D0AF-9F0C-B3CE-1D35-33A233F90F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D5EBBEC-445F-24C8-BB59-0B7A60777D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35" y="-195943"/>
            <a:ext cx="2510401" cy="15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5EE400B-90EE-30A4-71DF-DF550C0DBE9D}"/>
              </a:ext>
            </a:extLst>
          </p:cNvPr>
          <p:cNvSpPr txBox="1">
            <a:spLocks/>
          </p:cNvSpPr>
          <p:nvPr/>
        </p:nvSpPr>
        <p:spPr>
          <a:xfrm>
            <a:off x="567621" y="3047018"/>
            <a:ext cx="4322880" cy="3794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NotesEsa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Title</a:t>
            </a:r>
            <a:endParaRPr lang="en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3ED50-491D-9B31-A168-58C8BE191BC7}"/>
              </a:ext>
            </a:extLst>
          </p:cNvPr>
          <p:cNvSpPr txBox="1"/>
          <p:nvPr/>
        </p:nvSpPr>
        <p:spPr>
          <a:xfrm>
            <a:off x="567621" y="3502391"/>
            <a:ext cx="298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Authors and co-authors and affiliations</a:t>
            </a:r>
          </a:p>
        </p:txBody>
      </p:sp>
    </p:spTree>
    <p:extLst>
      <p:ext uri="{BB962C8B-B14F-4D97-AF65-F5344CB8AC3E}">
        <p14:creationId xmlns:p14="http://schemas.microsoft.com/office/powerpoint/2010/main" val="346423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DF47D7-56EB-F850-1CF0-609B4B3047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01469-03C5-07DC-487C-907EF1B081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1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NotesEsa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Romana Cupellini</dc:creator>
  <cp:lastModifiedBy>Francesca Romana Cupellini</cp:lastModifiedBy>
  <cp:revision>3</cp:revision>
  <dcterms:created xsi:type="dcterms:W3CDTF">2024-12-17T13:17:28Z</dcterms:created>
  <dcterms:modified xsi:type="dcterms:W3CDTF">2024-12-18T13:52:55Z</dcterms:modified>
</cp:coreProperties>
</file>