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</p:sldMasterIdLst>
  <p:notesMasterIdLst>
    <p:notesMasterId r:id="rId8"/>
  </p:notesMasterIdLst>
  <p:handoutMasterIdLst>
    <p:handoutMasterId r:id="rId9"/>
  </p:handoutMasterIdLst>
  <p:sldIdLst>
    <p:sldId id="256" r:id="rId6"/>
    <p:sldId id="258" r:id="rId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003249"/>
    <a:srgbClr val="8197A6"/>
    <a:srgbClr val="F1666A"/>
    <a:srgbClr val="D9D9D9"/>
    <a:srgbClr val="05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035" autoAdjust="0"/>
  </p:normalViewPr>
  <p:slideViewPr>
    <p:cSldViewPr snapToGrid="0">
      <p:cViewPr varScale="1">
        <p:scale>
          <a:sx n="96" d="100"/>
          <a:sy n="96" d="100"/>
        </p:scale>
        <p:origin x="72" y="378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3/21/2022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49.png"/><Relationship Id="rId3" Type="http://schemas.openxmlformats.org/officeDocument/2006/relationships/image" Target="../media/image31.png"/><Relationship Id="rId21" Type="http://schemas.openxmlformats.org/officeDocument/2006/relationships/image" Target="../media/image45.png"/><Relationship Id="rId7" Type="http://schemas.openxmlformats.org/officeDocument/2006/relationships/image" Target="../media/image8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8.png"/><Relationship Id="rId2" Type="http://schemas.openxmlformats.org/officeDocument/2006/relationships/image" Target="../media/image30.jp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35.png"/><Relationship Id="rId24" Type="http://schemas.openxmlformats.org/officeDocument/2006/relationships/image" Target="../media/image47.png"/><Relationship Id="rId5" Type="http://schemas.openxmlformats.org/officeDocument/2006/relationships/image" Target="../media/image6.png"/><Relationship Id="rId15" Type="http://schemas.openxmlformats.org/officeDocument/2006/relationships/image" Target="../media/image39.png"/><Relationship Id="rId23" Type="http://schemas.openxmlformats.org/officeDocument/2006/relationships/image" Target="../media/image24.png"/><Relationship Id="rId28" Type="http://schemas.openxmlformats.org/officeDocument/2006/relationships/image" Target="../media/image3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10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440BF7BC-B34F-4433-92C7-6C44753A6C69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D3886876-46B4-435E-815C-C4EE1E0CE1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DD097B1D-FB4D-4BAB-84C4-401861A4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AE740CFC-D88F-4662-B272-2A11625ED3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D12ABF30-9824-44B3-9630-55F4C9625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52E59E1-4F9F-4320-B851-06A76A18F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D35497CD-9E6C-4B09-9009-97F8A8EB57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DF217C9F-172F-4E9E-9A66-A7CD967D53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66FCB59D-3062-4757-8BFB-22C932BC5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131" descr="fi.png">
              <a:extLst>
                <a:ext uri="{FF2B5EF4-FFF2-40B4-BE49-F238E27FC236}">
                  <a16:creationId xmlns:a16="http://schemas.microsoft.com/office/drawing/2014/main" id="{857FBF31-3267-4A85-B93D-D5F66D4655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2" descr="fr.png">
              <a:extLst>
                <a:ext uri="{FF2B5EF4-FFF2-40B4-BE49-F238E27FC236}">
                  <a16:creationId xmlns:a16="http://schemas.microsoft.com/office/drawing/2014/main" id="{AC3AC60A-A22A-4771-BBEA-4A4A79EA8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3" descr="gr.png">
              <a:extLst>
                <a:ext uri="{FF2B5EF4-FFF2-40B4-BE49-F238E27FC236}">
                  <a16:creationId xmlns:a16="http://schemas.microsoft.com/office/drawing/2014/main" id="{95C7D437-D0D4-4871-A7A9-4FB01C49B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4" descr="hu.png">
              <a:extLst>
                <a:ext uri="{FF2B5EF4-FFF2-40B4-BE49-F238E27FC236}">
                  <a16:creationId xmlns:a16="http://schemas.microsoft.com/office/drawing/2014/main" id="{9AA03365-688C-4189-9CF4-77654972D2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5" descr="ie.png">
              <a:extLst>
                <a:ext uri="{FF2B5EF4-FFF2-40B4-BE49-F238E27FC236}">
                  <a16:creationId xmlns:a16="http://schemas.microsoft.com/office/drawing/2014/main" id="{FB0E5814-0AB6-4AC5-9674-4C73FE8D7A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6" descr="it.png">
              <a:extLst>
                <a:ext uri="{FF2B5EF4-FFF2-40B4-BE49-F238E27FC236}">
                  <a16:creationId xmlns:a16="http://schemas.microsoft.com/office/drawing/2014/main" id="{DC3DD283-869F-47D0-A48A-4F1B3DCD8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7" descr="lu.png">
              <a:extLst>
                <a:ext uri="{FF2B5EF4-FFF2-40B4-BE49-F238E27FC236}">
                  <a16:creationId xmlns:a16="http://schemas.microsoft.com/office/drawing/2014/main" id="{85D43585-9A22-4D20-8F48-346B16189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8" descr="nl.png">
              <a:extLst>
                <a:ext uri="{FF2B5EF4-FFF2-40B4-BE49-F238E27FC236}">
                  <a16:creationId xmlns:a16="http://schemas.microsoft.com/office/drawing/2014/main" id="{237E0A86-2B7A-4934-A712-1A7DAA2F0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9" descr="no.png">
              <a:extLst>
                <a:ext uri="{FF2B5EF4-FFF2-40B4-BE49-F238E27FC236}">
                  <a16:creationId xmlns:a16="http://schemas.microsoft.com/office/drawing/2014/main" id="{BA522E5F-812F-441E-8D49-50204B024A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40" descr="pl.png">
              <a:extLst>
                <a:ext uri="{FF2B5EF4-FFF2-40B4-BE49-F238E27FC236}">
                  <a16:creationId xmlns:a16="http://schemas.microsoft.com/office/drawing/2014/main" id="{5C25A66E-F50A-4AC7-AE2A-253DC36475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1" descr="pt.png">
              <a:extLst>
                <a:ext uri="{FF2B5EF4-FFF2-40B4-BE49-F238E27FC236}">
                  <a16:creationId xmlns:a16="http://schemas.microsoft.com/office/drawing/2014/main" id="{871FA8BE-D304-45C2-AC4E-787E09F2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2" descr="ro.png">
              <a:extLst>
                <a:ext uri="{FF2B5EF4-FFF2-40B4-BE49-F238E27FC236}">
                  <a16:creationId xmlns:a16="http://schemas.microsoft.com/office/drawing/2014/main" id="{C4853C68-B8CF-4FE0-83DC-780A833866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3" descr="se.png">
              <a:extLst>
                <a:ext uri="{FF2B5EF4-FFF2-40B4-BE49-F238E27FC236}">
                  <a16:creationId xmlns:a16="http://schemas.microsoft.com/office/drawing/2014/main" id="{1E1D2C75-A8F1-432D-B413-3E29B7CA8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4" descr="uk.png">
              <a:extLst>
                <a:ext uri="{FF2B5EF4-FFF2-40B4-BE49-F238E27FC236}">
                  <a16:creationId xmlns:a16="http://schemas.microsoft.com/office/drawing/2014/main" id="{F0D1B348-FFED-48BE-B0F9-D78EE5FE9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5" descr="ca.png">
              <a:extLst>
                <a:ext uri="{FF2B5EF4-FFF2-40B4-BE49-F238E27FC236}">
                  <a16:creationId xmlns:a16="http://schemas.microsoft.com/office/drawing/2014/main" id="{5B719153-ECAB-4C91-A5DA-A5770D2A4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6">
              <a:extLst>
                <a:ext uri="{FF2B5EF4-FFF2-40B4-BE49-F238E27FC236}">
                  <a16:creationId xmlns:a16="http://schemas.microsoft.com/office/drawing/2014/main" id="{05FC866A-66E0-4D16-B82F-F2A39DF75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88" name="Picture 147" descr="si.png">
              <a:extLst>
                <a:ext uri="{FF2B5EF4-FFF2-40B4-BE49-F238E27FC236}">
                  <a16:creationId xmlns:a16="http://schemas.microsoft.com/office/drawing/2014/main" id="{DDA4AA46-85CD-455A-88E6-E55FBA6A29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83D8EFE9-2B65-41B7-8890-FC741C413786}"/>
              </a:ext>
            </a:extLst>
          </p:cNvPr>
          <p:cNvPicPr>
            <a:picLocks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</a:t>
            </a:r>
            <a:r>
              <a:rPr lang="en-GB" sz="800" noProof="0" dirty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145194" y="5239932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2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theme" Target="../theme/them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11587550" y="6176922"/>
            <a:ext cx="368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14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0B575FE6-5C9C-47C0-909A-56151DBB141C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774A539F-11A0-4AE3-B227-B8FE90B34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2689A539-DA9C-4FA7-ACEE-3F433D78E4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6F2307E7-4492-452E-93E0-6C5D05E304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ADB9CCAD-4BAB-4B86-A8A5-E2142741D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B1129E2-9137-4118-8EA9-F146E6F9A4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CC459D84-236C-4518-9877-9D0A8DFA2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F4AA8672-C327-488A-B899-8637EBF999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963AC03D-D8DF-4089-8207-0709C45B32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1" descr="fi.png">
              <a:extLst>
                <a:ext uri="{FF2B5EF4-FFF2-40B4-BE49-F238E27FC236}">
                  <a16:creationId xmlns:a16="http://schemas.microsoft.com/office/drawing/2014/main" id="{34C5873E-6246-4AFE-B650-269558C02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2" descr="fr.png">
              <a:extLst>
                <a:ext uri="{FF2B5EF4-FFF2-40B4-BE49-F238E27FC236}">
                  <a16:creationId xmlns:a16="http://schemas.microsoft.com/office/drawing/2014/main" id="{7B1600A7-D8EB-44EF-96FB-B488A1908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3" descr="gr.png">
              <a:extLst>
                <a:ext uri="{FF2B5EF4-FFF2-40B4-BE49-F238E27FC236}">
                  <a16:creationId xmlns:a16="http://schemas.microsoft.com/office/drawing/2014/main" id="{36E0F767-FC31-440F-9453-F493AE91B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4" descr="hu.png">
              <a:extLst>
                <a:ext uri="{FF2B5EF4-FFF2-40B4-BE49-F238E27FC236}">
                  <a16:creationId xmlns:a16="http://schemas.microsoft.com/office/drawing/2014/main" id="{843085AA-5147-4651-BC0C-CB984AEE2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5" descr="ie.png">
              <a:extLst>
                <a:ext uri="{FF2B5EF4-FFF2-40B4-BE49-F238E27FC236}">
                  <a16:creationId xmlns:a16="http://schemas.microsoft.com/office/drawing/2014/main" id="{8F6602DC-448D-4385-8AC3-D4019FF82D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6" descr="it.png">
              <a:extLst>
                <a:ext uri="{FF2B5EF4-FFF2-40B4-BE49-F238E27FC236}">
                  <a16:creationId xmlns:a16="http://schemas.microsoft.com/office/drawing/2014/main" id="{7EE7D02F-366B-4941-9392-9F0213E65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7" descr="lu.png">
              <a:extLst>
                <a:ext uri="{FF2B5EF4-FFF2-40B4-BE49-F238E27FC236}">
                  <a16:creationId xmlns:a16="http://schemas.microsoft.com/office/drawing/2014/main" id="{4025A972-01AC-463C-9F40-DF10B9F0E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8" descr="nl.png">
              <a:extLst>
                <a:ext uri="{FF2B5EF4-FFF2-40B4-BE49-F238E27FC236}">
                  <a16:creationId xmlns:a16="http://schemas.microsoft.com/office/drawing/2014/main" id="{E94700FF-77E0-44A2-A14E-4ED9F0F7C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39" descr="no.png">
              <a:extLst>
                <a:ext uri="{FF2B5EF4-FFF2-40B4-BE49-F238E27FC236}">
                  <a16:creationId xmlns:a16="http://schemas.microsoft.com/office/drawing/2014/main" id="{6F17D9C5-D52E-4062-9383-4BE800B62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0" descr="pl.png">
              <a:extLst>
                <a:ext uri="{FF2B5EF4-FFF2-40B4-BE49-F238E27FC236}">
                  <a16:creationId xmlns:a16="http://schemas.microsoft.com/office/drawing/2014/main" id="{2528BF07-519D-4AAE-8850-1EAC51C48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1" descr="pt.png">
              <a:extLst>
                <a:ext uri="{FF2B5EF4-FFF2-40B4-BE49-F238E27FC236}">
                  <a16:creationId xmlns:a16="http://schemas.microsoft.com/office/drawing/2014/main" id="{5DC3BB44-A3E2-49DF-88D1-F655B82DD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2" descr="ro.png">
              <a:extLst>
                <a:ext uri="{FF2B5EF4-FFF2-40B4-BE49-F238E27FC236}">
                  <a16:creationId xmlns:a16="http://schemas.microsoft.com/office/drawing/2014/main" id="{A3EB7CFC-AE20-49A0-8810-EF1D8D843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3" descr="se.png">
              <a:extLst>
                <a:ext uri="{FF2B5EF4-FFF2-40B4-BE49-F238E27FC236}">
                  <a16:creationId xmlns:a16="http://schemas.microsoft.com/office/drawing/2014/main" id="{F0CCED82-5908-445D-858E-7CB37C21F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4" descr="uk.png">
              <a:extLst>
                <a:ext uri="{FF2B5EF4-FFF2-40B4-BE49-F238E27FC236}">
                  <a16:creationId xmlns:a16="http://schemas.microsoft.com/office/drawing/2014/main" id="{0F5B4FE6-D48C-4048-9A9A-18D1FF8D50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5" descr="ca.png">
              <a:extLst>
                <a:ext uri="{FF2B5EF4-FFF2-40B4-BE49-F238E27FC236}">
                  <a16:creationId xmlns:a16="http://schemas.microsoft.com/office/drawing/2014/main" id="{598A7997-9B51-4628-947C-D2B2D3712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146">
              <a:extLst>
                <a:ext uri="{FF2B5EF4-FFF2-40B4-BE49-F238E27FC236}">
                  <a16:creationId xmlns:a16="http://schemas.microsoft.com/office/drawing/2014/main" id="{EB873E34-D8D1-4D3C-A2D1-8394AF100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90" name="Picture 147" descr="si.png">
              <a:extLst>
                <a:ext uri="{FF2B5EF4-FFF2-40B4-BE49-F238E27FC236}">
                  <a16:creationId xmlns:a16="http://schemas.microsoft.com/office/drawing/2014/main" id="{872CAB85-8374-403E-B359-5F3B2F22C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B506FE48-4DFE-CB41-8F8F-B4473305C405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7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44660" y="4689219"/>
            <a:ext cx="7690068" cy="5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3087" b="1" dirty="0">
                <a:solidFill>
                  <a:schemeClr val="bg1"/>
                </a:solidFill>
                <a:latin typeface="NotesEsa" panose="02000506030000020004" pitchFamily="2" charset="0"/>
                <a:ea typeface="+mj-ea"/>
                <a:cs typeface="Arial" panose="020B0604020202020204" pitchFamily="34" charset="0"/>
              </a:rPr>
              <a:t>TITLE OF THE PRESENTATION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 bwMode="auto">
          <a:xfrm>
            <a:off x="144660" y="5285315"/>
            <a:ext cx="7277543" cy="8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2400" b="1" dirty="0">
                <a:solidFill>
                  <a:schemeClr val="bg1"/>
                </a:solidFill>
                <a:latin typeface="NotesEsa" panose="02000506030000020004" pitchFamily="2" charset="0"/>
                <a:ea typeface="+mj-ea"/>
                <a:cs typeface="Arial" panose="020B0604020202020204" pitchFamily="34" charset="0"/>
              </a:rPr>
              <a:t>Author and co-authors</a:t>
            </a:r>
          </a:p>
          <a:p>
            <a:pPr defTabSz="882030">
              <a:defRPr/>
            </a:pPr>
            <a:r>
              <a:rPr lang="en-GB" sz="2400" b="1" i="1" dirty="0" smtClean="0">
                <a:solidFill>
                  <a:schemeClr val="bg1"/>
                </a:solidFill>
                <a:latin typeface="NotesEsa" panose="02000506030000020004" pitchFamily="2" charset="0"/>
                <a:ea typeface="+mj-ea"/>
                <a:cs typeface="Arial" panose="020B0604020202020204" pitchFamily="34" charset="0"/>
              </a:rPr>
              <a:t>Affiliations</a:t>
            </a:r>
            <a:endParaRPr lang="en-GB" sz="2400" b="1" i="1" dirty="0">
              <a:solidFill>
                <a:schemeClr val="bg1"/>
              </a:solidFill>
              <a:latin typeface="NotesEsa" panose="02000506030000020004" pitchFamily="2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allAtOnce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9599" y="1649846"/>
            <a:ext cx="11719851" cy="482281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9599" y="239646"/>
            <a:ext cx="678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NotesEsa" panose="02000506030000020004" pitchFamily="2" charset="0"/>
              </a:rPr>
              <a:t>Aeolus 3</a:t>
            </a:r>
            <a:r>
              <a:rPr lang="en-GB" sz="2400" b="1" baseline="30000" dirty="0" smtClean="0">
                <a:solidFill>
                  <a:schemeClr val="bg1"/>
                </a:solidFill>
                <a:latin typeface="NotesEsa" panose="02000506030000020004" pitchFamily="2" charset="0"/>
              </a:rPr>
              <a:t>rd</a:t>
            </a:r>
            <a:r>
              <a:rPr lang="en-GB" sz="2400" b="1" dirty="0" smtClean="0">
                <a:solidFill>
                  <a:schemeClr val="bg1"/>
                </a:solidFill>
                <a:latin typeface="NotesEsa" panose="02000506030000020004" pitchFamily="2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NotesEsa" panose="02000506030000020004" pitchFamily="2" charset="0"/>
              </a:rPr>
              <a:t>A</a:t>
            </a:r>
            <a:r>
              <a:rPr lang="en-GB" sz="2400" b="1" dirty="0" smtClean="0">
                <a:solidFill>
                  <a:schemeClr val="bg1"/>
                </a:solidFill>
                <a:latin typeface="NotesEsa" panose="02000506030000020004" pitchFamily="2" charset="0"/>
              </a:rPr>
              <a:t>nniversary Conference</a:t>
            </a:r>
            <a:endParaRPr lang="en-GB" sz="2400" b="1" dirty="0">
              <a:solidFill>
                <a:schemeClr val="bg1"/>
              </a:solidFill>
              <a:latin typeface="NotesEsa" panose="0200050603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28B06-5CA4-DB45-8267-1A47ABCBD238}"/>
              </a:ext>
            </a:extLst>
          </p:cNvPr>
          <p:cNvSpPr txBox="1"/>
          <p:nvPr/>
        </p:nvSpPr>
        <p:spPr>
          <a:xfrm>
            <a:off x="219599" y="1199111"/>
            <a:ext cx="1176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839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B5055003-DCC8-4F8D-A082-F4110613BE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2021-03-30T22:00:00+00:00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PKKMWAM5UKCP-1108600927-1254</_dlc_DocId>
    <_dlc_DocIdUrl xmlns="ddc99d1b-0883-4f2c-a8e6-6d8ebaa0e5d6">
      <Url>https://esateamsite.sso.esa.int/support/EOT2018/_layouts/15/DocIdRedir.aspx?ID=PKKMWAM5UKCP-1108600927-1254</Url>
      <Description>PKKMWAM5UKCP-1108600927-1254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ddc99d1b-0883-4f2c-a8e6-6d8ebaa0e5d6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/field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sharepoint/v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AE357E-AA40-4137-B0C7-FF26FE7347B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2DAB99F-4042-476C-A9D8-CFBCDD3C5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</Template>
  <TotalTime>0</TotalTime>
  <Words>15</Words>
  <Application>Microsoft Office PowerPoint</Application>
  <PresentationFormat>Custom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NotesEsa</vt:lpstr>
      <vt:lpstr>Verdana</vt:lpstr>
      <vt:lpstr>ESA_Presentation_DARK</vt:lpstr>
      <vt:lpstr>PowerPoint Presentation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Veronica Kondo</dc:creator>
  <cp:keywords/>
  <dc:description/>
  <cp:lastModifiedBy>Valeria Rosicarelli</cp:lastModifiedBy>
  <cp:revision>24</cp:revision>
  <cp:lastPrinted>2008-08-26T16:26:23Z</cp:lastPrinted>
  <dcterms:created xsi:type="dcterms:W3CDTF">2021-03-31T14:07:17Z</dcterms:created>
  <dcterms:modified xsi:type="dcterms:W3CDTF">2022-03-21T19:13:26Z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Veronica Kondo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2021-03-30T23:00:00Z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