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1"/>
    <p:restoredTop sz="94629"/>
  </p:normalViewPr>
  <p:slideViewPr>
    <p:cSldViewPr snapToGrid="0">
      <p:cViewPr varScale="1">
        <p:scale>
          <a:sx n="145" d="100"/>
          <a:sy n="145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B027FC-F06E-6447-434F-5FA78E375C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842AA4-62E4-0737-7E42-A47D728E2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11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861F5-3D24-C1CA-A2B5-26B75D43B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7970"/>
            <a:ext cx="9144000" cy="63103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3E4D6-1454-527A-205A-A0470060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7B-AE6B-BD4C-B527-AD77A5E4221A}" type="datetimeFigureOut">
              <a:rPr lang="en-IT" smtClean="0"/>
              <a:t>05/09/2022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8D9FD-C9F8-4F8E-E382-32077BB2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18304-66FF-FB42-0234-4D514463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A30-CAFB-C043-B713-361588E53A9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3972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4BC66-C98F-DC73-E6E4-35B344BD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BA87F-4CEE-C73C-0BDB-612C8627F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75553-BA35-C6AE-967A-BE7E8C7C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7B-AE6B-BD4C-B527-AD77A5E4221A}" type="datetimeFigureOut">
              <a:rPr lang="en-IT" smtClean="0"/>
              <a:t>05/09/2022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E5C61-C6DC-FAC3-62C6-407B8457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34BC6-0C0D-B2CC-359C-A5A6C9F4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A30-CAFB-C043-B713-361588E53A9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09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6DD9F-4977-EEA5-5C90-45C8ED59D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CB987-2AF5-20FF-907E-826F0A0B1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FF20D-E8F9-4A3F-2764-04C453FB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7B-AE6B-BD4C-B527-AD77A5E4221A}" type="datetimeFigureOut">
              <a:rPr lang="en-IT" smtClean="0"/>
              <a:t>05/09/2022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F145-8C4C-650D-593D-2C21E5D8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F671E-AB8A-C249-4DCC-AC958954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A30-CAFB-C043-B713-361588E53A9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1786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D91A-9B1C-CD2E-F24F-3A7D26AD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3ACF9-6D5B-3B79-4567-047ADAA03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9A6CF-CD4C-9D89-B69C-E91B6751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7B-AE6B-BD4C-B527-AD77A5E4221A}" type="datetimeFigureOut">
              <a:rPr lang="en-IT" smtClean="0"/>
              <a:t>05/09/2022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1E0E6-6CA9-19E8-FD11-1D0BB98B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F8E7C-7C4F-57ED-E679-BE986CE9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A30-CAFB-C043-B713-361588E53A9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6730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F6F1-1029-942D-28CC-BE741460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9B1BF-72AF-6EE4-127E-BC5DE76D2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FB16D-F93D-CCF4-1D83-A44E8409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7B-AE6B-BD4C-B527-AD77A5E4221A}" type="datetimeFigureOut">
              <a:rPr lang="en-IT" smtClean="0"/>
              <a:t>05/09/2022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5E9D0-1B6B-3C97-1F2A-FB9770F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D7428-7D75-E5F8-791A-4EB3E5F5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A30-CAFB-C043-B713-361588E53A9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9050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9912-711F-B1B1-A81F-414E6D28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FC941-7EC0-84FD-38FE-B504909DD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9FB5F-1C70-8163-ACBC-CAE3CBC8D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A36CB-CC16-7174-BB70-1829CF4D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7B-AE6B-BD4C-B527-AD77A5E4221A}" type="datetimeFigureOut">
              <a:rPr lang="en-IT" smtClean="0"/>
              <a:t>05/09/2022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16D6B-312D-183A-3990-039A4928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89D92-3CD8-D678-F679-2E316C48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A30-CAFB-C043-B713-361588E53A9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2687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F7A9-EE2F-6443-E446-2F3D350FA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52693-9B81-3AEE-AD12-51FFDB92F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2D851-E432-6C16-B8E9-7D2D8FD51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E02E8-3A4C-2FA1-1EDC-2CF138D2A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6BFDD-2476-CA42-0A2C-6152FCFFA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1CB87-8A9F-EA20-0C4A-06A3A841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7B-AE6B-BD4C-B527-AD77A5E4221A}" type="datetimeFigureOut">
              <a:rPr lang="en-IT" smtClean="0"/>
              <a:t>05/09/2022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8DB8E1-205B-8E5E-4835-AEBB56CB4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0E592-FFBB-D94F-FA80-81466804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A30-CAFB-C043-B713-361588E53A9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6088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A6A4-7C94-222E-C5FC-D89EA4BA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A1831-386D-899D-C320-55BE1804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7B-AE6B-BD4C-B527-AD77A5E4221A}" type="datetimeFigureOut">
              <a:rPr lang="en-IT" smtClean="0"/>
              <a:t>05/09/2022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F79AD-8B25-ED68-A3A3-4656C517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C96B2-3B16-9AD9-69D0-3F741A85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A30-CAFB-C043-B713-361588E53A9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1836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D56ECA-86E5-8653-1DEA-AFDC366B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7B-AE6B-BD4C-B527-AD77A5E4221A}" type="datetimeFigureOut">
              <a:rPr lang="en-IT" smtClean="0"/>
              <a:t>05/09/2022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EC40-C94C-5791-109D-718CBBEC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FB672-D925-0710-1222-3A4C219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A30-CAFB-C043-B713-361588E53A9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0865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9D35-2362-9D6A-8677-8A0184F3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67534-1952-F6BC-C843-65372949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ACD6E-6981-9652-5536-D7C8E4BD4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E4932-EA49-61FE-CF9D-16BD4794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7B-AE6B-BD4C-B527-AD77A5E4221A}" type="datetimeFigureOut">
              <a:rPr lang="en-IT" smtClean="0"/>
              <a:t>05/09/2022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08CED-283B-66CD-D2DE-9696B06E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20C36-378B-F818-6947-E11626FB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A30-CAFB-C043-B713-361588E53A9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2531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A3CC-1C76-6C62-AD31-333A1A97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2BCE08-801B-E54C-A0CD-7C085ED15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E62C4-BB0D-DF8A-80A3-A76FAD9DB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A0C15-81AC-00BF-857C-E7DD5DDB4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7B-AE6B-BD4C-B527-AD77A5E4221A}" type="datetimeFigureOut">
              <a:rPr lang="en-IT" smtClean="0"/>
              <a:t>05/09/2022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8FC39-6AF7-0478-4D3E-AAB97450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29CDB-409A-B96F-ADC1-59AC8731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A30-CAFB-C043-B713-361588E53A9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5507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21449B-D6FD-5508-8197-1349C0F04D0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83933-E7BA-4D78-4CFF-95732358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38" y="301496"/>
            <a:ext cx="10515600" cy="425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B4371-1979-C007-D662-9CA722E1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BE3F4-D633-4D55-89D0-0EEB68FB9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F97B-AE6B-BD4C-B527-AD77A5E4221A}" type="datetimeFigureOut">
              <a:rPr lang="en-IT" smtClean="0"/>
              <a:t>05/09/2022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8C58F-1866-6951-C00B-47112399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6A675-7917-A5EE-5FC8-54D8A111F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81A30-CAFB-C043-B713-361588E53A9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0346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35A6-125C-8971-DA7E-7BA11CC8C7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38C7C-8EED-63BE-1F4F-72AD02EFD5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5654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DF0A-532F-9833-40DA-958D0C03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94D35-825B-50E5-BA25-4FC2B305F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2751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2022-09-05T12:23:22Z</dcterms:created>
  <dcterms:modified xsi:type="dcterms:W3CDTF">2022-09-05T12:27:10Z</dcterms:modified>
</cp:coreProperties>
</file>