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8"/>
  </p:notesMasterIdLst>
  <p:handoutMasterIdLst>
    <p:handoutMasterId r:id="rId9"/>
  </p:handoutMasterIdLst>
  <p:sldIdLst>
    <p:sldId id="256" r:id="rId6"/>
    <p:sldId id="261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EFFFF"/>
    <a:srgbClr val="F1666A"/>
    <a:srgbClr val="D9D9D9"/>
    <a:srgbClr val="053249"/>
    <a:srgbClr val="003249"/>
    <a:srgbClr val="335E6F"/>
    <a:srgbClr val="006196"/>
    <a:srgbClr val="6DCFF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035" autoAdjust="0"/>
  </p:normalViewPr>
  <p:slideViewPr>
    <p:cSldViewPr snapToGrid="0">
      <p:cViewPr varScale="1">
        <p:scale>
          <a:sx n="114" d="100"/>
          <a:sy n="114" d="100"/>
        </p:scale>
        <p:origin x="402" y="24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74" y="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8/2/2023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8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circular object&#10;&#10;Description automatically generated">
            <a:extLst>
              <a:ext uri="{FF2B5EF4-FFF2-40B4-BE49-F238E27FC236}">
                <a16:creationId xmlns:a16="http://schemas.microsoft.com/office/drawing/2014/main" id="{31215B0D-F2AA-D1A9-57B5-94D220BB22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" y="-11586"/>
            <a:ext cx="12229266" cy="6878962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885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600" y="3351588"/>
            <a:ext cx="11844000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EFFFF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872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446" y="-95568"/>
            <a:ext cx="2093892" cy="1314000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3DFCA419-798B-4A85-9CB9-0CC110EDC3C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8" y="6458298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1754D-8A8B-4A11-BDAF-DD4DE65012F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F9685A-3C9D-46AF-96E3-144FC01E8D9B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693492" y="0"/>
            <a:ext cx="129382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4D36A2-FE70-9A8E-CCC2-895B5155E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1075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03" y="1249772"/>
            <a:ext cx="11764800" cy="508897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070BDC-06FB-4960-A8DE-239278850BE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7328A57-7FD6-674D-BEE7-4BCC4D81E0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23" y="-219028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640A77-6BB0-440C-B4B4-E095D11A8E6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685DA0-8643-4F78-942D-E0F5AC953F36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45C1A6-E95B-4684-B90E-1AB073216CB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F47824-5F4C-42F6-B2CB-5C8D93933C8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9298AB-B73B-4BCE-AD0B-615D07924CA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AA659B-2889-412E-B001-118542FA805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CC9EA0-FA2B-4636-BCE8-61BB80EF578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075600-BA77-42EA-BD8B-FEC39689263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837CAC-2596-4110-B647-8349D245EFE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C32E14-FE8F-48C1-9574-E90E820F005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5A0856-D4D7-48CA-BEB5-F03C57058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F7FC02-E96C-496F-8FE0-B826EAA32C9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1290CC-4BA6-42BC-A7F8-883A979F93E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0C5015-6083-49C3-BE86-2DA42357DF9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AFEF84A-97F2-4A57-817D-F056C6F92852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" y="645287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FLEX Fluorescence Workshop 2023 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9E9484D-1D05-9E62-58EF-27DDCA8A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68" y="4198919"/>
            <a:ext cx="11913401" cy="51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14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19 – 21 September 2023 </a:t>
            </a:r>
            <a:br>
              <a:rPr lang="en-GB" sz="14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ESA – ESRIN | Frascati (Rome),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E73B11-D575-47BC-8F5A-9AEF8DDD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9" y="519250"/>
            <a:ext cx="10238652" cy="864066"/>
          </a:xfrm>
        </p:spPr>
        <p:txBody>
          <a:bodyPr/>
          <a:lstStyle/>
          <a:p>
            <a:r>
              <a:rPr lang="en-GB" sz="2400" dirty="0">
                <a:latin typeface="NotesEsa" panose="02000506030000020004" pitchFamily="2" charset="0"/>
              </a:rPr>
              <a:t>FLEX Fluorescence Workshop 2023 </a:t>
            </a:r>
            <a:br>
              <a:rPr lang="en-GB" sz="2400" dirty="0">
                <a:latin typeface="NotesEsa" panose="02000506030000020004" pitchFamily="2" charset="0"/>
              </a:rPr>
            </a:br>
            <a:r>
              <a:rPr lang="en-GB" sz="12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19 – 21 September 2023 </a:t>
            </a:r>
            <a:br>
              <a:rPr lang="en-GB" sz="12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  <a:t>ESA – ESRIN | Frascati (Rome), Italy</a:t>
            </a:r>
            <a:br>
              <a:rPr lang="en-GB" sz="3200" b="1" dirty="0">
                <a:solidFill>
                  <a:schemeClr val="bg1"/>
                </a:solidFill>
                <a:latin typeface="NotesEsa" panose="02000506030000020004" pitchFamily="2" charset="0"/>
                <a:ea typeface="+mj-ea"/>
                <a:cs typeface="Arial" panose="020B0604020202020204" pitchFamily="34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E1EA8-FF41-7233-43CF-33F0B9A3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521874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_Tutorial.potx" id="{95E5C889-A0E6-4C42-9D0A-A8293F16A577}" vid="{CBC1B754-6456-4E6F-AE1E-9465434CED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PKKMWAM5UKCP-1108600927-1304</_dlc_DocId>
    <_dlc_DocIdUrl xmlns="ddc99d1b-0883-4f2c-a8e6-6d8ebaa0e5d6">
      <Url>https://esateamsite.sso.esa.int/support/EOT2018/_layouts/15/DocIdRedir.aspx?ID=PKKMWAM5UKCP-1108600927-1304</Url>
      <Description>PKKMWAM5UKCP-1108600927-1304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B7289A-D72A-462C-BF83-31CDC180414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terms/"/>
    <ds:schemaRef ds:uri="ddc99d1b-0883-4f2c-a8e6-6d8ebaa0e5d6"/>
    <ds:schemaRef ds:uri="http://schemas.microsoft.com/sharepoint/v3/fields"/>
    <ds:schemaRef ds:uri="http://schemas.microsoft.com/sharepoint/v4"/>
  </ds:schemaRefs>
</ds:datastoreItem>
</file>

<file path=customXml/itemProps4.xml><?xml version="1.0" encoding="utf-8"?>
<ds:datastoreItem xmlns:ds="http://schemas.openxmlformats.org/officeDocument/2006/customXml" ds:itemID="{7230D8A0-44D7-44C6-BF38-85E496E7BF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2020_ESA_Presentation_Tutorial</Template>
  <TotalTime>14</TotalTime>
  <Words>45</Words>
  <Application>Microsoft Office PowerPoint</Application>
  <PresentationFormat>Custom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NotesEsa</vt:lpstr>
      <vt:lpstr>Verdana</vt:lpstr>
      <vt:lpstr>ESA_Presentation_CLEAR</vt:lpstr>
      <vt:lpstr>PowerPoint Presentation</vt:lpstr>
      <vt:lpstr>FLEX Fluorescence Workshop 2023  19 – 21 September 2023  ESA – ESRIN | Frascati (Rome), Italy  </vt:lpstr>
    </vt:vector>
  </TitlesOfParts>
  <Manager/>
  <Company>ESA 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Lorenza Versace</dc:creator>
  <cp:keywords/>
  <dc:description/>
  <cp:lastModifiedBy>Lorenza Versace</cp:lastModifiedBy>
  <cp:revision>1</cp:revision>
  <cp:lastPrinted>2008-08-26T16:26:23Z</cp:lastPrinted>
  <dcterms:created xsi:type="dcterms:W3CDTF">2023-08-02T08:58:25Z</dcterms:created>
  <dcterms:modified xsi:type="dcterms:W3CDTF">2023-08-02T09:12:53Z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2023-08-01T22:00:00Z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4a00021d-1ae8-4ecb-b967-5539d02b5596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2020-09-30T12:14:03Z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c41b7b93-7688-49e1-93f2-2611d3e7665f</vt:lpwstr>
  </property>
  <property fmtid="{D5CDD505-2E9C-101B-9397-08002B2CF9AE}" pid="41" name="MSIP_Label_3976fa30-1907-4356-8241-62ea5e1c0256_ContentBits">
    <vt:lpwstr>0</vt:lpwstr>
  </property>
</Properties>
</file>