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1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54B40-FAF2-47A6-909D-74442D8755A3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04AF7-D462-4231-9311-82AA00B64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5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F8785-5E1A-C86F-869C-E366F948A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AC541-271A-6D95-2C38-1951F0935CEA}"/>
              </a:ext>
            </a:extLst>
          </p:cNvPr>
          <p:cNvSpPr txBox="1"/>
          <p:nvPr userDrawn="1"/>
        </p:nvSpPr>
        <p:spPr>
          <a:xfrm>
            <a:off x="2012372" y="6192983"/>
            <a:ext cx="816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200" dirty="0">
                <a:solidFill>
                  <a:schemeClr val="tx1"/>
                </a:solidFill>
                <a:latin typeface="NotesEsa" panose="02000506030000020004" pitchFamily="2" charset="0"/>
              </a:rPr>
              <a:t>ESA Symposium on Earth Observation for Soil Protection and Restoration, 06 – 07 March 2024, ESA-ESRIN, Frascati (Rome), Italy</a:t>
            </a:r>
          </a:p>
        </p:txBody>
      </p:sp>
    </p:spTree>
    <p:extLst>
      <p:ext uri="{BB962C8B-B14F-4D97-AF65-F5344CB8AC3E}">
        <p14:creationId xmlns:p14="http://schemas.microsoft.com/office/powerpoint/2010/main" val="95974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22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tellite and a field">
            <a:extLst>
              <a:ext uri="{FF2B5EF4-FFF2-40B4-BE49-F238E27FC236}">
                <a16:creationId xmlns:a16="http://schemas.microsoft.com/office/drawing/2014/main" id="{24A6E76F-C5CC-F95D-C05D-3A64D27D06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44DFA-AEEE-6503-8971-F6BD93C9BFD3}"/>
              </a:ext>
            </a:extLst>
          </p:cNvPr>
          <p:cNvSpPr txBox="1"/>
          <p:nvPr userDrawn="1"/>
        </p:nvSpPr>
        <p:spPr>
          <a:xfrm>
            <a:off x="861646" y="6072554"/>
            <a:ext cx="1169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ESA Symposium on Earth Observation for Soil Protection and Restoration</a:t>
            </a:r>
          </a:p>
        </p:txBody>
      </p:sp>
    </p:spTree>
    <p:extLst>
      <p:ext uri="{BB962C8B-B14F-4D97-AF65-F5344CB8AC3E}">
        <p14:creationId xmlns:p14="http://schemas.microsoft.com/office/powerpoint/2010/main" val="37778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8C450-5E02-2538-1F5B-0D156ECA2F5B}"/>
              </a:ext>
            </a:extLst>
          </p:cNvPr>
          <p:cNvSpPr txBox="1"/>
          <p:nvPr/>
        </p:nvSpPr>
        <p:spPr>
          <a:xfrm>
            <a:off x="352337" y="4649462"/>
            <a:ext cx="1143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CF9A5-9ECA-AB3B-C894-E3A1F875A0D7}"/>
              </a:ext>
            </a:extLst>
          </p:cNvPr>
          <p:cNvSpPr txBox="1"/>
          <p:nvPr/>
        </p:nvSpPr>
        <p:spPr>
          <a:xfrm>
            <a:off x="352338" y="5250375"/>
            <a:ext cx="1143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NotesEsa" panose="02000506030000020004" pitchFamily="2" charset="0"/>
              </a:rPr>
              <a:t>Author and co-authors</a:t>
            </a:r>
          </a:p>
          <a:p>
            <a:r>
              <a:rPr lang="en-GB" sz="2000" i="1" dirty="0">
                <a:solidFill>
                  <a:schemeClr val="bg1"/>
                </a:solidFill>
                <a:latin typeface="NotesEsa" panose="02000506030000020004" pitchFamily="2" charset="0"/>
              </a:rPr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310398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4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NotesEsa</vt:lpstr>
      <vt:lpstr>Office Theme</vt:lpstr>
      <vt:lpstr>PowerPoint Presentation</vt:lpstr>
      <vt:lpstr>PowerPoint Presentation</vt:lpstr>
    </vt:vector>
  </TitlesOfParts>
  <Company>ESA European Space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Versace</dc:creator>
  <cp:lastModifiedBy>Lorenza Versace</cp:lastModifiedBy>
  <cp:revision>3</cp:revision>
  <dcterms:created xsi:type="dcterms:W3CDTF">2023-10-18T07:16:09Z</dcterms:created>
  <dcterms:modified xsi:type="dcterms:W3CDTF">2024-01-25T10:54:38Z</dcterms:modified>
</cp:coreProperties>
</file>