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-112" y="-9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06/03/19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3rd_SVTM_coverppt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rd_SVTM_coverppt_inside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909348"/>
            <a:ext cx="8748000" cy="3641052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29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NEW ESA Presentation 16-9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Jerome Benveniste</cp:lastModifiedBy>
  <cp:revision>8</cp:revision>
  <cp:lastPrinted>2008-08-26T16:26:23Z</cp:lastPrinted>
  <dcterms:created xsi:type="dcterms:W3CDTF">2016-10-18T10:53:19Z</dcterms:created>
  <dcterms:modified xsi:type="dcterms:W3CDTF">2019-03-06T14:51:26Z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