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3" autoAdjust="0"/>
    <p:restoredTop sz="94639"/>
  </p:normalViewPr>
  <p:slideViewPr>
    <p:cSldViewPr snapToGrid="0">
      <p:cViewPr varScale="1">
        <p:scale>
          <a:sx n="120" d="100"/>
          <a:sy n="120" d="100"/>
        </p:scale>
        <p:origin x="176" y="1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9/5/19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5D91417-9878-7044-BD70-D0EA91DC8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1B35D1B-9EED-A74F-BD0D-A643DAB5A07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823214"/>
            <a:ext cx="8748000" cy="372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750838" y="4580702"/>
            <a:ext cx="22499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Author | ESRIN | 18/10/2016 | Slide  </a:t>
            </a:r>
            <a:fld id="{74715171-953B-462A-B427-D01C79F554CB}" type="slidenum">
              <a:rPr lang="en-GB" sz="800" noProof="1" smtClean="0">
                <a:solidFill>
                  <a:schemeClr val="bg2"/>
                </a:solidFill>
              </a:rPr>
              <a:t>‹N›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FFFFFF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4827181" y="1285794"/>
            <a:ext cx="3678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TITLE OF PRESENTATION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943051" y="2793600"/>
            <a:ext cx="96096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Author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4943051" y="3261600"/>
            <a:ext cx="157286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18/10/2016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 marL="0" indent="0"/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f2760952-b3bb-408f-ace6-eb1e07642b86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6</TotalTime>
  <Words>5</Words>
  <Application>Microsoft Macintosh PowerPoint</Application>
  <PresentationFormat>Presentazione su schermo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NEW ESA Presentation 16-9</vt:lpstr>
      <vt:lpstr>Presentazione standard di PowerPoint</vt:lpstr>
      <vt:lpstr>Presentazione standard di PowerPoint</vt:lpstr>
    </vt:vector>
  </TitlesOfParts>
  <Company>ESA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Marco Manca</cp:lastModifiedBy>
  <cp:revision>7</cp:revision>
  <cp:lastPrinted>2008-08-26T16:26:23Z</cp:lastPrinted>
  <dcterms:created xsi:type="dcterms:W3CDTF">2016-10-18T10:53:19Z</dcterms:created>
  <dcterms:modified xsi:type="dcterms:W3CDTF">2019-09-05T08:37:07Z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