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9" r:id="rId7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B"/>
    <a:srgbClr val="00549F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33" autoAdjust="0"/>
    <p:restoredTop sz="94660"/>
  </p:normalViewPr>
  <p:slideViewPr>
    <p:cSldViewPr snapToGrid="0">
      <p:cViewPr varScale="1">
        <p:scale>
          <a:sx n="83" d="100"/>
          <a:sy n="83" d="100"/>
        </p:scale>
        <p:origin x="390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4/18/2018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9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28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9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27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PS19_PPT-cover_16-9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857"/>
          </a:xfrm>
          <a:prstGeom prst="rect">
            <a:avLst/>
          </a:prstGeom>
        </p:spPr>
      </p:pic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631825" y="4822032"/>
            <a:ext cx="5016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sp>
        <p:nvSpPr>
          <p:cNvPr id="10" name="Text Box 58"/>
          <p:cNvSpPr txBox="1">
            <a:spLocks noChangeArrowheads="1"/>
          </p:cNvSpPr>
          <p:nvPr userDrawn="1"/>
        </p:nvSpPr>
        <p:spPr bwMode="auto">
          <a:xfrm>
            <a:off x="162824" y="457166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dirty="0" smtClean="0">
                <a:solidFill>
                  <a:schemeClr val="bg1">
                    <a:lumMod val="8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7790400" y="4899600"/>
            <a:ext cx="1196912" cy="144000"/>
          </a:xfrm>
          <a:prstGeom prst="rect">
            <a:avLst/>
          </a:prstGeom>
        </p:spPr>
      </p:pic>
      <p:cxnSp>
        <p:nvCxnSpPr>
          <p:cNvPr id="36" name="Straight Connector 35"/>
          <p:cNvCxnSpPr/>
          <p:nvPr userDrawn="1"/>
        </p:nvCxnSpPr>
        <p:spPr>
          <a:xfrm>
            <a:off x="165932" y="478918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63" name="Picture 62" descr="at.png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4" name="Picture 63" descr="be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5" name="Picture 64" descr="ca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" name="Picture 65" descr="ch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7" name="Picture 66" descr="cz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Picture 67" descr="de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9" name="Picture 68" descr="dk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0" name="Picture 69" descr="ee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70" descr="es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2" name="Picture 71" descr="fi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72" descr="fr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Picture 73" descr="g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Picture 74" descr="hu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Picture 75" descr="ie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Picture 76" descr="it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Picture 77" descr="lu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9" name="Picture 78" descr="nl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0" name="Picture 79" descr="no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1" name="Picture 80" descr="pl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2" name="Picture 81" descr="pt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3" name="Picture 82" descr="ro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83" descr="se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5" name="Picture 84" descr="uk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6" name="Picture 85" descr="si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  <a:prstGeom prst="rect">
            <a:avLst/>
          </a:prstGeo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503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noProof="0" dirty="0" smtClean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sp>
        <p:nvSpPr>
          <p:cNvPr id="6" name="Text Box 58"/>
          <p:cNvSpPr txBox="1">
            <a:spLocks noChangeArrowheads="1"/>
          </p:cNvSpPr>
          <p:nvPr userDrawn="1"/>
        </p:nvSpPr>
        <p:spPr bwMode="auto">
          <a:xfrm>
            <a:off x="162824" y="457166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dirty="0" smtClean="0">
                <a:solidFill>
                  <a:schemeClr val="bg1">
                    <a:lumMod val="8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7790400" y="4899600"/>
            <a:ext cx="1196912" cy="1440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65932" y="478918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10" name="Picture 9" descr="at.png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1" name="Picture 10" descr="be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2" name="Picture 11" descr="ca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Picture 12" descr="ch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Picture 13" descr="cz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5" name="Picture 14" descr="de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Picture 15" descr="dk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16" descr="ee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Picture 17" descr="es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Picture 18" descr="fi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Picture 19" descr="fr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 descr="g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21" descr="hu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" name="Picture 22" descr="ie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4" name="Picture 23" descr="it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5" name="Picture 24" descr="lu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6" name="Picture 25" descr="nl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7" name="Picture 26" descr="no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8" name="Picture 27" descr="pl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9" name="Picture 28" descr="pt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0" name="Picture 29" descr="ro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" name="Picture 30" descr="se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2" name="Picture 31" descr="uk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3" name="Picture 32" descr="si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8672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540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29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198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  <a:prstGeom prst="rect">
            <a:avLst/>
          </a:prstGeo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5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26" Type="http://schemas.openxmlformats.org/officeDocument/2006/relationships/image" Target="../media/image1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34" Type="http://schemas.openxmlformats.org/officeDocument/2006/relationships/image" Target="../media/image24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17" Type="http://schemas.openxmlformats.org/officeDocument/2006/relationships/image" Target="../media/image7.png"/><Relationship Id="rId25" Type="http://schemas.openxmlformats.org/officeDocument/2006/relationships/image" Target="../media/image15.png"/><Relationship Id="rId3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image" Target="../media/image10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24" Type="http://schemas.openxmlformats.org/officeDocument/2006/relationships/image" Target="../media/image14.png"/><Relationship Id="rId32" Type="http://schemas.openxmlformats.org/officeDocument/2006/relationships/image" Target="../media/image22.png"/><Relationship Id="rId37" Type="http://schemas.openxmlformats.org/officeDocument/2006/relationships/image" Target="../media/image27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36" Type="http://schemas.openxmlformats.org/officeDocument/2006/relationships/image" Target="../media/image26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31" Type="http://schemas.openxmlformats.org/officeDocument/2006/relationships/image" Target="../media/image2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png"/><Relationship Id="rId27" Type="http://schemas.openxmlformats.org/officeDocument/2006/relationships/image" Target="../media/image17.png"/><Relationship Id="rId30" Type="http://schemas.openxmlformats.org/officeDocument/2006/relationships/image" Target="../media/image20.png"/><Relationship Id="rId35" Type="http://schemas.openxmlformats.org/officeDocument/2006/relationships/image" Target="../media/image2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PS19_PPT-header_16-9.jp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1143"/>
          </a:xfrm>
          <a:prstGeom prst="rect">
            <a:avLst/>
          </a:prstGeom>
        </p:spPr>
      </p:pic>
      <p:sp>
        <p:nvSpPr>
          <p:cNvPr id="9" name="Text Box DG"/>
          <p:cNvSpPr txBox="1">
            <a:spLocks noChangeArrowheads="1"/>
          </p:cNvSpPr>
          <p:nvPr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12" name="Picture 11" descr="PPT_Footer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76787"/>
            <a:ext cx="9144000" cy="366713"/>
          </a:xfrm>
          <a:prstGeom prst="rect">
            <a:avLst/>
          </a:prstGeom>
        </p:spPr>
      </p:pic>
      <p:grpSp>
        <p:nvGrpSpPr>
          <p:cNvPr id="34" name="Group 33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35" name="Picture 34" descr="at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6" name="Picture 35" descr="be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7" name="Picture 36" descr="ca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8" name="Picture 37" descr="ch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5" name="Picture 64" descr="cz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" name="Picture 65" descr="d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7" name="Picture 66" descr="dk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Picture 67" descr="ee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9" name="Picture 68" descr="es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0" name="Picture 69" descr="fi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70" descr="fr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2" name="Picture 71" descr="gr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72" descr="hu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Picture 73" descr="i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Picture 74" descr="it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Picture 75" descr="lu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Picture 76" descr="nl.png"/>
            <p:cNvPicPr>
              <a:picLocks noChangeAspect="1"/>
            </p:cNvPicPr>
            <p:nvPr userDrawn="1"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Picture 77" descr="no.png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9" name="Picture 78" descr="pl.png"/>
            <p:cNvPicPr>
              <a:picLocks noChangeAspect="1"/>
            </p:cNvPicPr>
            <p:nvPr userDrawn="1"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0" name="Picture 79" descr="pt.png"/>
            <p:cNvPicPr>
              <a:picLocks noChangeAspect="1"/>
            </p:cNvPicPr>
            <p:nvPr userDrawn="1"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1" name="Picture 80" descr="ro.png"/>
            <p:cNvPicPr>
              <a:picLocks noChangeAspect="1"/>
            </p:cNvPicPr>
            <p:nvPr userDrawn="1"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2" name="Picture 81" descr="se.png"/>
            <p:cNvPicPr>
              <a:picLocks noChangeAspect="1"/>
            </p:cNvPicPr>
            <p:nvPr userDrawn="1"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3" name="Picture 82" descr="uk.png"/>
            <p:cNvPicPr>
              <a:picLocks noChangeAspect="1"/>
            </p:cNvPicPr>
            <p:nvPr userDrawn="1"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83" descr="si.png"/>
            <p:cNvPicPr>
              <a:picLocks noChangeAspect="1"/>
            </p:cNvPicPr>
            <p:nvPr userDrawn="1"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800" y="991880"/>
            <a:ext cx="8748000" cy="3558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165600" y="4580702"/>
            <a:ext cx="201914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Text Box 34"/>
          <p:cNvSpPr txBox="1">
            <a:spLocks noChangeAspect="1" noChangeArrowheads="1"/>
          </p:cNvSpPr>
          <p:nvPr/>
        </p:nvSpPr>
        <p:spPr bwMode="auto">
          <a:xfrm>
            <a:off x="6750838" y="4580702"/>
            <a:ext cx="22499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800" noProof="1" smtClean="0">
                <a:solidFill>
                  <a:schemeClr val="bg2"/>
                </a:solidFill>
              </a:rPr>
              <a:t>Author | ESRIN | 18/10/2016 | Slide  </a:t>
            </a:r>
            <a:fld id="{74715171-953B-462A-B427-D01C79F554CB}" type="slidenum">
              <a:rPr lang="en-GB" sz="800" noProof="1" smtClean="0">
                <a:solidFill>
                  <a:schemeClr val="bg2"/>
                </a:solidFill>
              </a:rPr>
              <a:t>‹#›</a:t>
            </a:fld>
            <a:endParaRPr lang="en-GB" sz="800" noProof="1">
              <a:solidFill>
                <a:schemeClr val="bg2"/>
              </a:solidFill>
            </a:endParaRPr>
          </a:p>
        </p:txBody>
      </p:sp>
      <p:pic>
        <p:nvPicPr>
          <p:cNvPr id="41" name="Picture 40"/>
          <p:cNvPicPr>
            <a:picLocks noChangeAspect="1"/>
          </p:cNvPicPr>
          <p:nvPr userDrawn="1"/>
        </p:nvPicPr>
        <p:blipFill rotWithShape="1"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2" r:id="rId2"/>
    <p:sldLayoutId id="2147483931" r:id="rId3"/>
    <p:sldLayoutId id="2147483933" r:id="rId4"/>
    <p:sldLayoutId id="2147483934" r:id="rId5"/>
    <p:sldLayoutId id="2147483930" r:id="rId6"/>
    <p:sldLayoutId id="2147483936" r:id="rId7"/>
    <p:sldLayoutId id="2147483937" r:id="rId8"/>
    <p:sldLayoutId id="2147483938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chemeClr val="bg1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1pPr>
      <a:lvl2pPr marL="8100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2pPr>
      <a:lvl3pPr marL="14076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3pPr>
      <a:lvl4pPr marL="20052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4pPr>
      <a:lvl5pPr marL="26028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2800" y="939280"/>
            <a:ext cx="8748000" cy="3611120"/>
          </a:xfrm>
        </p:spPr>
        <p:txBody>
          <a:bodyPr/>
          <a:lstStyle/>
          <a:p>
            <a:pPr marL="0" indent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432518"/>
      </p:ext>
    </p:extLst>
  </p:cSld>
  <p:clrMapOvr>
    <a:masterClrMapping/>
  </p:clrMapOvr>
</p:sld>
</file>

<file path=ppt/theme/theme1.xml><?xml version="1.0" encoding="utf-8"?>
<a:theme xmlns:a="http://schemas.openxmlformats.org/drawingml/2006/main" name="NEW ESA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 Presentation 16-9.potx" id="{625F8AEC-1CDE-415D-B0E3-F5C995E29248}" vid="{7620660D-6BA5-4224-AA6E-849C46B07D6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22279E-2C4C-4C93-8498-455A58D1433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587E21-31CA-408E-A5B1-4B7F0D8D9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ESA Presentation 16-9</Template>
  <TotalTime>37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NEW ESA Presentation 16-9</vt:lpstr>
      <vt:lpstr>PowerPoint Presentation</vt:lpstr>
      <vt:lpstr>PowerPoint Presentation</vt:lpstr>
      <vt:lpstr>PowerPoint Presentation</vt:lpstr>
    </vt:vector>
  </TitlesOfParts>
  <Company>ESA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subject>TITLE OF PRESENTATION</dc:subject>
  <dc:creator>Author</dc:creator>
  <cp:lastModifiedBy>Anne Lisa Pichler</cp:lastModifiedBy>
  <cp:revision>11</cp:revision>
  <cp:lastPrinted>2008-08-26T16:26:23Z</cp:lastPrinted>
  <dcterms:created xsi:type="dcterms:W3CDTF">2016-10-18T10:53:19Z</dcterms:created>
  <dcterms:modified xsi:type="dcterms:W3CDTF">2018-04-18T08:10:09Z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Author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>ESRIN</vt:lpwstr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>ESRIN</vt:lpwstr>
  </property>
  <property fmtid="{D5CDD505-2E9C-101B-9397-08002B2CF9AE}" pid="24" name="bmsAddress">
    <vt:lpwstr>Via Galileo Galilei - Casella Postale 64 - 00044 Frascati - Italy</vt:lpwstr>
  </property>
  <property fmtid="{D5CDD505-2E9C-101B-9397-08002B2CF9AE}" pid="25" name="bmsPlace">
    <vt:lpwstr>Frascati</vt:lpwstr>
  </property>
  <property fmtid="{D5CDD505-2E9C-101B-9397-08002B2CF9AE}" pid="26" name="bmsPhoneFax">
    <vt:lpwstr>T +39 06 9418 01 - F +39 06 9418 0280 - www.esa.int</vt:lpwstr>
  </property>
  <property fmtid="{D5CDD505-2E9C-101B-9397-08002B2CF9AE}" pid="27" name="Issue">
    <vt:i4>0</vt:i4>
  </property>
  <property fmtid="{D5CDD505-2E9C-101B-9397-08002B2CF9AE}" pid="28" name="Revision">
    <vt:i4>0</vt:i4>
  </property>
  <property fmtid="{D5CDD505-2E9C-101B-9397-08002B2CF9AE}" pid="29" name="Issue Date">
    <vt:filetime>2016-10-17T22:00:00Z</vt:filetime>
  </property>
  <property fmtid="{D5CDD505-2E9C-101B-9397-08002B2CF9AE}" pid="30" name="Organisational_x0020_entity">
    <vt:lpwstr/>
  </property>
</Properties>
</file>