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8"/>
  </p:notesMasterIdLst>
  <p:handoutMasterIdLst>
    <p:handoutMasterId r:id="rId9"/>
  </p:handoutMasterIdLst>
  <p:sldIdLst>
    <p:sldId id="258" r:id="rId5"/>
    <p:sldId id="256" r:id="rId6"/>
    <p:sldId id="257" r:id="rId7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2A0D0A7-3A79-BB48-AB26-DD68F86F4BCA}">
          <p14:sldIdLst>
            <p14:sldId id="258"/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94665" autoAdjust="0"/>
  </p:normalViewPr>
  <p:slideViewPr>
    <p:cSldViewPr snapToGrid="0">
      <p:cViewPr varScale="1">
        <p:scale>
          <a:sx n="120" d="100"/>
          <a:sy n="120" d="100"/>
        </p:scale>
        <p:origin x="-120" y="-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07/01/20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W-12_PPT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W-12_PPT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9257" y="1803395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78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W-12_PPT_3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1371423"/>
            <a:ext cx="8748000" cy="34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800176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9" r:id="rId2"/>
    <p:sldLayoutId id="2147483931" r:id="rId3"/>
    <p:sldLayoutId id="2147483932" r:id="rId4"/>
    <p:sldLayoutId id="2147483933" r:id="rId5"/>
    <p:sldLayoutId id="2147483934" r:id="rId6"/>
    <p:sldLayoutId id="2147483930" r:id="rId7"/>
    <p:sldLayoutId id="2147483936" r:id="rId8"/>
    <p:sldLayoutId id="2147483937" r:id="rId9"/>
    <p:sldLayoutId id="2147483938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5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96096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27390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895466"/>
            <a:ext cx="8748000" cy="3826080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f2760952-b3bb-408f-ace6-eb1e07642b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8</TotalTime>
  <Words>5</Words>
  <Application>Microsoft Macintosh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 ESA Presentation 16-9</vt:lpstr>
      <vt:lpstr>PowerPoint Presentation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CAW-12 PPT TEMPLATE</dc:title>
  <dc:subject>CAW-12 PPT TEMPLATE</dc:subject>
  <dc:creator>ESA</dc:creator>
  <cp:keywords/>
  <dc:description/>
  <cp:lastModifiedBy>Jerome Benveniste</cp:lastModifiedBy>
  <cp:revision>10</cp:revision>
  <cp:lastPrinted>2008-08-26T16:26:23Z</cp:lastPrinted>
  <dcterms:created xsi:type="dcterms:W3CDTF">2016-10-18T10:53:19Z</dcterms:created>
  <dcterms:modified xsi:type="dcterms:W3CDTF">2020-01-07T12:55:09Z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