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1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54B40-FAF2-47A6-909D-74442D8755A3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04AF7-D462-4231-9311-82AA00B64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AC541-271A-6D95-2C38-1951F0935CEA}"/>
              </a:ext>
            </a:extLst>
          </p:cNvPr>
          <p:cNvSpPr txBox="1"/>
          <p:nvPr userDrawn="1"/>
        </p:nvSpPr>
        <p:spPr>
          <a:xfrm>
            <a:off x="0" y="619298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algn="ctr"/>
            <a:r>
              <a:rPr lang="en-GB" sz="1200" dirty="0">
                <a:solidFill>
                  <a:schemeClr val="tx1"/>
                </a:solidFill>
                <a:latin typeface="NotesEsa" panose="02000506030000020004" pitchFamily="2" charset="0"/>
              </a:rPr>
              <a:t>Swarm 10 Year Anniversary &amp; Science Conference 2024, 08 – 12 April 2024, CPH Conference, Copenhagen, Denmark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9643E-7EFA-BB0A-908D-231E855D5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4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2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text and a globe in the background">
            <a:extLst>
              <a:ext uri="{FF2B5EF4-FFF2-40B4-BE49-F238E27FC236}">
                <a16:creationId xmlns:a16="http://schemas.microsoft.com/office/drawing/2014/main" id="{1F119CF0-51CB-1665-E920-EA7E7E3E33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44DFA-AEEE-6503-8971-F6BD93C9BFD3}"/>
              </a:ext>
            </a:extLst>
          </p:cNvPr>
          <p:cNvSpPr txBox="1"/>
          <p:nvPr userDrawn="1"/>
        </p:nvSpPr>
        <p:spPr>
          <a:xfrm>
            <a:off x="1" y="61064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NotesEsa" panose="02000506030000020004" pitchFamily="2" charset="0"/>
              </a:rPr>
              <a:t>Swarm 10 Year Anniversary &amp; Science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37778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8C450-5E02-2538-1F5B-0D156ECA2F5B}"/>
              </a:ext>
            </a:extLst>
          </p:cNvPr>
          <p:cNvSpPr txBox="1"/>
          <p:nvPr/>
        </p:nvSpPr>
        <p:spPr>
          <a:xfrm>
            <a:off x="352337" y="4649462"/>
            <a:ext cx="1143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CF9A5-9ECA-AB3B-C894-E3A1F875A0D7}"/>
              </a:ext>
            </a:extLst>
          </p:cNvPr>
          <p:cNvSpPr txBox="1"/>
          <p:nvPr/>
        </p:nvSpPr>
        <p:spPr>
          <a:xfrm>
            <a:off x="352338" y="5250375"/>
            <a:ext cx="1143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NotesEsa" panose="02000506030000020004" pitchFamily="2" charset="0"/>
              </a:rPr>
              <a:t>Author and co-authors</a:t>
            </a:r>
          </a:p>
          <a:p>
            <a:r>
              <a:rPr lang="en-GB" sz="2000" i="1" dirty="0">
                <a:solidFill>
                  <a:schemeClr val="bg1"/>
                </a:solidFill>
                <a:latin typeface="NotesEsa" panose="02000506030000020004" pitchFamily="2" charset="0"/>
              </a:rPr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310398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4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NotesEsa</vt:lpstr>
      <vt:lpstr>Office Theme</vt:lpstr>
      <vt:lpstr>PowerPoint Presentation</vt:lpstr>
      <vt:lpstr>PowerPoint Presentation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Versace</dc:creator>
  <cp:lastModifiedBy>Isabella Houghton</cp:lastModifiedBy>
  <cp:revision>5</cp:revision>
  <dcterms:created xsi:type="dcterms:W3CDTF">2023-10-18T07:16:09Z</dcterms:created>
  <dcterms:modified xsi:type="dcterms:W3CDTF">2024-02-15T11:21:07Z</dcterms:modified>
</cp:coreProperties>
</file>