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0"/>
  </p:notesMasterIdLst>
  <p:sldIdLst>
    <p:sldId id="397" r:id="rId6"/>
    <p:sldId id="37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9" r:id="rId16"/>
    <p:sldId id="400" r:id="rId17"/>
    <p:sldId id="387" r:id="rId18"/>
    <p:sldId id="398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07A47E-DE68-B4C5-7A6E-30A966600A21}" name="Stickling, Erwin" initials="SE" userId="S::erwin.stickling@faz-bm.de::6ac57fcd-a5c5-482f-883a-8c54ef089ac6" providerId="AD"/>
  <p188:author id="{BF7583A8-7CB1-E59E-214A-3A65E988BD72}" name="Lehnen, Cliff" initials="LC" userId="S::cliff.lehnen@faz-bm.de::9ef64749-1028-47bc-9c27-21cc50e8ca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00"/>
    <a:srgbClr val="003770"/>
    <a:srgbClr val="9F2137"/>
    <a:srgbClr val="486289"/>
    <a:srgbClr val="002449"/>
    <a:srgbClr val="011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F963FA-13E5-4D2C-8DDF-8D25BC235B4D}" v="48" dt="2024-03-01T10:08:06.4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tel, Christiane" userId="fe232f21-963e-4c9a-86fd-0699b396249a" providerId="ADAL" clId="{48B44AE0-9E51-417C-9B3D-90EB0841F450}"/>
    <pc:docChg chg="modMainMaster">
      <pc:chgData name="Prestel, Christiane" userId="fe232f21-963e-4c9a-86fd-0699b396249a" providerId="ADAL" clId="{48B44AE0-9E51-417C-9B3D-90EB0841F450}" dt="2024-02-20T07:53:42.994" v="1" actId="6549"/>
      <pc:docMkLst>
        <pc:docMk/>
      </pc:docMkLst>
      <pc:sldMasterChg chg="modSldLayout">
        <pc:chgData name="Prestel, Christiane" userId="fe232f21-963e-4c9a-86fd-0699b396249a" providerId="ADAL" clId="{48B44AE0-9E51-417C-9B3D-90EB0841F450}" dt="2024-02-20T07:53:42.994" v="1" actId="6549"/>
        <pc:sldMasterMkLst>
          <pc:docMk/>
          <pc:sldMasterMk cId="1101395404" sldId="2147483660"/>
        </pc:sldMasterMkLst>
        <pc:sldLayoutChg chg="modSp mod">
          <pc:chgData name="Prestel, Christiane" userId="fe232f21-963e-4c9a-86fd-0699b396249a" providerId="ADAL" clId="{48B44AE0-9E51-417C-9B3D-90EB0841F450}" dt="2024-02-20T07:53:42.994" v="1" actId="6549"/>
          <pc:sldLayoutMkLst>
            <pc:docMk/>
            <pc:sldMasterMk cId="1101395404" sldId="2147483660"/>
            <pc:sldLayoutMk cId="2742755402" sldId="2147483663"/>
          </pc:sldLayoutMkLst>
          <pc:spChg chg="mod">
            <ac:chgData name="Prestel, Christiane" userId="fe232f21-963e-4c9a-86fd-0699b396249a" providerId="ADAL" clId="{48B44AE0-9E51-417C-9B3D-90EB0841F450}" dt="2024-02-20T07:53:42.994" v="1" actId="6549"/>
            <ac:spMkLst>
              <pc:docMk/>
              <pc:sldMasterMk cId="1101395404" sldId="2147483660"/>
              <pc:sldLayoutMk cId="2742755402" sldId="2147483663"/>
              <ac:spMk id="10" creationId="{CB525961-CF7F-BECB-05ED-0ED6AE84CFDA}"/>
            </ac:spMkLst>
          </pc:spChg>
        </pc:sldLayoutChg>
      </pc:sldMasterChg>
    </pc:docChg>
  </pc:docChgLst>
  <pc:docChgLst>
    <pc:chgData name="Reiß, Stefanie" userId="b20c5327-cfc3-431e-adba-f3d9960e0b2b" providerId="ADAL" clId="{F5F963FA-13E5-4D2C-8DDF-8D25BC235B4D}"/>
    <pc:docChg chg="undo custSel addSld delSld modSld addMainMaster delMainMaster modMainMaster">
      <pc:chgData name="Reiß, Stefanie" userId="b20c5327-cfc3-431e-adba-f3d9960e0b2b" providerId="ADAL" clId="{F5F963FA-13E5-4D2C-8DDF-8D25BC235B4D}" dt="2024-03-01T10:09:08.007" v="1484" actId="14100"/>
      <pc:docMkLst>
        <pc:docMk/>
      </pc:docMkLst>
      <pc:sldChg chg="addSp delSp modSp mod">
        <pc:chgData name="Reiß, Stefanie" userId="b20c5327-cfc3-431e-adba-f3d9960e0b2b" providerId="ADAL" clId="{F5F963FA-13E5-4D2C-8DDF-8D25BC235B4D}" dt="2024-02-20T12:48:16.513" v="1036" actId="20577"/>
        <pc:sldMkLst>
          <pc:docMk/>
          <pc:sldMk cId="3894402657" sldId="387"/>
        </pc:sldMkLst>
        <pc:spChg chg="del">
          <ac:chgData name="Reiß, Stefanie" userId="b20c5327-cfc3-431e-adba-f3d9960e0b2b" providerId="ADAL" clId="{F5F963FA-13E5-4D2C-8DDF-8D25BC235B4D}" dt="2024-02-20T12:47:32.515" v="967" actId="478"/>
          <ac:spMkLst>
            <pc:docMk/>
            <pc:sldMk cId="3894402657" sldId="387"/>
            <ac:spMk id="3" creationId="{ACE3815B-185C-4B8B-BD05-7780AB00201C}"/>
          </ac:spMkLst>
        </pc:spChg>
        <pc:spChg chg="mod">
          <ac:chgData name="Reiß, Stefanie" userId="b20c5327-cfc3-431e-adba-f3d9960e0b2b" providerId="ADAL" clId="{F5F963FA-13E5-4D2C-8DDF-8D25BC235B4D}" dt="2024-02-20T12:48:16.513" v="1036" actId="20577"/>
          <ac:spMkLst>
            <pc:docMk/>
            <pc:sldMk cId="3894402657" sldId="387"/>
            <ac:spMk id="5" creationId="{D7A001CC-8A19-A776-6AAF-DDD3DA490519}"/>
          </ac:spMkLst>
        </pc:spChg>
        <pc:spChg chg="mod">
          <ac:chgData name="Reiß, Stefanie" userId="b20c5327-cfc3-431e-adba-f3d9960e0b2b" providerId="ADAL" clId="{F5F963FA-13E5-4D2C-8DDF-8D25BC235B4D}" dt="2024-02-20T12:47:33.461" v="968"/>
          <ac:spMkLst>
            <pc:docMk/>
            <pc:sldMk cId="3894402657" sldId="387"/>
            <ac:spMk id="11" creationId="{05F641C6-0894-A7AF-D6BD-E81DB9D1FD9F}"/>
          </ac:spMkLst>
        </pc:spChg>
        <pc:grpChg chg="add mod">
          <ac:chgData name="Reiß, Stefanie" userId="b20c5327-cfc3-431e-adba-f3d9960e0b2b" providerId="ADAL" clId="{F5F963FA-13E5-4D2C-8DDF-8D25BC235B4D}" dt="2024-02-20T12:47:33.461" v="968"/>
          <ac:grpSpMkLst>
            <pc:docMk/>
            <pc:sldMk cId="3894402657" sldId="387"/>
            <ac:grpSpMk id="6" creationId="{4A107129-3CCC-1A70-6291-758ACBC68969}"/>
          </ac:grpSpMkLst>
        </pc:grpChg>
        <pc:grpChg chg="mod">
          <ac:chgData name="Reiß, Stefanie" userId="b20c5327-cfc3-431e-adba-f3d9960e0b2b" providerId="ADAL" clId="{F5F963FA-13E5-4D2C-8DDF-8D25BC235B4D}" dt="2024-02-20T12:47:33.461" v="968"/>
          <ac:grpSpMkLst>
            <pc:docMk/>
            <pc:sldMk cId="3894402657" sldId="387"/>
            <ac:grpSpMk id="8" creationId="{4F837162-C2CE-4B66-A6F6-C399C4EEEC7F}"/>
          </ac:grpSpMkLst>
        </pc:grpChg>
        <pc:picChg chg="del">
          <ac:chgData name="Reiß, Stefanie" userId="b20c5327-cfc3-431e-adba-f3d9960e0b2b" providerId="ADAL" clId="{F5F963FA-13E5-4D2C-8DDF-8D25BC235B4D}" dt="2024-02-20T12:47:30.451" v="966" actId="478"/>
          <ac:picMkLst>
            <pc:docMk/>
            <pc:sldMk cId="3894402657" sldId="387"/>
            <ac:picMk id="4" creationId="{00000000-0000-0000-0000-000000000000}"/>
          </ac:picMkLst>
        </pc:picChg>
        <pc:picChg chg="mod">
          <ac:chgData name="Reiß, Stefanie" userId="b20c5327-cfc3-431e-adba-f3d9960e0b2b" providerId="ADAL" clId="{F5F963FA-13E5-4D2C-8DDF-8D25BC235B4D}" dt="2024-02-20T12:47:33.461" v="968"/>
          <ac:picMkLst>
            <pc:docMk/>
            <pc:sldMk cId="3894402657" sldId="387"/>
            <ac:picMk id="9" creationId="{17CED78A-C5FF-C2E7-4BC7-C7F60A7C0B4E}"/>
          </ac:picMkLst>
        </pc:picChg>
        <pc:picChg chg="mod">
          <ac:chgData name="Reiß, Stefanie" userId="b20c5327-cfc3-431e-adba-f3d9960e0b2b" providerId="ADAL" clId="{F5F963FA-13E5-4D2C-8DDF-8D25BC235B4D}" dt="2024-02-20T12:47:33.461" v="968"/>
          <ac:picMkLst>
            <pc:docMk/>
            <pc:sldMk cId="3894402657" sldId="387"/>
            <ac:picMk id="10" creationId="{0182903A-17B4-D934-098B-2A72418EE89D}"/>
          </ac:picMkLst>
        </pc:picChg>
        <pc:picChg chg="del">
          <ac:chgData name="Reiß, Stefanie" userId="b20c5327-cfc3-431e-adba-f3d9960e0b2b" providerId="ADAL" clId="{F5F963FA-13E5-4D2C-8DDF-8D25BC235B4D}" dt="2024-02-20T12:47:15.099" v="965" actId="478"/>
          <ac:picMkLst>
            <pc:docMk/>
            <pc:sldMk cId="3894402657" sldId="387"/>
            <ac:picMk id="42" creationId="{53B843C6-49D0-5A25-05C3-6EEAABDCE266}"/>
          </ac:picMkLst>
        </pc:picChg>
      </pc:sldChg>
      <pc:sldChg chg="modSp mod">
        <pc:chgData name="Reiß, Stefanie" userId="b20c5327-cfc3-431e-adba-f3d9960e0b2b" providerId="ADAL" clId="{F5F963FA-13E5-4D2C-8DDF-8D25BC235B4D}" dt="2024-02-19T16:20:10.831" v="393" actId="1076"/>
        <pc:sldMkLst>
          <pc:docMk/>
          <pc:sldMk cId="3072389335" sldId="390"/>
        </pc:sldMkLst>
        <pc:spChg chg="mod">
          <ac:chgData name="Reiß, Stefanie" userId="b20c5327-cfc3-431e-adba-f3d9960e0b2b" providerId="ADAL" clId="{F5F963FA-13E5-4D2C-8DDF-8D25BC235B4D}" dt="2024-02-19T16:20:10.831" v="393" actId="1076"/>
          <ac:spMkLst>
            <pc:docMk/>
            <pc:sldMk cId="3072389335" sldId="390"/>
            <ac:spMk id="2" creationId="{1B5502E8-F73D-2D03-A618-B5AA80B5700C}"/>
          </ac:spMkLst>
        </pc:spChg>
      </pc:sldChg>
      <pc:sldChg chg="addSp delSp modSp mod">
        <pc:chgData name="Reiß, Stefanie" userId="b20c5327-cfc3-431e-adba-f3d9960e0b2b" providerId="ADAL" clId="{F5F963FA-13E5-4D2C-8DDF-8D25BC235B4D}" dt="2024-02-19T16:20:16.418" v="396" actId="1076"/>
        <pc:sldMkLst>
          <pc:docMk/>
          <pc:sldMk cId="898076918" sldId="391"/>
        </pc:sldMkLst>
        <pc:spChg chg="del">
          <ac:chgData name="Reiß, Stefanie" userId="b20c5327-cfc3-431e-adba-f3d9960e0b2b" providerId="ADAL" clId="{F5F963FA-13E5-4D2C-8DDF-8D25BC235B4D}" dt="2024-02-19T16:20:13.865" v="394" actId="478"/>
          <ac:spMkLst>
            <pc:docMk/>
            <pc:sldMk cId="898076918" sldId="391"/>
            <ac:spMk id="3" creationId="{D88CA776-AD12-F32A-0677-2F8AA4902975}"/>
          </ac:spMkLst>
        </pc:spChg>
        <pc:spChg chg="add mod">
          <ac:chgData name="Reiß, Stefanie" userId="b20c5327-cfc3-431e-adba-f3d9960e0b2b" providerId="ADAL" clId="{F5F963FA-13E5-4D2C-8DDF-8D25BC235B4D}" dt="2024-02-19T16:20:16.418" v="396" actId="1076"/>
          <ac:spMkLst>
            <pc:docMk/>
            <pc:sldMk cId="898076918" sldId="391"/>
            <ac:spMk id="4" creationId="{ADCC58E7-C847-B7B0-E298-0E1BBA6D72E8}"/>
          </ac:spMkLst>
        </pc:spChg>
      </pc:sldChg>
      <pc:sldChg chg="modSp mod">
        <pc:chgData name="Reiß, Stefanie" userId="b20c5327-cfc3-431e-adba-f3d9960e0b2b" providerId="ADAL" clId="{F5F963FA-13E5-4D2C-8DDF-8D25BC235B4D}" dt="2024-02-19T16:20:21.823" v="397" actId="1076"/>
        <pc:sldMkLst>
          <pc:docMk/>
          <pc:sldMk cId="741105454" sldId="393"/>
        </pc:sldMkLst>
        <pc:spChg chg="mod">
          <ac:chgData name="Reiß, Stefanie" userId="b20c5327-cfc3-431e-adba-f3d9960e0b2b" providerId="ADAL" clId="{F5F963FA-13E5-4D2C-8DDF-8D25BC235B4D}" dt="2024-02-19T16:20:21.823" v="397" actId="1076"/>
          <ac:spMkLst>
            <pc:docMk/>
            <pc:sldMk cId="741105454" sldId="393"/>
            <ac:spMk id="2" creationId="{6D07B829-F38E-4A82-D2D5-E4AC05A58F8F}"/>
          </ac:spMkLst>
        </pc:spChg>
      </pc:sldChg>
      <pc:sldChg chg="modSp mod">
        <pc:chgData name="Reiß, Stefanie" userId="b20c5327-cfc3-431e-adba-f3d9960e0b2b" providerId="ADAL" clId="{F5F963FA-13E5-4D2C-8DDF-8D25BC235B4D}" dt="2024-02-19T16:20:25.242" v="398" actId="1076"/>
        <pc:sldMkLst>
          <pc:docMk/>
          <pc:sldMk cId="2134123293" sldId="394"/>
        </pc:sldMkLst>
        <pc:spChg chg="mod">
          <ac:chgData name="Reiß, Stefanie" userId="b20c5327-cfc3-431e-adba-f3d9960e0b2b" providerId="ADAL" clId="{F5F963FA-13E5-4D2C-8DDF-8D25BC235B4D}" dt="2024-02-19T16:20:25.242" v="398" actId="1076"/>
          <ac:spMkLst>
            <pc:docMk/>
            <pc:sldMk cId="2134123293" sldId="394"/>
            <ac:spMk id="2" creationId="{F2EB51CD-C2B4-9BCD-FF02-30C1708C8642}"/>
          </ac:spMkLst>
        </pc:spChg>
      </pc:sldChg>
      <pc:sldChg chg="modSp mod">
        <pc:chgData name="Reiß, Stefanie" userId="b20c5327-cfc3-431e-adba-f3d9960e0b2b" providerId="ADAL" clId="{F5F963FA-13E5-4D2C-8DDF-8D25BC235B4D}" dt="2024-02-19T16:20:28.388" v="399" actId="1076"/>
        <pc:sldMkLst>
          <pc:docMk/>
          <pc:sldMk cId="2036704918" sldId="395"/>
        </pc:sldMkLst>
        <pc:spChg chg="mod">
          <ac:chgData name="Reiß, Stefanie" userId="b20c5327-cfc3-431e-adba-f3d9960e0b2b" providerId="ADAL" clId="{F5F963FA-13E5-4D2C-8DDF-8D25BC235B4D}" dt="2024-02-19T16:20:28.388" v="399" actId="1076"/>
          <ac:spMkLst>
            <pc:docMk/>
            <pc:sldMk cId="2036704918" sldId="395"/>
            <ac:spMk id="2" creationId="{B2CF0E2D-3016-CFC2-3ACE-108699F3AC17}"/>
          </ac:spMkLst>
        </pc:spChg>
      </pc:sldChg>
      <pc:sldChg chg="addSp delSp modSp mod">
        <pc:chgData name="Reiß, Stefanie" userId="b20c5327-cfc3-431e-adba-f3d9960e0b2b" providerId="ADAL" clId="{F5F963FA-13E5-4D2C-8DDF-8D25BC235B4D}" dt="2024-03-01T10:09:08.007" v="1484" actId="14100"/>
        <pc:sldMkLst>
          <pc:docMk/>
          <pc:sldMk cId="3591848488" sldId="397"/>
        </pc:sldMkLst>
        <pc:spChg chg="add mod">
          <ac:chgData name="Reiß, Stefanie" userId="b20c5327-cfc3-431e-adba-f3d9960e0b2b" providerId="ADAL" clId="{F5F963FA-13E5-4D2C-8DDF-8D25BC235B4D}" dt="2024-03-01T10:09:08.007" v="1484" actId="14100"/>
          <ac:spMkLst>
            <pc:docMk/>
            <pc:sldMk cId="3591848488" sldId="397"/>
            <ac:spMk id="2" creationId="{53D34577-7EC9-DF18-3332-F47A5BAA22D3}"/>
          </ac:spMkLst>
        </pc:spChg>
        <pc:spChg chg="del">
          <ac:chgData name="Reiß, Stefanie" userId="b20c5327-cfc3-431e-adba-f3d9960e0b2b" providerId="ADAL" clId="{F5F963FA-13E5-4D2C-8DDF-8D25BC235B4D}" dt="2024-02-19T16:09:34.858" v="0" actId="21"/>
          <ac:spMkLst>
            <pc:docMk/>
            <pc:sldMk cId="3591848488" sldId="397"/>
            <ac:spMk id="4" creationId="{09B617DE-DCD0-EE0D-EB68-C9841F346C1D}"/>
          </ac:spMkLst>
        </pc:spChg>
      </pc:sldChg>
      <pc:sldChg chg="addSp delSp modSp mod">
        <pc:chgData name="Reiß, Stefanie" userId="b20c5327-cfc3-431e-adba-f3d9960e0b2b" providerId="ADAL" clId="{F5F963FA-13E5-4D2C-8DDF-8D25BC235B4D}" dt="2024-02-20T12:48:21.822" v="1038"/>
        <pc:sldMkLst>
          <pc:docMk/>
          <pc:sldMk cId="2401883158" sldId="398"/>
        </pc:sldMkLst>
        <pc:spChg chg="del">
          <ac:chgData name="Reiß, Stefanie" userId="b20c5327-cfc3-431e-adba-f3d9960e0b2b" providerId="ADAL" clId="{F5F963FA-13E5-4D2C-8DDF-8D25BC235B4D}" dt="2024-02-20T12:47:36.594" v="970" actId="478"/>
          <ac:spMkLst>
            <pc:docMk/>
            <pc:sldMk cId="2401883158" sldId="398"/>
            <ac:spMk id="3" creationId="{ACE3815B-185C-4B8B-BD05-7780AB00201C}"/>
          </ac:spMkLst>
        </pc:spChg>
        <pc:spChg chg="del">
          <ac:chgData name="Reiß, Stefanie" userId="b20c5327-cfc3-431e-adba-f3d9960e0b2b" providerId="ADAL" clId="{F5F963FA-13E5-4D2C-8DDF-8D25BC235B4D}" dt="2024-02-20T12:48:20.979" v="1037" actId="478"/>
          <ac:spMkLst>
            <pc:docMk/>
            <pc:sldMk cId="2401883158" sldId="398"/>
            <ac:spMk id="5" creationId="{429C1E7A-C2AB-DDFB-9EDD-441A881FC9CF}"/>
          </ac:spMkLst>
        </pc:spChg>
        <pc:spChg chg="mod">
          <ac:chgData name="Reiß, Stefanie" userId="b20c5327-cfc3-431e-adba-f3d9960e0b2b" providerId="ADAL" clId="{F5F963FA-13E5-4D2C-8DDF-8D25BC235B4D}" dt="2024-02-20T12:47:38.010" v="972"/>
          <ac:spMkLst>
            <pc:docMk/>
            <pc:sldMk cId="2401883158" sldId="398"/>
            <ac:spMk id="11" creationId="{21A445F0-0DC8-9852-8EFA-DE90B9211455}"/>
          </ac:spMkLst>
        </pc:spChg>
        <pc:spChg chg="add mod">
          <ac:chgData name="Reiß, Stefanie" userId="b20c5327-cfc3-431e-adba-f3d9960e0b2b" providerId="ADAL" clId="{F5F963FA-13E5-4D2C-8DDF-8D25BC235B4D}" dt="2024-02-20T12:48:21.822" v="1038"/>
          <ac:spMkLst>
            <pc:docMk/>
            <pc:sldMk cId="2401883158" sldId="398"/>
            <ac:spMk id="12" creationId="{B1F7AA0C-A673-E18F-7F09-7368B73CFB60}"/>
          </ac:spMkLst>
        </pc:spChg>
        <pc:grpChg chg="add mod">
          <ac:chgData name="Reiß, Stefanie" userId="b20c5327-cfc3-431e-adba-f3d9960e0b2b" providerId="ADAL" clId="{F5F963FA-13E5-4D2C-8DDF-8D25BC235B4D}" dt="2024-02-20T12:47:38.010" v="972"/>
          <ac:grpSpMkLst>
            <pc:docMk/>
            <pc:sldMk cId="2401883158" sldId="398"/>
            <ac:grpSpMk id="6" creationId="{08BB29C8-EFC0-4C31-4168-C94679B89A07}"/>
          </ac:grpSpMkLst>
        </pc:grpChg>
        <pc:grpChg chg="mod">
          <ac:chgData name="Reiß, Stefanie" userId="b20c5327-cfc3-431e-adba-f3d9960e0b2b" providerId="ADAL" clId="{F5F963FA-13E5-4D2C-8DDF-8D25BC235B4D}" dt="2024-02-20T12:47:38.010" v="972"/>
          <ac:grpSpMkLst>
            <pc:docMk/>
            <pc:sldMk cId="2401883158" sldId="398"/>
            <ac:grpSpMk id="8" creationId="{94BFD0A7-A359-CFEA-709E-59CAF9092B06}"/>
          </ac:grpSpMkLst>
        </pc:grpChg>
        <pc:picChg chg="del">
          <ac:chgData name="Reiß, Stefanie" userId="b20c5327-cfc3-431e-adba-f3d9960e0b2b" providerId="ADAL" clId="{F5F963FA-13E5-4D2C-8DDF-8D25BC235B4D}" dt="2024-02-20T12:47:35.841" v="969" actId="478"/>
          <ac:picMkLst>
            <pc:docMk/>
            <pc:sldMk cId="2401883158" sldId="398"/>
            <ac:picMk id="4" creationId="{00000000-0000-0000-0000-000000000000}"/>
          </ac:picMkLst>
        </pc:picChg>
        <pc:picChg chg="mod">
          <ac:chgData name="Reiß, Stefanie" userId="b20c5327-cfc3-431e-adba-f3d9960e0b2b" providerId="ADAL" clId="{F5F963FA-13E5-4D2C-8DDF-8D25BC235B4D}" dt="2024-02-20T12:47:38.010" v="972"/>
          <ac:picMkLst>
            <pc:docMk/>
            <pc:sldMk cId="2401883158" sldId="398"/>
            <ac:picMk id="9" creationId="{49B21E9B-F237-2B24-E971-89954C144C6A}"/>
          </ac:picMkLst>
        </pc:picChg>
        <pc:picChg chg="mod">
          <ac:chgData name="Reiß, Stefanie" userId="b20c5327-cfc3-431e-adba-f3d9960e0b2b" providerId="ADAL" clId="{F5F963FA-13E5-4D2C-8DDF-8D25BC235B4D}" dt="2024-02-20T12:47:38.010" v="972"/>
          <ac:picMkLst>
            <pc:docMk/>
            <pc:sldMk cId="2401883158" sldId="398"/>
            <ac:picMk id="10" creationId="{45FEB0CD-6735-AB73-04FE-42D24EF275E4}"/>
          </ac:picMkLst>
        </pc:picChg>
        <pc:picChg chg="del">
          <ac:chgData name="Reiß, Stefanie" userId="b20c5327-cfc3-431e-adba-f3d9960e0b2b" providerId="ADAL" clId="{F5F963FA-13E5-4D2C-8DDF-8D25BC235B4D}" dt="2024-02-20T12:47:37.109" v="971" actId="478"/>
          <ac:picMkLst>
            <pc:docMk/>
            <pc:sldMk cId="2401883158" sldId="398"/>
            <ac:picMk id="42" creationId="{53B843C6-49D0-5A25-05C3-6EEAABDCE266}"/>
          </ac:picMkLst>
        </pc:picChg>
      </pc:sldChg>
      <pc:sldChg chg="addSp delSp modSp new mod">
        <pc:chgData name="Reiß, Stefanie" userId="b20c5327-cfc3-431e-adba-f3d9960e0b2b" providerId="ADAL" clId="{F5F963FA-13E5-4D2C-8DDF-8D25BC235B4D}" dt="2024-02-20T12:51:23.609" v="1051" actId="1076"/>
        <pc:sldMkLst>
          <pc:docMk/>
          <pc:sldMk cId="2234884166" sldId="399"/>
        </pc:sldMkLst>
        <pc:spChg chg="del">
          <ac:chgData name="Reiß, Stefanie" userId="b20c5327-cfc3-431e-adba-f3d9960e0b2b" providerId="ADAL" clId="{F5F963FA-13E5-4D2C-8DDF-8D25BC235B4D}" dt="2024-02-20T12:43:41.564" v="953" actId="478"/>
          <ac:spMkLst>
            <pc:docMk/>
            <pc:sldMk cId="2234884166" sldId="399"/>
            <ac:spMk id="2" creationId="{676C2879-8456-F968-C441-304EA4E5B6B5}"/>
          </ac:spMkLst>
        </pc:spChg>
        <pc:spChg chg="add mod">
          <ac:chgData name="Reiß, Stefanie" userId="b20c5327-cfc3-431e-adba-f3d9960e0b2b" providerId="ADAL" clId="{F5F963FA-13E5-4D2C-8DDF-8D25BC235B4D}" dt="2024-02-20T12:51:23.609" v="1051" actId="1076"/>
          <ac:spMkLst>
            <pc:docMk/>
            <pc:sldMk cId="2234884166" sldId="399"/>
            <ac:spMk id="2" creationId="{A6F7A81D-B6B9-EED7-748C-A592C053D75E}"/>
          </ac:spMkLst>
        </pc:spChg>
        <pc:spChg chg="del">
          <ac:chgData name="Reiß, Stefanie" userId="b20c5327-cfc3-431e-adba-f3d9960e0b2b" providerId="ADAL" clId="{F5F963FA-13E5-4D2C-8DDF-8D25BC235B4D}" dt="2024-02-20T12:43:42.605" v="954" actId="478"/>
          <ac:spMkLst>
            <pc:docMk/>
            <pc:sldMk cId="2234884166" sldId="399"/>
            <ac:spMk id="3" creationId="{78ECF75D-7FE6-57DF-60BB-BA8B3DA056CC}"/>
          </ac:spMkLst>
        </pc:spChg>
      </pc:sldChg>
      <pc:sldChg chg="addSp delSp modSp new del mod">
        <pc:chgData name="Reiß, Stefanie" userId="b20c5327-cfc3-431e-adba-f3d9960e0b2b" providerId="ADAL" clId="{F5F963FA-13E5-4D2C-8DDF-8D25BC235B4D}" dt="2024-02-20T12:35:43.364" v="820" actId="680"/>
        <pc:sldMkLst>
          <pc:docMk/>
          <pc:sldMk cId="3547554895" sldId="399"/>
        </pc:sldMkLst>
        <pc:spChg chg="add del mod">
          <ac:chgData name="Reiß, Stefanie" userId="b20c5327-cfc3-431e-adba-f3d9960e0b2b" providerId="ADAL" clId="{F5F963FA-13E5-4D2C-8DDF-8D25BC235B4D}" dt="2024-02-20T12:35:42.738" v="819"/>
          <ac:spMkLst>
            <pc:docMk/>
            <pc:sldMk cId="3547554895" sldId="399"/>
            <ac:spMk id="2" creationId="{75445890-7FA1-4A00-102F-1ABA2136A322}"/>
          </ac:spMkLst>
        </pc:spChg>
        <pc:spChg chg="add del mod">
          <ac:chgData name="Reiß, Stefanie" userId="b20c5327-cfc3-431e-adba-f3d9960e0b2b" providerId="ADAL" clId="{F5F963FA-13E5-4D2C-8DDF-8D25BC235B4D}" dt="2024-02-20T12:35:42.738" v="819"/>
          <ac:spMkLst>
            <pc:docMk/>
            <pc:sldMk cId="3547554895" sldId="399"/>
            <ac:spMk id="4" creationId="{EED02EF2-3994-AE72-A82B-BD6799497B12}"/>
          </ac:spMkLst>
        </pc:spChg>
        <pc:spChg chg="add del mod">
          <ac:chgData name="Reiß, Stefanie" userId="b20c5327-cfc3-431e-adba-f3d9960e0b2b" providerId="ADAL" clId="{F5F963FA-13E5-4D2C-8DDF-8D25BC235B4D}" dt="2024-02-20T12:35:42.738" v="819"/>
          <ac:spMkLst>
            <pc:docMk/>
            <pc:sldMk cId="3547554895" sldId="399"/>
            <ac:spMk id="5" creationId="{A623638E-3287-7392-400F-A4E49B7BFECA}"/>
          </ac:spMkLst>
        </pc:spChg>
        <pc:spChg chg="add del mod">
          <ac:chgData name="Reiß, Stefanie" userId="b20c5327-cfc3-431e-adba-f3d9960e0b2b" providerId="ADAL" clId="{F5F963FA-13E5-4D2C-8DDF-8D25BC235B4D}" dt="2024-02-20T12:35:42.738" v="819"/>
          <ac:spMkLst>
            <pc:docMk/>
            <pc:sldMk cId="3547554895" sldId="399"/>
            <ac:spMk id="6" creationId="{3C17937D-6ABB-E0CA-204D-FD8E96A6E3A4}"/>
          </ac:spMkLst>
        </pc:spChg>
        <pc:picChg chg="add del mod">
          <ac:chgData name="Reiß, Stefanie" userId="b20c5327-cfc3-431e-adba-f3d9960e0b2b" providerId="ADAL" clId="{F5F963FA-13E5-4D2C-8DDF-8D25BC235B4D}" dt="2024-02-20T12:35:42.738" v="819"/>
          <ac:picMkLst>
            <pc:docMk/>
            <pc:sldMk cId="3547554895" sldId="399"/>
            <ac:picMk id="3" creationId="{6B030B67-FB23-F328-DA6F-8145131E16FD}"/>
          </ac:picMkLst>
        </pc:picChg>
        <pc:picChg chg="add del mod">
          <ac:chgData name="Reiß, Stefanie" userId="b20c5327-cfc3-431e-adba-f3d9960e0b2b" providerId="ADAL" clId="{F5F963FA-13E5-4D2C-8DDF-8D25BC235B4D}" dt="2024-02-20T12:35:42.738" v="819"/>
          <ac:picMkLst>
            <pc:docMk/>
            <pc:sldMk cId="3547554895" sldId="399"/>
            <ac:picMk id="7" creationId="{C651FE17-418A-4013-274D-65306C95466C}"/>
          </ac:picMkLst>
        </pc:picChg>
      </pc:sldChg>
      <pc:sldChg chg="new del">
        <pc:chgData name="Reiß, Stefanie" userId="b20c5327-cfc3-431e-adba-f3d9960e0b2b" providerId="ADAL" clId="{F5F963FA-13E5-4D2C-8DDF-8D25BC235B4D}" dt="2024-02-20T12:44:20.308" v="958" actId="47"/>
        <pc:sldMkLst>
          <pc:docMk/>
          <pc:sldMk cId="591441237" sldId="400"/>
        </pc:sldMkLst>
      </pc:sldChg>
      <pc:sldChg chg="new del">
        <pc:chgData name="Reiß, Stefanie" userId="b20c5327-cfc3-431e-adba-f3d9960e0b2b" providerId="ADAL" clId="{F5F963FA-13E5-4D2C-8DDF-8D25BC235B4D}" dt="2024-02-20T12:44:07.941" v="956" actId="47"/>
        <pc:sldMkLst>
          <pc:docMk/>
          <pc:sldMk cId="2508056198" sldId="400"/>
        </pc:sldMkLst>
      </pc:sldChg>
      <pc:sldChg chg="addSp modSp new mod">
        <pc:chgData name="Reiß, Stefanie" userId="b20c5327-cfc3-431e-adba-f3d9960e0b2b" providerId="ADAL" clId="{F5F963FA-13E5-4D2C-8DDF-8D25BC235B4D}" dt="2024-02-20T12:51:26.625" v="1053" actId="1076"/>
        <pc:sldMkLst>
          <pc:docMk/>
          <pc:sldMk cId="3516454418" sldId="400"/>
        </pc:sldMkLst>
        <pc:spChg chg="add mod">
          <ac:chgData name="Reiß, Stefanie" userId="b20c5327-cfc3-431e-adba-f3d9960e0b2b" providerId="ADAL" clId="{F5F963FA-13E5-4D2C-8DDF-8D25BC235B4D}" dt="2024-02-20T12:51:26.625" v="1053" actId="1076"/>
          <ac:spMkLst>
            <pc:docMk/>
            <pc:sldMk cId="3516454418" sldId="400"/>
            <ac:spMk id="2" creationId="{A7C26D0B-BED6-C6E5-9808-0B638F7E4018}"/>
          </ac:spMkLst>
        </pc:spChg>
      </pc:sldChg>
      <pc:sldChg chg="addSp modSp new del">
        <pc:chgData name="Reiß, Stefanie" userId="b20c5327-cfc3-431e-adba-f3d9960e0b2b" providerId="ADAL" clId="{F5F963FA-13E5-4D2C-8DDF-8D25BC235B4D}" dt="2024-02-27T11:42:12.899" v="1195" actId="47"/>
        <pc:sldMkLst>
          <pc:docMk/>
          <pc:sldMk cId="826918427" sldId="401"/>
        </pc:sldMkLst>
        <pc:spChg chg="add mod">
          <ac:chgData name="Reiß, Stefanie" userId="b20c5327-cfc3-431e-adba-f3d9960e0b2b" providerId="ADAL" clId="{F5F963FA-13E5-4D2C-8DDF-8D25BC235B4D}" dt="2024-02-20T12:51:28.255" v="1054"/>
          <ac:spMkLst>
            <pc:docMk/>
            <pc:sldMk cId="826918427" sldId="401"/>
            <ac:spMk id="2" creationId="{EE50DD13-5FFA-EBE1-C8FC-826605DF040A}"/>
          </ac:spMkLst>
        </pc:spChg>
      </pc:sldChg>
      <pc:sldChg chg="addSp modSp new del">
        <pc:chgData name="Reiß, Stefanie" userId="b20c5327-cfc3-431e-adba-f3d9960e0b2b" providerId="ADAL" clId="{F5F963FA-13E5-4D2C-8DDF-8D25BC235B4D}" dt="2024-02-27T11:42:15.124" v="1196" actId="47"/>
        <pc:sldMkLst>
          <pc:docMk/>
          <pc:sldMk cId="2387998001" sldId="402"/>
        </pc:sldMkLst>
        <pc:spChg chg="add mod">
          <ac:chgData name="Reiß, Stefanie" userId="b20c5327-cfc3-431e-adba-f3d9960e0b2b" providerId="ADAL" clId="{F5F963FA-13E5-4D2C-8DDF-8D25BC235B4D}" dt="2024-02-20T12:51:30.611" v="1055"/>
          <ac:spMkLst>
            <pc:docMk/>
            <pc:sldMk cId="2387998001" sldId="402"/>
            <ac:spMk id="2" creationId="{7A5C327C-BE37-873D-C6B1-183D61FC8AE9}"/>
          </ac:spMkLst>
        </pc:spChg>
      </pc:sldChg>
      <pc:sldMasterChg chg="delSldLayout modSldLayout">
        <pc:chgData name="Reiß, Stefanie" userId="b20c5327-cfc3-431e-adba-f3d9960e0b2b" providerId="ADAL" clId="{F5F963FA-13E5-4D2C-8DDF-8D25BC235B4D}" dt="2024-03-01T10:07:56.672" v="1398" actId="20577"/>
        <pc:sldMasterMkLst>
          <pc:docMk/>
          <pc:sldMasterMk cId="1101395404" sldId="2147483660"/>
        </pc:sldMasterMkLst>
        <pc:sldLayoutChg chg="modSp mod">
          <pc:chgData name="Reiß, Stefanie" userId="b20c5327-cfc3-431e-adba-f3d9960e0b2b" providerId="ADAL" clId="{F5F963FA-13E5-4D2C-8DDF-8D25BC235B4D}" dt="2024-02-27T11:42:36.008" v="1198" actId="404"/>
          <pc:sldLayoutMkLst>
            <pc:docMk/>
            <pc:sldMasterMk cId="1101395404" sldId="2147483660"/>
            <pc:sldLayoutMk cId="1129656161" sldId="2147483661"/>
          </pc:sldLayoutMkLst>
          <pc:spChg chg="mod">
            <ac:chgData name="Reiß, Stefanie" userId="b20c5327-cfc3-431e-adba-f3d9960e0b2b" providerId="ADAL" clId="{F5F963FA-13E5-4D2C-8DDF-8D25BC235B4D}" dt="2024-02-27T11:42:36.008" v="1198" actId="404"/>
            <ac:spMkLst>
              <pc:docMk/>
              <pc:sldMasterMk cId="1101395404" sldId="2147483660"/>
              <pc:sldLayoutMk cId="1129656161" sldId="2147483661"/>
              <ac:spMk id="10" creationId="{7BF653F3-7C34-136C-5BDC-FE5560E60CF6}"/>
            </ac:spMkLst>
          </pc:spChg>
        </pc:sldLayoutChg>
        <pc:sldLayoutChg chg="addSp modSp mod">
          <pc:chgData name="Reiß, Stefanie" userId="b20c5327-cfc3-431e-adba-f3d9960e0b2b" providerId="ADAL" clId="{F5F963FA-13E5-4D2C-8DDF-8D25BC235B4D}" dt="2024-03-01T10:07:56.672" v="1398" actId="20577"/>
          <pc:sldLayoutMkLst>
            <pc:docMk/>
            <pc:sldMasterMk cId="1101395404" sldId="2147483660"/>
            <pc:sldLayoutMk cId="3717837700" sldId="2147483662"/>
          </pc:sldLayoutMkLst>
          <pc:spChg chg="add mod">
            <ac:chgData name="Reiß, Stefanie" userId="b20c5327-cfc3-431e-adba-f3d9960e0b2b" providerId="ADAL" clId="{F5F963FA-13E5-4D2C-8DDF-8D25BC235B4D}" dt="2024-03-01T10:07:56.672" v="1398" actId="20577"/>
            <ac:spMkLst>
              <pc:docMk/>
              <pc:sldMasterMk cId="1101395404" sldId="2147483660"/>
              <pc:sldLayoutMk cId="3717837700" sldId="2147483662"/>
              <ac:spMk id="2" creationId="{78CC6652-CAA6-F275-0D5A-798791FAF017}"/>
            </ac:spMkLst>
          </pc:spChg>
          <pc:spChg chg="add mod">
            <ac:chgData name="Reiß, Stefanie" userId="b20c5327-cfc3-431e-adba-f3d9960e0b2b" providerId="ADAL" clId="{F5F963FA-13E5-4D2C-8DDF-8D25BC235B4D}" dt="2024-02-19T16:10:02.901" v="55" actId="13926"/>
            <ac:spMkLst>
              <pc:docMk/>
              <pc:sldMasterMk cId="1101395404" sldId="2147483660"/>
              <pc:sldLayoutMk cId="3717837700" sldId="2147483662"/>
              <ac:spMk id="5" creationId="{CA09BBD4-24E8-879B-710B-159365D24DE9}"/>
            </ac:spMkLst>
          </pc:spChg>
        </pc:sldLayoutChg>
        <pc:sldLayoutChg chg="addSp modSp mod">
          <pc:chgData name="Reiß, Stefanie" userId="b20c5327-cfc3-431e-adba-f3d9960e0b2b" providerId="ADAL" clId="{F5F963FA-13E5-4D2C-8DDF-8D25BC235B4D}" dt="2024-02-27T11:49:18.910" v="1368" actId="948"/>
          <pc:sldLayoutMkLst>
            <pc:docMk/>
            <pc:sldMasterMk cId="1101395404" sldId="2147483660"/>
            <pc:sldLayoutMk cId="3122582184" sldId="2147483665"/>
          </pc:sldLayoutMkLst>
          <pc:spChg chg="add mod">
            <ac:chgData name="Reiß, Stefanie" userId="b20c5327-cfc3-431e-adba-f3d9960e0b2b" providerId="ADAL" clId="{F5F963FA-13E5-4D2C-8DDF-8D25BC235B4D}" dt="2024-02-20T12:18:51.020" v="630" actId="571"/>
            <ac:spMkLst>
              <pc:docMk/>
              <pc:sldMasterMk cId="1101395404" sldId="2147483660"/>
              <pc:sldLayoutMk cId="3122582184" sldId="2147483665"/>
              <ac:spMk id="3" creationId="{EBDEC6F3-C7A2-311E-2301-9284946C48BC}"/>
            </ac:spMkLst>
          </pc:spChg>
          <pc:spChg chg="mod">
            <ac:chgData name="Reiß, Stefanie" userId="b20c5327-cfc3-431e-adba-f3d9960e0b2b" providerId="ADAL" clId="{F5F963FA-13E5-4D2C-8DDF-8D25BC235B4D}" dt="2024-02-27T11:49:18.910" v="1368" actId="948"/>
            <ac:spMkLst>
              <pc:docMk/>
              <pc:sldMasterMk cId="1101395404" sldId="2147483660"/>
              <pc:sldLayoutMk cId="3122582184" sldId="2147483665"/>
              <ac:spMk id="13" creationId="{8D1E258A-362D-20B0-2BAD-FBDB775AD1C5}"/>
            </ac:spMkLst>
          </pc:spChg>
        </pc:sldLayoutChg>
        <pc:sldLayoutChg chg="addSp delSp modSp mod">
          <pc:chgData name="Reiß, Stefanie" userId="b20c5327-cfc3-431e-adba-f3d9960e0b2b" providerId="ADAL" clId="{F5F963FA-13E5-4D2C-8DDF-8D25BC235B4D}" dt="2024-02-27T11:45:38.657" v="1314" actId="1036"/>
          <pc:sldLayoutMkLst>
            <pc:docMk/>
            <pc:sldMasterMk cId="1101395404" sldId="2147483660"/>
            <pc:sldLayoutMk cId="1691911957" sldId="2147483666"/>
          </pc:sldLayoutMkLst>
          <pc:spChg chg="del">
            <ac:chgData name="Reiß, Stefanie" userId="b20c5327-cfc3-431e-adba-f3d9960e0b2b" providerId="ADAL" clId="{F5F963FA-13E5-4D2C-8DDF-8D25BC235B4D}" dt="2024-02-20T12:22:53.522" v="790" actId="478"/>
            <ac:spMkLst>
              <pc:docMk/>
              <pc:sldMasterMk cId="1101395404" sldId="2147483660"/>
              <pc:sldLayoutMk cId="1691911957" sldId="2147483666"/>
              <ac:spMk id="3" creationId="{5A0A6ED0-E2C8-A96B-21C5-EABE79633A34}"/>
            </ac:spMkLst>
          </pc:spChg>
          <pc:spChg chg="del">
            <ac:chgData name="Reiß, Stefanie" userId="b20c5327-cfc3-431e-adba-f3d9960e0b2b" providerId="ADAL" clId="{F5F963FA-13E5-4D2C-8DDF-8D25BC235B4D}" dt="2024-02-20T12:22:54.644" v="791" actId="478"/>
            <ac:spMkLst>
              <pc:docMk/>
              <pc:sldMasterMk cId="1101395404" sldId="2147483660"/>
              <pc:sldLayoutMk cId="1691911957" sldId="2147483666"/>
              <ac:spMk id="4" creationId="{C7492911-D10B-7578-C2EC-75BCCD8FAAA9}"/>
            </ac:spMkLst>
          </pc:spChg>
          <pc:spChg chg="del">
            <ac:chgData name="Reiß, Stefanie" userId="b20c5327-cfc3-431e-adba-f3d9960e0b2b" providerId="ADAL" clId="{F5F963FA-13E5-4D2C-8DDF-8D25BC235B4D}" dt="2024-02-20T12:22:55.683" v="792" actId="478"/>
            <ac:spMkLst>
              <pc:docMk/>
              <pc:sldMasterMk cId="1101395404" sldId="2147483660"/>
              <pc:sldLayoutMk cId="1691911957" sldId="2147483666"/>
              <ac:spMk id="5" creationId="{63EA4ECB-A363-88A7-D2D7-D62E02F7CEB5}"/>
            </ac:spMkLst>
          </pc:spChg>
          <pc:spChg chg="del mod">
            <ac:chgData name="Reiß, Stefanie" userId="b20c5327-cfc3-431e-adba-f3d9960e0b2b" providerId="ADAL" clId="{F5F963FA-13E5-4D2C-8DDF-8D25BC235B4D}" dt="2024-02-19T16:11:52.379" v="68" actId="478"/>
            <ac:spMkLst>
              <pc:docMk/>
              <pc:sldMasterMk cId="1101395404" sldId="2147483660"/>
              <pc:sldLayoutMk cId="1691911957" sldId="2147483666"/>
              <ac:spMk id="9" creationId="{EFCD5B22-08A0-17A8-8E10-24FA23D9520E}"/>
            </ac:spMkLst>
          </pc:spChg>
          <pc:spChg chg="add del mod">
            <ac:chgData name="Reiß, Stefanie" userId="b20c5327-cfc3-431e-adba-f3d9960e0b2b" providerId="ADAL" clId="{F5F963FA-13E5-4D2C-8DDF-8D25BC235B4D}" dt="2024-02-19T16:11:50.308" v="67"/>
            <ac:spMkLst>
              <pc:docMk/>
              <pc:sldMasterMk cId="1101395404" sldId="2147483660"/>
              <pc:sldLayoutMk cId="1691911957" sldId="2147483666"/>
              <ac:spMk id="11" creationId="{496A6140-46EC-C0AB-31CF-CB00C9D11F40}"/>
            </ac:spMkLst>
          </pc:spChg>
          <pc:spChg chg="add mod">
            <ac:chgData name="Reiß, Stefanie" userId="b20c5327-cfc3-431e-adba-f3d9960e0b2b" providerId="ADAL" clId="{F5F963FA-13E5-4D2C-8DDF-8D25BC235B4D}" dt="2024-02-27T11:45:38.657" v="1314" actId="1036"/>
            <ac:spMkLst>
              <pc:docMk/>
              <pc:sldMasterMk cId="1101395404" sldId="2147483660"/>
              <pc:sldLayoutMk cId="1691911957" sldId="2147483666"/>
              <ac:spMk id="12" creationId="{AAD17620-C1C0-2276-B9E9-C022D1051BCE}"/>
            </ac:spMkLst>
          </pc:spChg>
        </pc:sldLayoutChg>
        <pc:sldLayoutChg chg="delSp modSp mod">
          <pc:chgData name="Reiß, Stefanie" userId="b20c5327-cfc3-431e-adba-f3d9960e0b2b" providerId="ADAL" clId="{F5F963FA-13E5-4D2C-8DDF-8D25BC235B4D}" dt="2024-02-27T11:43:43.423" v="1237" actId="14100"/>
          <pc:sldLayoutMkLst>
            <pc:docMk/>
            <pc:sldMasterMk cId="1101395404" sldId="2147483660"/>
            <pc:sldLayoutMk cId="1023014668" sldId="2147483667"/>
          </pc:sldLayoutMkLst>
          <pc:spChg chg="del">
            <ac:chgData name="Reiß, Stefanie" userId="b20c5327-cfc3-431e-adba-f3d9960e0b2b" providerId="ADAL" clId="{F5F963FA-13E5-4D2C-8DDF-8D25BC235B4D}" dt="2024-02-20T12:23:00.899" v="793" actId="478"/>
            <ac:spMkLst>
              <pc:docMk/>
              <pc:sldMasterMk cId="1101395404" sldId="2147483660"/>
              <pc:sldLayoutMk cId="1023014668" sldId="2147483667"/>
              <ac:spMk id="2" creationId="{58E88C79-E0C5-C34F-5697-DECD0378CE63}"/>
            </ac:spMkLst>
          </pc:spChg>
          <pc:spChg chg="del">
            <ac:chgData name="Reiß, Stefanie" userId="b20c5327-cfc3-431e-adba-f3d9960e0b2b" providerId="ADAL" clId="{F5F963FA-13E5-4D2C-8DDF-8D25BC235B4D}" dt="2024-02-20T12:23:02.049" v="794" actId="478"/>
            <ac:spMkLst>
              <pc:docMk/>
              <pc:sldMasterMk cId="1101395404" sldId="2147483660"/>
              <pc:sldLayoutMk cId="1023014668" sldId="2147483667"/>
              <ac:spMk id="3" creationId="{765949D0-3B6A-4474-7293-C6E7A28942F4}"/>
            </ac:spMkLst>
          </pc:spChg>
          <pc:spChg chg="del">
            <ac:chgData name="Reiß, Stefanie" userId="b20c5327-cfc3-431e-adba-f3d9960e0b2b" providerId="ADAL" clId="{F5F963FA-13E5-4D2C-8DDF-8D25BC235B4D}" dt="2024-02-20T12:23:03.069" v="795" actId="478"/>
            <ac:spMkLst>
              <pc:docMk/>
              <pc:sldMasterMk cId="1101395404" sldId="2147483660"/>
              <pc:sldLayoutMk cId="1023014668" sldId="2147483667"/>
              <ac:spMk id="4" creationId="{76A056E7-02B9-2569-7985-5F91F8314AE5}"/>
            </ac:spMkLst>
          </pc:spChg>
          <pc:spChg chg="mod">
            <ac:chgData name="Reiß, Stefanie" userId="b20c5327-cfc3-431e-adba-f3d9960e0b2b" providerId="ADAL" clId="{F5F963FA-13E5-4D2C-8DDF-8D25BC235B4D}" dt="2024-02-27T11:43:43.423" v="1237" actId="14100"/>
            <ac:spMkLst>
              <pc:docMk/>
              <pc:sldMasterMk cId="1101395404" sldId="2147483660"/>
              <pc:sldLayoutMk cId="1023014668" sldId="2147483667"/>
              <ac:spMk id="8" creationId="{280BF2B3-73A8-9BE6-801C-C54781AA222B}"/>
            </ac:spMkLst>
          </pc:spChg>
        </pc:sldLayoutChg>
        <pc:sldLayoutChg chg="addSp delSp modSp mod">
          <pc:chgData name="Reiß, Stefanie" userId="b20c5327-cfc3-431e-adba-f3d9960e0b2b" providerId="ADAL" clId="{F5F963FA-13E5-4D2C-8DDF-8D25BC235B4D}" dt="2024-02-27T11:44:21.888" v="1273" actId="14100"/>
          <pc:sldLayoutMkLst>
            <pc:docMk/>
            <pc:sldMasterMk cId="1101395404" sldId="2147483660"/>
            <pc:sldLayoutMk cId="3078432155" sldId="2147483668"/>
          </pc:sldLayoutMkLst>
          <pc:spChg chg="add mod">
            <ac:chgData name="Reiß, Stefanie" userId="b20c5327-cfc3-431e-adba-f3d9960e0b2b" providerId="ADAL" clId="{F5F963FA-13E5-4D2C-8DDF-8D25BC235B4D}" dt="2024-02-27T11:44:21.888" v="1273" actId="14100"/>
            <ac:spMkLst>
              <pc:docMk/>
              <pc:sldMasterMk cId="1101395404" sldId="2147483660"/>
              <pc:sldLayoutMk cId="3078432155" sldId="2147483668"/>
              <ac:spMk id="3" creationId="{1C5021C0-6E8C-ABCC-81EC-EABBE046839E}"/>
            </ac:spMkLst>
          </pc:spChg>
          <pc:spChg chg="del">
            <ac:chgData name="Reiß, Stefanie" userId="b20c5327-cfc3-431e-adba-f3d9960e0b2b" providerId="ADAL" clId="{F5F963FA-13E5-4D2C-8DDF-8D25BC235B4D}" dt="2024-02-19T16:13:07.603" v="100" actId="478"/>
            <ac:spMkLst>
              <pc:docMk/>
              <pc:sldMasterMk cId="1101395404" sldId="2147483660"/>
              <pc:sldLayoutMk cId="3078432155" sldId="2147483668"/>
              <ac:spMk id="11" creationId="{EF4FDFBB-1752-0913-14FB-39C17B1F8CD1}"/>
            </ac:spMkLst>
          </pc:spChg>
        </pc:sldLayoutChg>
        <pc:sldLayoutChg chg="addSp delSp modSp mod">
          <pc:chgData name="Reiß, Stefanie" userId="b20c5327-cfc3-431e-adba-f3d9960e0b2b" providerId="ADAL" clId="{F5F963FA-13E5-4D2C-8DDF-8D25BC235B4D}" dt="2024-02-27T11:45:03.568" v="1308" actId="20577"/>
          <pc:sldLayoutMkLst>
            <pc:docMk/>
            <pc:sldMasterMk cId="1101395404" sldId="2147483660"/>
            <pc:sldLayoutMk cId="816284854" sldId="2147483669"/>
          </pc:sldLayoutMkLst>
          <pc:spChg chg="add del mod">
            <ac:chgData name="Reiß, Stefanie" userId="b20c5327-cfc3-431e-adba-f3d9960e0b2b" providerId="ADAL" clId="{F5F963FA-13E5-4D2C-8DDF-8D25BC235B4D}" dt="2024-02-27T11:37:53.285" v="1098" actId="478"/>
            <ac:spMkLst>
              <pc:docMk/>
              <pc:sldMasterMk cId="1101395404" sldId="2147483660"/>
              <pc:sldLayoutMk cId="816284854" sldId="2147483669"/>
              <ac:spMk id="3" creationId="{D29BD8C6-7A6E-BD06-A557-776CB7DF6B4F}"/>
            </ac:spMkLst>
          </pc:spChg>
          <pc:spChg chg="add mod">
            <ac:chgData name="Reiß, Stefanie" userId="b20c5327-cfc3-431e-adba-f3d9960e0b2b" providerId="ADAL" clId="{F5F963FA-13E5-4D2C-8DDF-8D25BC235B4D}" dt="2024-02-27T11:45:03.568" v="1308" actId="20577"/>
            <ac:spMkLst>
              <pc:docMk/>
              <pc:sldMasterMk cId="1101395404" sldId="2147483660"/>
              <pc:sldLayoutMk cId="816284854" sldId="2147483669"/>
              <ac:spMk id="4" creationId="{A738DB85-7DCB-11A6-82BC-BBBCB9BABF7E}"/>
            </ac:spMkLst>
          </pc:spChg>
          <pc:spChg chg="del mod">
            <ac:chgData name="Reiß, Stefanie" userId="b20c5327-cfc3-431e-adba-f3d9960e0b2b" providerId="ADAL" clId="{F5F963FA-13E5-4D2C-8DDF-8D25BC235B4D}" dt="2024-02-19T16:15:05.988" v="185" actId="478"/>
            <ac:spMkLst>
              <pc:docMk/>
              <pc:sldMasterMk cId="1101395404" sldId="2147483660"/>
              <pc:sldLayoutMk cId="816284854" sldId="2147483669"/>
              <ac:spMk id="11" creationId="{97CCCB71-6818-B671-BEB7-E0D3BCC1F2DA}"/>
            </ac:spMkLst>
          </pc:spChg>
        </pc:sldLayoutChg>
        <pc:sldLayoutChg chg="addSp delSp modSp mod">
          <pc:chgData name="Reiß, Stefanie" userId="b20c5327-cfc3-431e-adba-f3d9960e0b2b" providerId="ADAL" clId="{F5F963FA-13E5-4D2C-8DDF-8D25BC235B4D}" dt="2024-02-27T11:45:10.720" v="1309" actId="255"/>
          <pc:sldLayoutMkLst>
            <pc:docMk/>
            <pc:sldMasterMk cId="1101395404" sldId="2147483660"/>
            <pc:sldLayoutMk cId="3510131088" sldId="2147483670"/>
          </pc:sldLayoutMkLst>
          <pc:spChg chg="add del mod">
            <ac:chgData name="Reiß, Stefanie" userId="b20c5327-cfc3-431e-adba-f3d9960e0b2b" providerId="ADAL" clId="{F5F963FA-13E5-4D2C-8DDF-8D25BC235B4D}" dt="2024-02-27T11:39:32.937" v="1167" actId="478"/>
            <ac:spMkLst>
              <pc:docMk/>
              <pc:sldMasterMk cId="1101395404" sldId="2147483660"/>
              <pc:sldLayoutMk cId="3510131088" sldId="2147483670"/>
              <ac:spMk id="3" creationId="{6F8A2EEC-DDB0-E031-6242-9FEAE8A063DA}"/>
            </ac:spMkLst>
          </pc:spChg>
          <pc:spChg chg="add mod">
            <ac:chgData name="Reiß, Stefanie" userId="b20c5327-cfc3-431e-adba-f3d9960e0b2b" providerId="ADAL" clId="{F5F963FA-13E5-4D2C-8DDF-8D25BC235B4D}" dt="2024-02-27T11:45:10.720" v="1309" actId="255"/>
            <ac:spMkLst>
              <pc:docMk/>
              <pc:sldMasterMk cId="1101395404" sldId="2147483660"/>
              <pc:sldLayoutMk cId="3510131088" sldId="2147483670"/>
              <ac:spMk id="4" creationId="{C1C759C8-6A8D-02C6-4410-80381CF6CD73}"/>
            </ac:spMkLst>
          </pc:spChg>
          <pc:spChg chg="del">
            <ac:chgData name="Reiß, Stefanie" userId="b20c5327-cfc3-431e-adba-f3d9960e0b2b" providerId="ADAL" clId="{F5F963FA-13E5-4D2C-8DDF-8D25BC235B4D}" dt="2024-02-19T16:16:00.299" v="203" actId="478"/>
            <ac:spMkLst>
              <pc:docMk/>
              <pc:sldMasterMk cId="1101395404" sldId="2147483660"/>
              <pc:sldLayoutMk cId="3510131088" sldId="2147483670"/>
              <ac:spMk id="10" creationId="{F727A2A8-D502-56C1-5107-92BCF3F97CA1}"/>
            </ac:spMkLst>
          </pc:spChg>
        </pc:sldLayoutChg>
        <pc:sldLayoutChg chg="addSp delSp modSp mod">
          <pc:chgData name="Reiß, Stefanie" userId="b20c5327-cfc3-431e-adba-f3d9960e0b2b" providerId="ADAL" clId="{F5F963FA-13E5-4D2C-8DDF-8D25BC235B4D}" dt="2024-02-27T11:46:03.672" v="1337" actId="14100"/>
          <pc:sldLayoutMkLst>
            <pc:docMk/>
            <pc:sldMasterMk cId="1101395404" sldId="2147483660"/>
            <pc:sldLayoutMk cId="2349210964" sldId="2147483671"/>
          </pc:sldLayoutMkLst>
          <pc:spChg chg="add mod">
            <ac:chgData name="Reiß, Stefanie" userId="b20c5327-cfc3-431e-adba-f3d9960e0b2b" providerId="ADAL" clId="{F5F963FA-13E5-4D2C-8DDF-8D25BC235B4D}" dt="2024-02-27T11:46:03.672" v="1337" actId="14100"/>
            <ac:spMkLst>
              <pc:docMk/>
              <pc:sldMasterMk cId="1101395404" sldId="2147483660"/>
              <pc:sldLayoutMk cId="2349210964" sldId="2147483671"/>
              <ac:spMk id="3" creationId="{D0139B5A-C406-A8D6-A701-1F8CF7F0324D}"/>
            </ac:spMkLst>
          </pc:spChg>
          <pc:spChg chg="add del">
            <ac:chgData name="Reiß, Stefanie" userId="b20c5327-cfc3-431e-adba-f3d9960e0b2b" providerId="ADAL" clId="{F5F963FA-13E5-4D2C-8DDF-8D25BC235B4D}" dt="2024-02-20T12:35:48.721" v="821" actId="21"/>
            <ac:spMkLst>
              <pc:docMk/>
              <pc:sldMasterMk cId="1101395404" sldId="2147483660"/>
              <pc:sldLayoutMk cId="2349210964" sldId="2147483671"/>
              <ac:spMk id="6" creationId="{37D49BBF-332F-4681-8223-C29AAC098953}"/>
            </ac:spMkLst>
          </pc:spChg>
          <pc:spChg chg="add del">
            <ac:chgData name="Reiß, Stefanie" userId="b20c5327-cfc3-431e-adba-f3d9960e0b2b" providerId="ADAL" clId="{F5F963FA-13E5-4D2C-8DDF-8D25BC235B4D}" dt="2024-02-20T12:35:48.721" v="821" actId="21"/>
            <ac:spMkLst>
              <pc:docMk/>
              <pc:sldMasterMk cId="1101395404" sldId="2147483660"/>
              <pc:sldLayoutMk cId="2349210964" sldId="2147483671"/>
              <ac:spMk id="8" creationId="{4E758A55-8F49-FA34-DDD1-4A44F44FD94F}"/>
            </ac:spMkLst>
          </pc:spChg>
          <pc:spChg chg="add del mod">
            <ac:chgData name="Reiß, Stefanie" userId="b20c5327-cfc3-431e-adba-f3d9960e0b2b" providerId="ADAL" clId="{F5F963FA-13E5-4D2C-8DDF-8D25BC235B4D}" dt="2024-02-27T11:39:30.597" v="1166" actId="21"/>
            <ac:spMkLst>
              <pc:docMk/>
              <pc:sldMasterMk cId="1101395404" sldId="2147483660"/>
              <pc:sldLayoutMk cId="2349210964" sldId="2147483671"/>
              <ac:spMk id="10" creationId="{3834B4A9-4B18-58ED-D4E9-A67FB3C65373}"/>
            </ac:spMkLst>
          </pc:spChg>
          <pc:spChg chg="add del">
            <ac:chgData name="Reiß, Stefanie" userId="b20c5327-cfc3-431e-adba-f3d9960e0b2b" providerId="ADAL" clId="{F5F963FA-13E5-4D2C-8DDF-8D25BC235B4D}" dt="2024-02-20T12:35:48.721" v="821" actId="21"/>
            <ac:spMkLst>
              <pc:docMk/>
              <pc:sldMasterMk cId="1101395404" sldId="2147483660"/>
              <pc:sldLayoutMk cId="2349210964" sldId="2147483671"/>
              <ac:spMk id="11" creationId="{7435F6CC-A78C-5D63-0CA9-061A00908547}"/>
            </ac:spMkLst>
          </pc:spChg>
          <pc:grpChg chg="add mod">
            <ac:chgData name="Reiß, Stefanie" userId="b20c5327-cfc3-431e-adba-f3d9960e0b2b" providerId="ADAL" clId="{F5F963FA-13E5-4D2C-8DDF-8D25BC235B4D}" dt="2024-02-20T12:40:12.635" v="889" actId="164"/>
            <ac:grpSpMkLst>
              <pc:docMk/>
              <pc:sldMasterMk cId="1101395404" sldId="2147483660"/>
              <pc:sldLayoutMk cId="2349210964" sldId="2147483671"/>
              <ac:grpSpMk id="3" creationId="{E64F126A-5792-9883-8330-B553F6EA0859}"/>
            </ac:grpSpMkLst>
          </pc:grpChg>
          <pc:picChg chg="add del mod">
            <ac:chgData name="Reiß, Stefanie" userId="b20c5327-cfc3-431e-adba-f3d9960e0b2b" providerId="ADAL" clId="{F5F963FA-13E5-4D2C-8DDF-8D25BC235B4D}" dt="2024-02-20T12:40:15.725" v="891" actId="1076"/>
            <ac:picMkLst>
              <pc:docMk/>
              <pc:sldMasterMk cId="1101395404" sldId="2147483660"/>
              <pc:sldLayoutMk cId="2349210964" sldId="2147483671"/>
              <ac:picMk id="2" creationId="{D4F52BE1-8455-4BDD-EEB1-B79C04112C00}"/>
            </ac:picMkLst>
          </pc:picChg>
          <pc:picChg chg="add del mod">
            <ac:chgData name="Reiß, Stefanie" userId="b20c5327-cfc3-431e-adba-f3d9960e0b2b" providerId="ADAL" clId="{F5F963FA-13E5-4D2C-8DDF-8D25BC235B4D}" dt="2024-02-20T12:40:15.725" v="891" actId="1076"/>
            <ac:picMkLst>
              <pc:docMk/>
              <pc:sldMasterMk cId="1101395404" sldId="2147483660"/>
              <pc:sldLayoutMk cId="2349210964" sldId="2147483671"/>
              <ac:picMk id="7" creationId="{4DD3E6AE-463A-76A1-2D1B-8AB4D5D6278F}"/>
            </ac:picMkLst>
          </pc:picChg>
        </pc:sldLayoutChg>
        <pc:sldLayoutChg chg="addSp delSp modSp del mod">
          <pc:chgData name="Reiß, Stefanie" userId="b20c5327-cfc3-431e-adba-f3d9960e0b2b" providerId="ADAL" clId="{F5F963FA-13E5-4D2C-8DDF-8D25BC235B4D}" dt="2024-02-20T12:32:00.942" v="799" actId="2696"/>
          <pc:sldLayoutMkLst>
            <pc:docMk/>
            <pc:sldMasterMk cId="1101395404" sldId="2147483660"/>
            <pc:sldLayoutMk cId="4009443073" sldId="2147483672"/>
          </pc:sldLayoutMkLst>
          <pc:spChg chg="add mod">
            <ac:chgData name="Reiß, Stefanie" userId="b20c5327-cfc3-431e-adba-f3d9960e0b2b" providerId="ADAL" clId="{F5F963FA-13E5-4D2C-8DDF-8D25BC235B4D}" dt="2024-02-19T16:18:08.946" v="334" actId="20577"/>
            <ac:spMkLst>
              <pc:docMk/>
              <pc:sldMasterMk cId="1101395404" sldId="2147483660"/>
              <pc:sldLayoutMk cId="4009443073" sldId="2147483672"/>
              <ac:spMk id="3" creationId="{AA4E1242-01D7-BA04-B704-535238016458}"/>
            </ac:spMkLst>
          </pc:spChg>
          <pc:spChg chg="add del">
            <ac:chgData name="Reiß, Stefanie" userId="b20c5327-cfc3-431e-adba-f3d9960e0b2b" providerId="ADAL" clId="{F5F963FA-13E5-4D2C-8DDF-8D25BC235B4D}" dt="2024-02-19T16:18:20.156" v="336" actId="22"/>
            <ac:spMkLst>
              <pc:docMk/>
              <pc:sldMasterMk cId="1101395404" sldId="2147483660"/>
              <pc:sldLayoutMk cId="4009443073" sldId="2147483672"/>
              <ac:spMk id="5" creationId="{CD10C09B-0E41-8604-194D-DBB6D61D7795}"/>
            </ac:spMkLst>
          </pc:spChg>
          <pc:spChg chg="del">
            <ac:chgData name="Reiß, Stefanie" userId="b20c5327-cfc3-431e-adba-f3d9960e0b2b" providerId="ADAL" clId="{F5F963FA-13E5-4D2C-8DDF-8D25BC235B4D}" dt="2024-02-19T16:17:28.194" v="233" actId="478"/>
            <ac:spMkLst>
              <pc:docMk/>
              <pc:sldMasterMk cId="1101395404" sldId="2147483660"/>
              <pc:sldLayoutMk cId="4009443073" sldId="2147483672"/>
              <ac:spMk id="10" creationId="{3834B4A9-4B18-58ED-D4E9-A67FB3C65373}"/>
            </ac:spMkLst>
          </pc:spChg>
          <pc:spChg chg="mod">
            <ac:chgData name="Reiß, Stefanie" userId="b20c5327-cfc3-431e-adba-f3d9960e0b2b" providerId="ADAL" clId="{F5F963FA-13E5-4D2C-8DDF-8D25BC235B4D}" dt="2024-02-20T12:22:01.697" v="783" actId="20577"/>
            <ac:spMkLst>
              <pc:docMk/>
              <pc:sldMasterMk cId="1101395404" sldId="2147483660"/>
              <pc:sldLayoutMk cId="4009443073" sldId="2147483672"/>
              <ac:spMk id="11" creationId="{7435F6CC-A78C-5D63-0CA9-061A00908547}"/>
            </ac:spMkLst>
          </pc:spChg>
        </pc:sldLayoutChg>
        <pc:sldLayoutChg chg="modSp del mod">
          <pc:chgData name="Reiß, Stefanie" userId="b20c5327-cfc3-431e-adba-f3d9960e0b2b" providerId="ADAL" clId="{F5F963FA-13E5-4D2C-8DDF-8D25BC235B4D}" dt="2024-02-20T12:32:00.799" v="798" actId="2696"/>
          <pc:sldLayoutMkLst>
            <pc:docMk/>
            <pc:sldMasterMk cId="1101395404" sldId="2147483660"/>
            <pc:sldLayoutMk cId="3376655417" sldId="2147483673"/>
          </pc:sldLayoutMkLst>
          <pc:spChg chg="mod">
            <ac:chgData name="Reiß, Stefanie" userId="b20c5327-cfc3-431e-adba-f3d9960e0b2b" providerId="ADAL" clId="{F5F963FA-13E5-4D2C-8DDF-8D25BC235B4D}" dt="2024-02-19T16:18:59.696" v="370" actId="14100"/>
            <ac:spMkLst>
              <pc:docMk/>
              <pc:sldMasterMk cId="1101395404" sldId="2147483660"/>
              <pc:sldLayoutMk cId="3376655417" sldId="2147483673"/>
              <ac:spMk id="3" creationId="{AA4E1242-01D7-BA04-B704-535238016458}"/>
            </ac:spMkLst>
          </pc:spChg>
          <pc:spChg chg="mod">
            <ac:chgData name="Reiß, Stefanie" userId="b20c5327-cfc3-431e-adba-f3d9960e0b2b" providerId="ADAL" clId="{F5F963FA-13E5-4D2C-8DDF-8D25BC235B4D}" dt="2024-02-20T12:22:08.034" v="785" actId="20577"/>
            <ac:spMkLst>
              <pc:docMk/>
              <pc:sldMasterMk cId="1101395404" sldId="2147483660"/>
              <pc:sldLayoutMk cId="3376655417" sldId="2147483673"/>
              <ac:spMk id="11" creationId="{7435F6CC-A78C-5D63-0CA9-061A00908547}"/>
            </ac:spMkLst>
          </pc:spChg>
        </pc:sldLayoutChg>
        <pc:sldLayoutChg chg="modSp del mod">
          <pc:chgData name="Reiß, Stefanie" userId="b20c5327-cfc3-431e-adba-f3d9960e0b2b" providerId="ADAL" clId="{F5F963FA-13E5-4D2C-8DDF-8D25BC235B4D}" dt="2024-02-20T12:32:00.639" v="797" actId="2696"/>
          <pc:sldLayoutMkLst>
            <pc:docMk/>
            <pc:sldMasterMk cId="1101395404" sldId="2147483660"/>
            <pc:sldLayoutMk cId="2308607527" sldId="2147483674"/>
          </pc:sldLayoutMkLst>
          <pc:spChg chg="mod">
            <ac:chgData name="Reiß, Stefanie" userId="b20c5327-cfc3-431e-adba-f3d9960e0b2b" providerId="ADAL" clId="{F5F963FA-13E5-4D2C-8DDF-8D25BC235B4D}" dt="2024-02-19T16:19:38.755" v="387" actId="14100"/>
            <ac:spMkLst>
              <pc:docMk/>
              <pc:sldMasterMk cId="1101395404" sldId="2147483660"/>
              <pc:sldLayoutMk cId="2308607527" sldId="2147483674"/>
              <ac:spMk id="3" creationId="{AA4E1242-01D7-BA04-B704-535238016458}"/>
            </ac:spMkLst>
          </pc:spChg>
          <pc:spChg chg="mod">
            <ac:chgData name="Reiß, Stefanie" userId="b20c5327-cfc3-431e-adba-f3d9960e0b2b" providerId="ADAL" clId="{F5F963FA-13E5-4D2C-8DDF-8D25BC235B4D}" dt="2024-02-20T12:22:13.282" v="787" actId="20577"/>
            <ac:spMkLst>
              <pc:docMk/>
              <pc:sldMasterMk cId="1101395404" sldId="2147483660"/>
              <pc:sldLayoutMk cId="2308607527" sldId="2147483674"/>
              <ac:spMk id="11" creationId="{7435F6CC-A78C-5D63-0CA9-061A00908547}"/>
            </ac:spMkLst>
          </pc:spChg>
        </pc:sldLayoutChg>
        <pc:sldLayoutChg chg="modSp del mod">
          <pc:chgData name="Reiß, Stefanie" userId="b20c5327-cfc3-431e-adba-f3d9960e0b2b" providerId="ADAL" clId="{F5F963FA-13E5-4D2C-8DDF-8D25BC235B4D}" dt="2024-02-20T12:31:59.709" v="796" actId="2696"/>
          <pc:sldLayoutMkLst>
            <pc:docMk/>
            <pc:sldMasterMk cId="1101395404" sldId="2147483660"/>
            <pc:sldLayoutMk cId="2218624974" sldId="2147483675"/>
          </pc:sldLayoutMkLst>
          <pc:spChg chg="mod">
            <ac:chgData name="Reiß, Stefanie" userId="b20c5327-cfc3-431e-adba-f3d9960e0b2b" providerId="ADAL" clId="{F5F963FA-13E5-4D2C-8DDF-8D25BC235B4D}" dt="2024-02-19T16:19:57.657" v="392" actId="20577"/>
            <ac:spMkLst>
              <pc:docMk/>
              <pc:sldMasterMk cId="1101395404" sldId="2147483660"/>
              <pc:sldLayoutMk cId="2218624974" sldId="2147483675"/>
              <ac:spMk id="10" creationId="{3834B4A9-4B18-58ED-D4E9-A67FB3C65373}"/>
            </ac:spMkLst>
          </pc:spChg>
          <pc:spChg chg="mod">
            <ac:chgData name="Reiß, Stefanie" userId="b20c5327-cfc3-431e-adba-f3d9960e0b2b" providerId="ADAL" clId="{F5F963FA-13E5-4D2C-8DDF-8D25BC235B4D}" dt="2024-02-20T12:22:17.738" v="789" actId="20577"/>
            <ac:spMkLst>
              <pc:docMk/>
              <pc:sldMasterMk cId="1101395404" sldId="2147483660"/>
              <pc:sldLayoutMk cId="2218624974" sldId="2147483675"/>
              <ac:spMk id="11" creationId="{7435F6CC-A78C-5D63-0CA9-061A00908547}"/>
            </ac:spMkLst>
          </pc:spChg>
        </pc:sldLayoutChg>
      </pc:sldMasterChg>
      <pc:sldMasterChg chg="new del mod addSldLayout delSldLayout">
        <pc:chgData name="Reiß, Stefanie" userId="b20c5327-cfc3-431e-adba-f3d9960e0b2b" providerId="ADAL" clId="{F5F963FA-13E5-4D2C-8DDF-8D25BC235B4D}" dt="2024-02-20T12:35:39.033" v="813" actId="6938"/>
        <pc:sldMasterMkLst>
          <pc:docMk/>
          <pc:sldMasterMk cId="1357030015" sldId="2147483672"/>
        </pc:sldMasterMkLst>
        <pc:sldLayoutChg chg="new del replId">
          <pc:chgData name="Reiß, Stefanie" userId="b20c5327-cfc3-431e-adba-f3d9960e0b2b" providerId="ADAL" clId="{F5F963FA-13E5-4D2C-8DDF-8D25BC235B4D}" dt="2024-02-20T12:35:39.033" v="813" actId="6938"/>
          <pc:sldLayoutMkLst>
            <pc:docMk/>
            <pc:sldMasterMk cId="1357030015" sldId="2147483672"/>
            <pc:sldLayoutMk cId="3282961536" sldId="2147483673"/>
          </pc:sldLayoutMkLst>
        </pc:sldLayoutChg>
        <pc:sldLayoutChg chg="new del replId">
          <pc:chgData name="Reiß, Stefanie" userId="b20c5327-cfc3-431e-adba-f3d9960e0b2b" providerId="ADAL" clId="{F5F963FA-13E5-4D2C-8DDF-8D25BC235B4D}" dt="2024-02-20T12:35:39.033" v="813" actId="6938"/>
          <pc:sldLayoutMkLst>
            <pc:docMk/>
            <pc:sldMasterMk cId="1357030015" sldId="2147483672"/>
            <pc:sldLayoutMk cId="2723901158" sldId="2147483674"/>
          </pc:sldLayoutMkLst>
        </pc:sldLayoutChg>
        <pc:sldLayoutChg chg="new del replId">
          <pc:chgData name="Reiß, Stefanie" userId="b20c5327-cfc3-431e-adba-f3d9960e0b2b" providerId="ADAL" clId="{F5F963FA-13E5-4D2C-8DDF-8D25BC235B4D}" dt="2024-02-20T12:35:39.033" v="813" actId="6938"/>
          <pc:sldLayoutMkLst>
            <pc:docMk/>
            <pc:sldMasterMk cId="1357030015" sldId="2147483672"/>
            <pc:sldLayoutMk cId="3174824717" sldId="2147483675"/>
          </pc:sldLayoutMkLst>
        </pc:sldLayoutChg>
        <pc:sldLayoutChg chg="new del replId">
          <pc:chgData name="Reiß, Stefanie" userId="b20c5327-cfc3-431e-adba-f3d9960e0b2b" providerId="ADAL" clId="{F5F963FA-13E5-4D2C-8DDF-8D25BC235B4D}" dt="2024-02-20T12:35:39.033" v="813" actId="6938"/>
          <pc:sldLayoutMkLst>
            <pc:docMk/>
            <pc:sldMasterMk cId="1357030015" sldId="2147483672"/>
            <pc:sldLayoutMk cId="4253998480" sldId="2147483676"/>
          </pc:sldLayoutMkLst>
        </pc:sldLayoutChg>
        <pc:sldLayoutChg chg="new del replId">
          <pc:chgData name="Reiß, Stefanie" userId="b20c5327-cfc3-431e-adba-f3d9960e0b2b" providerId="ADAL" clId="{F5F963FA-13E5-4D2C-8DDF-8D25BC235B4D}" dt="2024-02-20T12:35:39.033" v="813" actId="6938"/>
          <pc:sldLayoutMkLst>
            <pc:docMk/>
            <pc:sldMasterMk cId="1357030015" sldId="2147483672"/>
            <pc:sldLayoutMk cId="2492061259" sldId="2147483677"/>
          </pc:sldLayoutMkLst>
        </pc:sldLayoutChg>
        <pc:sldLayoutChg chg="new del replId">
          <pc:chgData name="Reiß, Stefanie" userId="b20c5327-cfc3-431e-adba-f3d9960e0b2b" providerId="ADAL" clId="{F5F963FA-13E5-4D2C-8DDF-8D25BC235B4D}" dt="2024-02-20T12:35:39.033" v="813" actId="6938"/>
          <pc:sldLayoutMkLst>
            <pc:docMk/>
            <pc:sldMasterMk cId="1357030015" sldId="2147483672"/>
            <pc:sldLayoutMk cId="1014473167" sldId="2147483678"/>
          </pc:sldLayoutMkLst>
        </pc:sldLayoutChg>
        <pc:sldLayoutChg chg="new del replId">
          <pc:chgData name="Reiß, Stefanie" userId="b20c5327-cfc3-431e-adba-f3d9960e0b2b" providerId="ADAL" clId="{F5F963FA-13E5-4D2C-8DDF-8D25BC235B4D}" dt="2024-02-20T12:35:39.033" v="813" actId="6938"/>
          <pc:sldLayoutMkLst>
            <pc:docMk/>
            <pc:sldMasterMk cId="1357030015" sldId="2147483672"/>
            <pc:sldLayoutMk cId="1731238598" sldId="2147483679"/>
          </pc:sldLayoutMkLst>
        </pc:sldLayoutChg>
        <pc:sldLayoutChg chg="new del replId">
          <pc:chgData name="Reiß, Stefanie" userId="b20c5327-cfc3-431e-adba-f3d9960e0b2b" providerId="ADAL" clId="{F5F963FA-13E5-4D2C-8DDF-8D25BC235B4D}" dt="2024-02-20T12:35:39.033" v="813" actId="6938"/>
          <pc:sldLayoutMkLst>
            <pc:docMk/>
            <pc:sldMasterMk cId="1357030015" sldId="2147483672"/>
            <pc:sldLayoutMk cId="2265011584" sldId="2147483680"/>
          </pc:sldLayoutMkLst>
        </pc:sldLayoutChg>
        <pc:sldLayoutChg chg="new del replId">
          <pc:chgData name="Reiß, Stefanie" userId="b20c5327-cfc3-431e-adba-f3d9960e0b2b" providerId="ADAL" clId="{F5F963FA-13E5-4D2C-8DDF-8D25BC235B4D}" dt="2024-02-20T12:35:39.033" v="813" actId="6938"/>
          <pc:sldLayoutMkLst>
            <pc:docMk/>
            <pc:sldMasterMk cId="1357030015" sldId="2147483672"/>
            <pc:sldLayoutMk cId="4095616185" sldId="2147483681"/>
          </pc:sldLayoutMkLst>
        </pc:sldLayoutChg>
        <pc:sldLayoutChg chg="new del replId">
          <pc:chgData name="Reiß, Stefanie" userId="b20c5327-cfc3-431e-adba-f3d9960e0b2b" providerId="ADAL" clId="{F5F963FA-13E5-4D2C-8DDF-8D25BC235B4D}" dt="2024-02-20T12:35:39.033" v="813" actId="6938"/>
          <pc:sldLayoutMkLst>
            <pc:docMk/>
            <pc:sldMasterMk cId="1357030015" sldId="2147483672"/>
            <pc:sldLayoutMk cId="375577471" sldId="2147483682"/>
          </pc:sldLayoutMkLst>
        </pc:sldLayoutChg>
        <pc:sldLayoutChg chg="new del replId">
          <pc:chgData name="Reiß, Stefanie" userId="b20c5327-cfc3-431e-adba-f3d9960e0b2b" providerId="ADAL" clId="{F5F963FA-13E5-4D2C-8DDF-8D25BC235B4D}" dt="2024-02-20T12:35:39.033" v="813" actId="6938"/>
          <pc:sldLayoutMkLst>
            <pc:docMk/>
            <pc:sldMasterMk cId="1357030015" sldId="2147483672"/>
            <pc:sldLayoutMk cId="650915544" sldId="2147483683"/>
          </pc:sldLayoutMkLst>
        </pc:sldLayoutChg>
      </pc:sldMasterChg>
      <pc:sldMasterChg chg="new mod addSldLayout modSldLayout">
        <pc:chgData name="Reiß, Stefanie" userId="b20c5327-cfc3-431e-adba-f3d9960e0b2b" providerId="ADAL" clId="{F5F963FA-13E5-4D2C-8DDF-8D25BC235B4D}" dt="2024-02-27T11:46:34.395" v="1359" actId="255"/>
        <pc:sldMasterMkLst>
          <pc:docMk/>
          <pc:sldMasterMk cId="3822243088" sldId="2147483672"/>
        </pc:sldMasterMkLst>
        <pc:sldLayoutChg chg="addSp delSp modSp new mod replId">
          <pc:chgData name="Reiß, Stefanie" userId="b20c5327-cfc3-431e-adba-f3d9960e0b2b" providerId="ADAL" clId="{F5F963FA-13E5-4D2C-8DDF-8D25BC235B4D}" dt="2024-02-27T11:46:23.800" v="1358" actId="20577"/>
          <pc:sldLayoutMkLst>
            <pc:docMk/>
            <pc:sldMasterMk cId="3822243088" sldId="2147483672"/>
            <pc:sldLayoutMk cId="2005202632" sldId="2147483673"/>
          </pc:sldLayoutMkLst>
          <pc:spChg chg="del">
            <ac:chgData name="Reiß, Stefanie" userId="b20c5327-cfc3-431e-adba-f3d9960e0b2b" providerId="ADAL" clId="{F5F963FA-13E5-4D2C-8DDF-8D25BC235B4D}" dt="2024-02-20T12:42:43.165" v="933" actId="478"/>
            <ac:spMkLst>
              <pc:docMk/>
              <pc:sldMasterMk cId="3822243088" sldId="2147483672"/>
              <pc:sldLayoutMk cId="2005202632" sldId="2147483673"/>
              <ac:spMk id="2" creationId="{951DE4CA-0E35-9A54-B0DF-FD678CE23481}"/>
            </ac:spMkLst>
          </pc:spChg>
          <pc:spChg chg="add del mod">
            <ac:chgData name="Reiß, Stefanie" userId="b20c5327-cfc3-431e-adba-f3d9960e0b2b" providerId="ADAL" clId="{F5F963FA-13E5-4D2C-8DDF-8D25BC235B4D}" dt="2024-02-27T11:40:43.277" v="1190" actId="478"/>
            <ac:spMkLst>
              <pc:docMk/>
              <pc:sldMasterMk cId="3822243088" sldId="2147483672"/>
              <pc:sldLayoutMk cId="2005202632" sldId="2147483673"/>
              <ac:spMk id="2" creationId="{F8CBF1DC-F7FF-9FED-A0C7-D4598AA41A84}"/>
            </ac:spMkLst>
          </pc:spChg>
          <pc:spChg chg="add mod">
            <ac:chgData name="Reiß, Stefanie" userId="b20c5327-cfc3-431e-adba-f3d9960e0b2b" providerId="ADAL" clId="{F5F963FA-13E5-4D2C-8DDF-8D25BC235B4D}" dt="2024-02-27T11:46:23.800" v="1358" actId="20577"/>
            <ac:spMkLst>
              <pc:docMk/>
              <pc:sldMasterMk cId="3822243088" sldId="2147483672"/>
              <pc:sldLayoutMk cId="2005202632" sldId="2147483673"/>
              <ac:spMk id="3" creationId="{8F930668-57E6-C226-2018-761748B980C2}"/>
            </ac:spMkLst>
          </pc:spChg>
          <pc:spChg chg="del">
            <ac:chgData name="Reiß, Stefanie" userId="b20c5327-cfc3-431e-adba-f3d9960e0b2b" providerId="ADAL" clId="{F5F963FA-13E5-4D2C-8DDF-8D25BC235B4D}" dt="2024-02-20T12:42:42.372" v="932" actId="478"/>
            <ac:spMkLst>
              <pc:docMk/>
              <pc:sldMasterMk cId="3822243088" sldId="2147483672"/>
              <pc:sldLayoutMk cId="2005202632" sldId="2147483673"/>
              <ac:spMk id="3" creationId="{CE96C300-66B1-A009-C815-C288DC4BBCFD}"/>
            </ac:spMkLst>
          </pc:spChg>
          <pc:spChg chg="del">
            <ac:chgData name="Reiß, Stefanie" userId="b20c5327-cfc3-431e-adba-f3d9960e0b2b" providerId="ADAL" clId="{F5F963FA-13E5-4D2C-8DDF-8D25BC235B4D}" dt="2024-02-20T12:42:41.373" v="931" actId="478"/>
            <ac:spMkLst>
              <pc:docMk/>
              <pc:sldMasterMk cId="3822243088" sldId="2147483672"/>
              <pc:sldLayoutMk cId="2005202632" sldId="2147483673"/>
              <ac:spMk id="4" creationId="{AE7BCFB7-1AC9-3451-8008-DDFBDA7A8CFA}"/>
            </ac:spMkLst>
          </pc:spChg>
          <pc:spChg chg="del">
            <ac:chgData name="Reiß, Stefanie" userId="b20c5327-cfc3-431e-adba-f3d9960e0b2b" providerId="ADAL" clId="{F5F963FA-13E5-4D2C-8DDF-8D25BC235B4D}" dt="2024-02-20T12:42:41.373" v="931" actId="478"/>
            <ac:spMkLst>
              <pc:docMk/>
              <pc:sldMasterMk cId="3822243088" sldId="2147483672"/>
              <pc:sldLayoutMk cId="2005202632" sldId="2147483673"/>
              <ac:spMk id="5" creationId="{6CE33421-B28A-6194-5454-B171A7B541FB}"/>
            </ac:spMkLst>
          </pc:spChg>
          <pc:spChg chg="del">
            <ac:chgData name="Reiß, Stefanie" userId="b20c5327-cfc3-431e-adba-f3d9960e0b2b" providerId="ADAL" clId="{F5F963FA-13E5-4D2C-8DDF-8D25BC235B4D}" dt="2024-02-20T12:42:41.373" v="931" actId="478"/>
            <ac:spMkLst>
              <pc:docMk/>
              <pc:sldMasterMk cId="3822243088" sldId="2147483672"/>
              <pc:sldLayoutMk cId="2005202632" sldId="2147483673"/>
              <ac:spMk id="6" creationId="{D76947B3-48D5-30D8-386C-2805A9FAEE67}"/>
            </ac:spMkLst>
          </pc:spChg>
          <pc:spChg chg="add del mod">
            <ac:chgData name="Reiß, Stefanie" userId="b20c5327-cfc3-431e-adba-f3d9960e0b2b" providerId="ADAL" clId="{F5F963FA-13E5-4D2C-8DDF-8D25BC235B4D}" dt="2024-02-20T12:45:48.989" v="964" actId="478"/>
            <ac:spMkLst>
              <pc:docMk/>
              <pc:sldMasterMk cId="3822243088" sldId="2147483672"/>
              <pc:sldLayoutMk cId="2005202632" sldId="2147483673"/>
              <ac:spMk id="7" creationId="{D193322E-0F73-CD58-6CEA-8E32C9911418}"/>
            </ac:spMkLst>
          </pc:spChg>
          <pc:spChg chg="add mod">
            <ac:chgData name="Reiß, Stefanie" userId="b20c5327-cfc3-431e-adba-f3d9960e0b2b" providerId="ADAL" clId="{F5F963FA-13E5-4D2C-8DDF-8D25BC235B4D}" dt="2024-02-20T12:40:47.731" v="902" actId="164"/>
            <ac:spMkLst>
              <pc:docMk/>
              <pc:sldMasterMk cId="3822243088" sldId="2147483672"/>
              <pc:sldLayoutMk cId="2005202632" sldId="2147483673"/>
              <ac:spMk id="9" creationId="{EF68A394-92CF-C588-9BE0-D6DED437FCB3}"/>
            </ac:spMkLst>
          </pc:spChg>
          <pc:spChg chg="add del mod">
            <ac:chgData name="Reiß, Stefanie" userId="b20c5327-cfc3-431e-adba-f3d9960e0b2b" providerId="ADAL" clId="{F5F963FA-13E5-4D2C-8DDF-8D25BC235B4D}" dt="2024-02-20T12:36:47.785" v="828" actId="478"/>
            <ac:spMkLst>
              <pc:docMk/>
              <pc:sldMasterMk cId="3822243088" sldId="2147483672"/>
              <pc:sldLayoutMk cId="2005202632" sldId="2147483673"/>
              <ac:spMk id="10" creationId="{654E6EE0-7EE0-5668-2009-E6AB2D09D30B}"/>
            </ac:spMkLst>
          </pc:spChg>
          <pc:spChg chg="add mod">
            <ac:chgData name="Reiß, Stefanie" userId="b20c5327-cfc3-431e-adba-f3d9960e0b2b" providerId="ADAL" clId="{F5F963FA-13E5-4D2C-8DDF-8D25BC235B4D}" dt="2024-02-20T12:37:28.227" v="851" actId="20577"/>
            <ac:spMkLst>
              <pc:docMk/>
              <pc:sldMasterMk cId="3822243088" sldId="2147483672"/>
              <pc:sldLayoutMk cId="2005202632" sldId="2147483673"/>
              <ac:spMk id="11" creationId="{AB1A55AA-91E0-67EE-06ED-DF89D0463A20}"/>
            </ac:spMkLst>
          </pc:spChg>
          <pc:spChg chg="add del mod">
            <ac:chgData name="Reiß, Stefanie" userId="b20c5327-cfc3-431e-adba-f3d9960e0b2b" providerId="ADAL" clId="{F5F963FA-13E5-4D2C-8DDF-8D25BC235B4D}" dt="2024-02-27T11:39:40.188" v="1169" actId="21"/>
            <ac:spMkLst>
              <pc:docMk/>
              <pc:sldMasterMk cId="3822243088" sldId="2147483672"/>
              <pc:sldLayoutMk cId="2005202632" sldId="2147483673"/>
              <ac:spMk id="13" creationId="{EF7B9C12-2AFA-FDAE-206F-FFFCDC98D2DA}"/>
            </ac:spMkLst>
          </pc:spChg>
          <pc:grpChg chg="add mod">
            <ac:chgData name="Reiß, Stefanie" userId="b20c5327-cfc3-431e-adba-f3d9960e0b2b" providerId="ADAL" clId="{F5F963FA-13E5-4D2C-8DDF-8D25BC235B4D}" dt="2024-02-20T12:39:55.707" v="883" actId="164"/>
            <ac:grpSpMkLst>
              <pc:docMk/>
              <pc:sldMasterMk cId="3822243088" sldId="2147483672"/>
              <pc:sldLayoutMk cId="2005202632" sldId="2147483673"/>
              <ac:grpSpMk id="14" creationId="{A4EF1EA2-C5D2-7D44-13D3-88F86ADF0D0C}"/>
            </ac:grpSpMkLst>
          </pc:grpChg>
          <pc:grpChg chg="add mod">
            <ac:chgData name="Reiß, Stefanie" userId="b20c5327-cfc3-431e-adba-f3d9960e0b2b" providerId="ADAL" clId="{F5F963FA-13E5-4D2C-8DDF-8D25BC235B4D}" dt="2024-02-20T12:40:54.178" v="904" actId="164"/>
            <ac:grpSpMkLst>
              <pc:docMk/>
              <pc:sldMasterMk cId="3822243088" sldId="2147483672"/>
              <pc:sldLayoutMk cId="2005202632" sldId="2147483673"/>
              <ac:grpSpMk id="15" creationId="{FEC70C53-1F68-D0FB-8ED7-93F0AAD639B0}"/>
            </ac:grpSpMkLst>
          </pc:grpChg>
          <pc:grpChg chg="add mod">
            <ac:chgData name="Reiß, Stefanie" userId="b20c5327-cfc3-431e-adba-f3d9960e0b2b" providerId="ADAL" clId="{F5F963FA-13E5-4D2C-8DDF-8D25BC235B4D}" dt="2024-02-20T12:40:54.178" v="904" actId="164"/>
            <ac:grpSpMkLst>
              <pc:docMk/>
              <pc:sldMasterMk cId="3822243088" sldId="2147483672"/>
              <pc:sldLayoutMk cId="2005202632" sldId="2147483673"/>
              <ac:grpSpMk id="16" creationId="{4D46FABE-4F2A-F5E1-E052-C5BC9AE85A6C}"/>
            </ac:grpSpMkLst>
          </pc:grpChg>
          <pc:picChg chg="add mod">
            <ac:chgData name="Reiß, Stefanie" userId="b20c5327-cfc3-431e-adba-f3d9960e0b2b" providerId="ADAL" clId="{F5F963FA-13E5-4D2C-8DDF-8D25BC235B4D}" dt="2024-02-20T12:40:47.731" v="902" actId="164"/>
            <ac:picMkLst>
              <pc:docMk/>
              <pc:sldMasterMk cId="3822243088" sldId="2147483672"/>
              <pc:sldLayoutMk cId="2005202632" sldId="2147483673"/>
              <ac:picMk id="8" creationId="{F91D81DF-FC1B-D934-2081-1150B4EACD24}"/>
            </ac:picMkLst>
          </pc:picChg>
          <pc:picChg chg="add mod">
            <ac:chgData name="Reiß, Stefanie" userId="b20c5327-cfc3-431e-adba-f3d9960e0b2b" providerId="ADAL" clId="{F5F963FA-13E5-4D2C-8DDF-8D25BC235B4D}" dt="2024-02-20T12:40:54.178" v="904" actId="164"/>
            <ac:picMkLst>
              <pc:docMk/>
              <pc:sldMasterMk cId="3822243088" sldId="2147483672"/>
              <pc:sldLayoutMk cId="2005202632" sldId="2147483673"/>
              <ac:picMk id="12" creationId="{A52795ED-6AA8-8B90-95B8-43F920A72E74}"/>
            </ac:picMkLst>
          </pc:picChg>
        </pc:sldLayoutChg>
        <pc:sldLayoutChg chg="addSp delSp modSp new mod replId">
          <pc:chgData name="Reiß, Stefanie" userId="b20c5327-cfc3-431e-adba-f3d9960e0b2b" providerId="ADAL" clId="{F5F963FA-13E5-4D2C-8DDF-8D25BC235B4D}" dt="2024-02-27T11:46:34.395" v="1359" actId="255"/>
          <pc:sldLayoutMkLst>
            <pc:docMk/>
            <pc:sldMasterMk cId="3822243088" sldId="2147483672"/>
            <pc:sldLayoutMk cId="60226820" sldId="2147483674"/>
          </pc:sldLayoutMkLst>
          <pc:spChg chg="add del mod">
            <ac:chgData name="Reiß, Stefanie" userId="b20c5327-cfc3-431e-adba-f3d9960e0b2b" providerId="ADAL" clId="{F5F963FA-13E5-4D2C-8DDF-8D25BC235B4D}" dt="2024-02-27T11:40:53.284" v="1191" actId="21"/>
            <ac:spMkLst>
              <pc:docMk/>
              <pc:sldMasterMk cId="3822243088" sldId="2147483672"/>
              <pc:sldLayoutMk cId="60226820" sldId="2147483674"/>
              <ac:spMk id="2" creationId="{02969763-626A-C917-4EF2-3BFE5D0C30F2}"/>
            </ac:spMkLst>
          </pc:spChg>
          <pc:spChg chg="del mod">
            <ac:chgData name="Reiß, Stefanie" userId="b20c5327-cfc3-431e-adba-f3d9960e0b2b" providerId="ADAL" clId="{F5F963FA-13E5-4D2C-8DDF-8D25BC235B4D}" dt="2024-02-20T12:43:24.084" v="951" actId="478"/>
            <ac:spMkLst>
              <pc:docMk/>
              <pc:sldMasterMk cId="3822243088" sldId="2147483672"/>
              <pc:sldLayoutMk cId="60226820" sldId="2147483674"/>
              <ac:spMk id="2" creationId="{95E093B4-2F8E-EFAA-85B6-2CEEF2D84BC9}"/>
            </ac:spMkLst>
          </pc:spChg>
          <pc:spChg chg="add mod">
            <ac:chgData name="Reiß, Stefanie" userId="b20c5327-cfc3-431e-adba-f3d9960e0b2b" providerId="ADAL" clId="{F5F963FA-13E5-4D2C-8DDF-8D25BC235B4D}" dt="2024-02-27T11:46:34.395" v="1359" actId="255"/>
            <ac:spMkLst>
              <pc:docMk/>
              <pc:sldMasterMk cId="3822243088" sldId="2147483672"/>
              <pc:sldLayoutMk cId="60226820" sldId="2147483674"/>
              <ac:spMk id="3" creationId="{40186122-7491-D71E-378E-FF64B5A1DF3D}"/>
            </ac:spMkLst>
          </pc:spChg>
          <pc:spChg chg="del">
            <ac:chgData name="Reiß, Stefanie" userId="b20c5327-cfc3-431e-adba-f3d9960e0b2b" providerId="ADAL" clId="{F5F963FA-13E5-4D2C-8DDF-8D25BC235B4D}" dt="2024-02-20T12:42:45.573" v="934" actId="478"/>
            <ac:spMkLst>
              <pc:docMk/>
              <pc:sldMasterMk cId="3822243088" sldId="2147483672"/>
              <pc:sldLayoutMk cId="60226820" sldId="2147483674"/>
              <ac:spMk id="3" creationId="{8715FF23-1EAF-1129-F1D4-86689A928DE5}"/>
            </ac:spMkLst>
          </pc:spChg>
          <pc:spChg chg="del">
            <ac:chgData name="Reiß, Stefanie" userId="b20c5327-cfc3-431e-adba-f3d9960e0b2b" providerId="ADAL" clId="{F5F963FA-13E5-4D2C-8DDF-8D25BC235B4D}" dt="2024-02-20T12:42:46.795" v="935" actId="478"/>
            <ac:spMkLst>
              <pc:docMk/>
              <pc:sldMasterMk cId="3822243088" sldId="2147483672"/>
              <pc:sldLayoutMk cId="60226820" sldId="2147483674"/>
              <ac:spMk id="4" creationId="{A7272E86-09F6-C6CC-7A8C-4BA90DE40F6B}"/>
            </ac:spMkLst>
          </pc:spChg>
          <pc:spChg chg="del">
            <ac:chgData name="Reiß, Stefanie" userId="b20c5327-cfc3-431e-adba-f3d9960e0b2b" providerId="ADAL" clId="{F5F963FA-13E5-4D2C-8DDF-8D25BC235B4D}" dt="2024-02-20T12:42:48.244" v="936" actId="478"/>
            <ac:spMkLst>
              <pc:docMk/>
              <pc:sldMasterMk cId="3822243088" sldId="2147483672"/>
              <pc:sldLayoutMk cId="60226820" sldId="2147483674"/>
              <ac:spMk id="5" creationId="{1B430BE3-0B75-0A47-5629-F879B38A77B6}"/>
            </ac:spMkLst>
          </pc:spChg>
          <pc:spChg chg="del">
            <ac:chgData name="Reiß, Stefanie" userId="b20c5327-cfc3-431e-adba-f3d9960e0b2b" providerId="ADAL" clId="{F5F963FA-13E5-4D2C-8DDF-8D25BC235B4D}" dt="2024-02-20T12:42:49.358" v="937" actId="478"/>
            <ac:spMkLst>
              <pc:docMk/>
              <pc:sldMasterMk cId="3822243088" sldId="2147483672"/>
              <pc:sldLayoutMk cId="60226820" sldId="2147483674"/>
              <ac:spMk id="6" creationId="{094D312E-A30E-2840-89BF-D8503335C6B7}"/>
            </ac:spMkLst>
          </pc:spChg>
          <pc:spChg chg="add mod">
            <ac:chgData name="Reiß, Stefanie" userId="b20c5327-cfc3-431e-adba-f3d9960e0b2b" providerId="ADAL" clId="{F5F963FA-13E5-4D2C-8DDF-8D25BC235B4D}" dt="2024-02-20T12:38:42.609" v="872" actId="20577"/>
            <ac:spMkLst>
              <pc:docMk/>
              <pc:sldMasterMk cId="3822243088" sldId="2147483672"/>
              <pc:sldLayoutMk cId="60226820" sldId="2147483674"/>
              <ac:spMk id="8" creationId="{72460515-B0CC-2683-5AD4-258CEB248486}"/>
            </ac:spMkLst>
          </pc:spChg>
          <pc:spChg chg="add del mod">
            <ac:chgData name="Reiß, Stefanie" userId="b20c5327-cfc3-431e-adba-f3d9960e0b2b" providerId="ADAL" clId="{F5F963FA-13E5-4D2C-8DDF-8D25BC235B4D}" dt="2024-02-27T11:39:47.421" v="1171" actId="21"/>
            <ac:spMkLst>
              <pc:docMk/>
              <pc:sldMasterMk cId="3822243088" sldId="2147483672"/>
              <pc:sldLayoutMk cId="60226820" sldId="2147483674"/>
              <ac:spMk id="10" creationId="{A447B196-74C7-8247-9BC2-62DFB2B96692}"/>
            </ac:spMkLst>
          </pc:spChg>
          <pc:spChg chg="mod">
            <ac:chgData name="Reiß, Stefanie" userId="b20c5327-cfc3-431e-adba-f3d9960e0b2b" providerId="ADAL" clId="{F5F963FA-13E5-4D2C-8DDF-8D25BC235B4D}" dt="2024-02-20T12:40:57.895" v="905"/>
            <ac:spMkLst>
              <pc:docMk/>
              <pc:sldMasterMk cId="3822243088" sldId="2147483672"/>
              <pc:sldLayoutMk cId="60226820" sldId="2147483674"/>
              <ac:spMk id="17" creationId="{1F92B2EE-E351-F730-702B-3C2FF02032D9}"/>
            </ac:spMkLst>
          </pc:spChg>
          <pc:grpChg chg="add mod">
            <ac:chgData name="Reiß, Stefanie" userId="b20c5327-cfc3-431e-adba-f3d9960e0b2b" providerId="ADAL" clId="{F5F963FA-13E5-4D2C-8DDF-8D25BC235B4D}" dt="2024-02-20T12:43:26.394" v="952" actId="1076"/>
            <ac:grpSpMkLst>
              <pc:docMk/>
              <pc:sldMasterMk cId="3822243088" sldId="2147483672"/>
              <pc:sldLayoutMk cId="60226820" sldId="2147483674"/>
              <ac:grpSpMk id="13" creationId="{FFC31EF6-2567-DC21-842E-72F1D724EE7D}"/>
            </ac:grpSpMkLst>
          </pc:grpChg>
          <pc:grpChg chg="mod">
            <ac:chgData name="Reiß, Stefanie" userId="b20c5327-cfc3-431e-adba-f3d9960e0b2b" providerId="ADAL" clId="{F5F963FA-13E5-4D2C-8DDF-8D25BC235B4D}" dt="2024-02-20T12:40:57.895" v="905"/>
            <ac:grpSpMkLst>
              <pc:docMk/>
              <pc:sldMasterMk cId="3822243088" sldId="2147483672"/>
              <pc:sldLayoutMk cId="60226820" sldId="2147483674"/>
              <ac:grpSpMk id="14" creationId="{B00D66C0-0F92-D76A-7F32-5CF3B871C44D}"/>
            </ac:grpSpMkLst>
          </pc:grpChg>
          <pc:picChg chg="add del mod">
            <ac:chgData name="Reiß, Stefanie" userId="b20c5327-cfc3-431e-adba-f3d9960e0b2b" providerId="ADAL" clId="{F5F963FA-13E5-4D2C-8DDF-8D25BC235B4D}" dt="2024-02-20T12:39:34.426" v="877" actId="478"/>
            <ac:picMkLst>
              <pc:docMk/>
              <pc:sldMasterMk cId="3822243088" sldId="2147483672"/>
              <pc:sldLayoutMk cId="60226820" sldId="2147483674"/>
              <ac:picMk id="7" creationId="{A946BC49-FBA9-5531-832E-FD1694DFD766}"/>
            </ac:picMkLst>
          </pc:picChg>
          <pc:picChg chg="add del mod">
            <ac:chgData name="Reiß, Stefanie" userId="b20c5327-cfc3-431e-adba-f3d9960e0b2b" providerId="ADAL" clId="{F5F963FA-13E5-4D2C-8DDF-8D25BC235B4D}" dt="2024-02-20T12:39:16.482" v="874" actId="478"/>
            <ac:picMkLst>
              <pc:docMk/>
              <pc:sldMasterMk cId="3822243088" sldId="2147483672"/>
              <pc:sldLayoutMk cId="60226820" sldId="2147483674"/>
              <ac:picMk id="9" creationId="{382DFCF2-4D97-7495-5B51-7675016B2EB1}"/>
            </ac:picMkLst>
          </pc:picChg>
          <pc:picChg chg="add del mod">
            <ac:chgData name="Reiß, Stefanie" userId="b20c5327-cfc3-431e-adba-f3d9960e0b2b" providerId="ADAL" clId="{F5F963FA-13E5-4D2C-8DDF-8D25BC235B4D}" dt="2024-02-20T12:40:24.058" v="893" actId="478"/>
            <ac:picMkLst>
              <pc:docMk/>
              <pc:sldMasterMk cId="3822243088" sldId="2147483672"/>
              <pc:sldLayoutMk cId="60226820" sldId="2147483674"/>
              <ac:picMk id="11" creationId="{543EF044-5A84-7F2B-5773-EE0C320AF9D6}"/>
            </ac:picMkLst>
          </pc:picChg>
          <pc:picChg chg="add del mod">
            <ac:chgData name="Reiß, Stefanie" userId="b20c5327-cfc3-431e-adba-f3d9960e0b2b" providerId="ADAL" clId="{F5F963FA-13E5-4D2C-8DDF-8D25BC235B4D}" dt="2024-02-20T12:40:26.515" v="894" actId="478"/>
            <ac:picMkLst>
              <pc:docMk/>
              <pc:sldMasterMk cId="3822243088" sldId="2147483672"/>
              <pc:sldLayoutMk cId="60226820" sldId="2147483674"/>
              <ac:picMk id="12" creationId="{A06CF33D-75B6-6AB1-37F6-94DCA2CAD35D}"/>
            </ac:picMkLst>
          </pc:picChg>
          <pc:picChg chg="mod">
            <ac:chgData name="Reiß, Stefanie" userId="b20c5327-cfc3-431e-adba-f3d9960e0b2b" providerId="ADAL" clId="{F5F963FA-13E5-4D2C-8DDF-8D25BC235B4D}" dt="2024-02-20T12:40:57.895" v="905"/>
            <ac:picMkLst>
              <pc:docMk/>
              <pc:sldMasterMk cId="3822243088" sldId="2147483672"/>
              <pc:sldLayoutMk cId="60226820" sldId="2147483674"/>
              <ac:picMk id="15" creationId="{6A7C6C49-475B-5206-F686-31EBA6AC4072}"/>
            </ac:picMkLst>
          </pc:picChg>
          <pc:picChg chg="mod">
            <ac:chgData name="Reiß, Stefanie" userId="b20c5327-cfc3-431e-adba-f3d9960e0b2b" providerId="ADAL" clId="{F5F963FA-13E5-4D2C-8DDF-8D25BC235B4D}" dt="2024-02-20T12:40:57.895" v="905"/>
            <ac:picMkLst>
              <pc:docMk/>
              <pc:sldMasterMk cId="3822243088" sldId="2147483672"/>
              <pc:sldLayoutMk cId="60226820" sldId="2147483674"/>
              <ac:picMk id="16" creationId="{906DA60B-D63E-796C-A390-EF8916879609}"/>
            </ac:picMkLst>
          </pc:picChg>
        </pc:sldLayoutChg>
        <pc:sldLayoutChg chg="addSp delSp modSp new mod replId">
          <pc:chgData name="Reiß, Stefanie" userId="b20c5327-cfc3-431e-adba-f3d9960e0b2b" providerId="ADAL" clId="{F5F963FA-13E5-4D2C-8DDF-8D25BC235B4D}" dt="2024-02-27T11:40:57.826" v="1193" actId="21"/>
          <pc:sldLayoutMkLst>
            <pc:docMk/>
            <pc:sldMasterMk cId="3822243088" sldId="2147483672"/>
            <pc:sldLayoutMk cId="2032147694" sldId="2147483675"/>
          </pc:sldLayoutMkLst>
          <pc:spChg chg="del">
            <ac:chgData name="Reiß, Stefanie" userId="b20c5327-cfc3-431e-adba-f3d9960e0b2b" providerId="ADAL" clId="{F5F963FA-13E5-4D2C-8DDF-8D25BC235B4D}" dt="2024-02-20T12:42:59.229" v="938" actId="478"/>
            <ac:spMkLst>
              <pc:docMk/>
              <pc:sldMasterMk cId="3822243088" sldId="2147483672"/>
              <pc:sldLayoutMk cId="2032147694" sldId="2147483675"/>
              <ac:spMk id="2" creationId="{4F46AE68-AA25-1755-58CE-2C5B8B883DED}"/>
            </ac:spMkLst>
          </pc:spChg>
          <pc:spChg chg="add del mod">
            <ac:chgData name="Reiß, Stefanie" userId="b20c5327-cfc3-431e-adba-f3d9960e0b2b" providerId="ADAL" clId="{F5F963FA-13E5-4D2C-8DDF-8D25BC235B4D}" dt="2024-02-27T11:40:57.826" v="1193" actId="21"/>
            <ac:spMkLst>
              <pc:docMk/>
              <pc:sldMasterMk cId="3822243088" sldId="2147483672"/>
              <pc:sldLayoutMk cId="2032147694" sldId="2147483675"/>
              <ac:spMk id="2" creationId="{705CBDBB-EDAC-A287-58C9-49D8A6EE7A5D}"/>
            </ac:spMkLst>
          </pc:spChg>
          <pc:spChg chg="del">
            <ac:chgData name="Reiß, Stefanie" userId="b20c5327-cfc3-431e-adba-f3d9960e0b2b" providerId="ADAL" clId="{F5F963FA-13E5-4D2C-8DDF-8D25BC235B4D}" dt="2024-02-20T12:42:59.972" v="939" actId="478"/>
            <ac:spMkLst>
              <pc:docMk/>
              <pc:sldMasterMk cId="3822243088" sldId="2147483672"/>
              <pc:sldLayoutMk cId="2032147694" sldId="2147483675"/>
              <ac:spMk id="3" creationId="{C2A374B0-B7AC-8540-37FC-65CF5A2CC1B5}"/>
            </ac:spMkLst>
          </pc:spChg>
          <pc:spChg chg="del">
            <ac:chgData name="Reiß, Stefanie" userId="b20c5327-cfc3-431e-adba-f3d9960e0b2b" providerId="ADAL" clId="{F5F963FA-13E5-4D2C-8DDF-8D25BC235B4D}" dt="2024-02-20T12:43:01.035" v="940" actId="478"/>
            <ac:spMkLst>
              <pc:docMk/>
              <pc:sldMasterMk cId="3822243088" sldId="2147483672"/>
              <pc:sldLayoutMk cId="2032147694" sldId="2147483675"/>
              <ac:spMk id="4" creationId="{0050B261-D9B6-7D0D-64AB-75DEA31787C6}"/>
            </ac:spMkLst>
          </pc:spChg>
          <pc:spChg chg="del">
            <ac:chgData name="Reiß, Stefanie" userId="b20c5327-cfc3-431e-adba-f3d9960e0b2b" providerId="ADAL" clId="{F5F963FA-13E5-4D2C-8DDF-8D25BC235B4D}" dt="2024-02-20T12:43:02.780" v="941" actId="478"/>
            <ac:spMkLst>
              <pc:docMk/>
              <pc:sldMasterMk cId="3822243088" sldId="2147483672"/>
              <pc:sldLayoutMk cId="2032147694" sldId="2147483675"/>
              <ac:spMk id="5" creationId="{F0B8F3AD-AB07-9817-997E-A702007856BB}"/>
            </ac:spMkLst>
          </pc:spChg>
          <pc:spChg chg="del">
            <ac:chgData name="Reiß, Stefanie" userId="b20c5327-cfc3-431e-adba-f3d9960e0b2b" providerId="ADAL" clId="{F5F963FA-13E5-4D2C-8DDF-8D25BC235B4D}" dt="2024-02-20T12:43:03.516" v="942" actId="478"/>
            <ac:spMkLst>
              <pc:docMk/>
              <pc:sldMasterMk cId="3822243088" sldId="2147483672"/>
              <pc:sldLayoutMk cId="2032147694" sldId="2147483675"/>
              <ac:spMk id="6" creationId="{4D3DA4BF-0F76-9A4E-CFCC-32FDBDF31798}"/>
            </ac:spMkLst>
          </pc:spChg>
          <pc:spChg chg="add mod">
            <ac:chgData name="Reiß, Stefanie" userId="b20c5327-cfc3-431e-adba-f3d9960e0b2b" providerId="ADAL" clId="{F5F963FA-13E5-4D2C-8DDF-8D25BC235B4D}" dt="2024-02-20T12:42:03.628" v="921" actId="20577"/>
            <ac:spMkLst>
              <pc:docMk/>
              <pc:sldMasterMk cId="3822243088" sldId="2147483672"/>
              <pc:sldLayoutMk cId="2032147694" sldId="2147483675"/>
              <ac:spMk id="7" creationId="{38B7455E-7E51-2D6F-4084-098967382BF6}"/>
            </ac:spMkLst>
          </pc:spChg>
          <pc:spChg chg="add del mod">
            <ac:chgData name="Reiß, Stefanie" userId="b20c5327-cfc3-431e-adba-f3d9960e0b2b" providerId="ADAL" clId="{F5F963FA-13E5-4D2C-8DDF-8D25BC235B4D}" dt="2024-02-27T11:39:54.143" v="1173" actId="21"/>
            <ac:spMkLst>
              <pc:docMk/>
              <pc:sldMasterMk cId="3822243088" sldId="2147483672"/>
              <pc:sldLayoutMk cId="2032147694" sldId="2147483675"/>
              <ac:spMk id="8" creationId="{52E8B18E-804D-62C1-E011-8E01D681A4F8}"/>
            </ac:spMkLst>
          </pc:spChg>
          <pc:spChg chg="mod">
            <ac:chgData name="Reiß, Stefanie" userId="b20c5327-cfc3-431e-adba-f3d9960e0b2b" providerId="ADAL" clId="{F5F963FA-13E5-4D2C-8DDF-8D25BC235B4D}" dt="2024-02-20T12:41:08.101" v="906"/>
            <ac:spMkLst>
              <pc:docMk/>
              <pc:sldMasterMk cId="3822243088" sldId="2147483672"/>
              <pc:sldLayoutMk cId="2032147694" sldId="2147483675"/>
              <ac:spMk id="13" creationId="{6D536411-FBD1-B837-E3F2-D76B4C4FC4F4}"/>
            </ac:spMkLst>
          </pc:spChg>
          <pc:grpChg chg="add mod">
            <ac:chgData name="Reiß, Stefanie" userId="b20c5327-cfc3-431e-adba-f3d9960e0b2b" providerId="ADAL" clId="{F5F963FA-13E5-4D2C-8DDF-8D25BC235B4D}" dt="2024-02-20T12:41:08.101" v="906"/>
            <ac:grpSpMkLst>
              <pc:docMk/>
              <pc:sldMasterMk cId="3822243088" sldId="2147483672"/>
              <pc:sldLayoutMk cId="2032147694" sldId="2147483675"/>
              <ac:grpSpMk id="9" creationId="{A029E2EE-CF18-14B0-F1EC-C164E27665CC}"/>
            </ac:grpSpMkLst>
          </pc:grpChg>
          <pc:grpChg chg="mod">
            <ac:chgData name="Reiß, Stefanie" userId="b20c5327-cfc3-431e-adba-f3d9960e0b2b" providerId="ADAL" clId="{F5F963FA-13E5-4D2C-8DDF-8D25BC235B4D}" dt="2024-02-20T12:41:08.101" v="906"/>
            <ac:grpSpMkLst>
              <pc:docMk/>
              <pc:sldMasterMk cId="3822243088" sldId="2147483672"/>
              <pc:sldLayoutMk cId="2032147694" sldId="2147483675"/>
              <ac:grpSpMk id="10" creationId="{8D704DAB-3404-6417-A51A-5A54B3D33002}"/>
            </ac:grpSpMkLst>
          </pc:grpChg>
          <pc:picChg chg="mod">
            <ac:chgData name="Reiß, Stefanie" userId="b20c5327-cfc3-431e-adba-f3d9960e0b2b" providerId="ADAL" clId="{F5F963FA-13E5-4D2C-8DDF-8D25BC235B4D}" dt="2024-02-20T12:41:08.101" v="906"/>
            <ac:picMkLst>
              <pc:docMk/>
              <pc:sldMasterMk cId="3822243088" sldId="2147483672"/>
              <pc:sldLayoutMk cId="2032147694" sldId="2147483675"/>
              <ac:picMk id="11" creationId="{A6DA18FE-4792-DC20-B250-A788AFE5F5BA}"/>
            </ac:picMkLst>
          </pc:picChg>
          <pc:picChg chg="mod">
            <ac:chgData name="Reiß, Stefanie" userId="b20c5327-cfc3-431e-adba-f3d9960e0b2b" providerId="ADAL" clId="{F5F963FA-13E5-4D2C-8DDF-8D25BC235B4D}" dt="2024-02-20T12:41:08.101" v="906"/>
            <ac:picMkLst>
              <pc:docMk/>
              <pc:sldMasterMk cId="3822243088" sldId="2147483672"/>
              <pc:sldLayoutMk cId="2032147694" sldId="2147483675"/>
              <ac:picMk id="12" creationId="{8C4A5E77-072B-2CAA-465E-A393895B392C}"/>
            </ac:picMkLst>
          </pc:picChg>
        </pc:sldLayoutChg>
        <pc:sldLayoutChg chg="addSp delSp modSp new mod replId">
          <pc:chgData name="Reiß, Stefanie" userId="b20c5327-cfc3-431e-adba-f3d9960e0b2b" providerId="ADAL" clId="{F5F963FA-13E5-4D2C-8DDF-8D25BC235B4D}" dt="2024-02-27T11:39:59.651" v="1175" actId="21"/>
          <pc:sldLayoutMkLst>
            <pc:docMk/>
            <pc:sldMasterMk cId="3822243088" sldId="2147483672"/>
            <pc:sldLayoutMk cId="1582426790" sldId="2147483676"/>
          </pc:sldLayoutMkLst>
          <pc:spChg chg="del">
            <ac:chgData name="Reiß, Stefanie" userId="b20c5327-cfc3-431e-adba-f3d9960e0b2b" providerId="ADAL" clId="{F5F963FA-13E5-4D2C-8DDF-8D25BC235B4D}" dt="2024-02-20T12:43:07.651" v="944" actId="478"/>
            <ac:spMkLst>
              <pc:docMk/>
              <pc:sldMasterMk cId="3822243088" sldId="2147483672"/>
              <pc:sldLayoutMk cId="1582426790" sldId="2147483676"/>
              <ac:spMk id="2" creationId="{E05D7E2C-CF8B-81D2-4000-F51E7D67D7FC}"/>
            </ac:spMkLst>
          </pc:spChg>
          <pc:spChg chg="del">
            <ac:chgData name="Reiß, Stefanie" userId="b20c5327-cfc3-431e-adba-f3d9960e0b2b" providerId="ADAL" clId="{F5F963FA-13E5-4D2C-8DDF-8D25BC235B4D}" dt="2024-02-20T12:43:07.085" v="943" actId="478"/>
            <ac:spMkLst>
              <pc:docMk/>
              <pc:sldMasterMk cId="3822243088" sldId="2147483672"/>
              <pc:sldLayoutMk cId="1582426790" sldId="2147483676"/>
              <ac:spMk id="3" creationId="{5710FF47-6E08-18EA-F8C0-C7986DC3A740}"/>
            </ac:spMkLst>
          </pc:spChg>
          <pc:spChg chg="del">
            <ac:chgData name="Reiß, Stefanie" userId="b20c5327-cfc3-431e-adba-f3d9960e0b2b" providerId="ADAL" clId="{F5F963FA-13E5-4D2C-8DDF-8D25BC235B4D}" dt="2024-02-20T12:43:09.133" v="945" actId="478"/>
            <ac:spMkLst>
              <pc:docMk/>
              <pc:sldMasterMk cId="3822243088" sldId="2147483672"/>
              <pc:sldLayoutMk cId="1582426790" sldId="2147483676"/>
              <ac:spMk id="4" creationId="{B935F7B2-BC90-C554-7EF7-C8670141ABFC}"/>
            </ac:spMkLst>
          </pc:spChg>
          <pc:spChg chg="del">
            <ac:chgData name="Reiß, Stefanie" userId="b20c5327-cfc3-431e-adba-f3d9960e0b2b" providerId="ADAL" clId="{F5F963FA-13E5-4D2C-8DDF-8D25BC235B4D}" dt="2024-02-20T12:43:10.092" v="946" actId="478"/>
            <ac:spMkLst>
              <pc:docMk/>
              <pc:sldMasterMk cId="3822243088" sldId="2147483672"/>
              <pc:sldLayoutMk cId="1582426790" sldId="2147483676"/>
              <ac:spMk id="5" creationId="{D0011236-356C-8FE0-A02C-F6DEBB4B3D07}"/>
            </ac:spMkLst>
          </pc:spChg>
          <pc:spChg chg="del">
            <ac:chgData name="Reiß, Stefanie" userId="b20c5327-cfc3-431e-adba-f3d9960e0b2b" providerId="ADAL" clId="{F5F963FA-13E5-4D2C-8DDF-8D25BC235B4D}" dt="2024-02-20T12:43:11.171" v="947" actId="478"/>
            <ac:spMkLst>
              <pc:docMk/>
              <pc:sldMasterMk cId="3822243088" sldId="2147483672"/>
              <pc:sldLayoutMk cId="1582426790" sldId="2147483676"/>
              <ac:spMk id="6" creationId="{9B6CA55B-638B-A5F3-0100-EF9370CA47F8}"/>
            </ac:spMkLst>
          </pc:spChg>
          <pc:spChg chg="del">
            <ac:chgData name="Reiß, Stefanie" userId="b20c5327-cfc3-431e-adba-f3d9960e0b2b" providerId="ADAL" clId="{F5F963FA-13E5-4D2C-8DDF-8D25BC235B4D}" dt="2024-02-20T12:43:11.948" v="948" actId="478"/>
            <ac:spMkLst>
              <pc:docMk/>
              <pc:sldMasterMk cId="3822243088" sldId="2147483672"/>
              <pc:sldLayoutMk cId="1582426790" sldId="2147483676"/>
              <ac:spMk id="7" creationId="{11CC4E71-1E8C-5DF6-A8C1-22ABA9DDF91B}"/>
            </ac:spMkLst>
          </pc:spChg>
          <pc:spChg chg="add mod">
            <ac:chgData name="Reiß, Stefanie" userId="b20c5327-cfc3-431e-adba-f3d9960e0b2b" providerId="ADAL" clId="{F5F963FA-13E5-4D2C-8DDF-8D25BC235B4D}" dt="2024-02-20T12:42:08.779" v="923" actId="20577"/>
            <ac:spMkLst>
              <pc:docMk/>
              <pc:sldMasterMk cId="3822243088" sldId="2147483672"/>
              <pc:sldLayoutMk cId="1582426790" sldId="2147483676"/>
              <ac:spMk id="8" creationId="{A224ED3A-178F-6AB0-03D5-FF3C1648EAE8}"/>
            </ac:spMkLst>
          </pc:spChg>
          <pc:spChg chg="add del mod">
            <ac:chgData name="Reiß, Stefanie" userId="b20c5327-cfc3-431e-adba-f3d9960e0b2b" providerId="ADAL" clId="{F5F963FA-13E5-4D2C-8DDF-8D25BC235B4D}" dt="2024-02-20T12:42:21.133" v="924" actId="478"/>
            <ac:spMkLst>
              <pc:docMk/>
              <pc:sldMasterMk cId="3822243088" sldId="2147483672"/>
              <pc:sldLayoutMk cId="1582426790" sldId="2147483676"/>
              <ac:spMk id="9" creationId="{E1064EE9-C7C3-2A9C-4759-2CDB7E936C57}"/>
            </ac:spMkLst>
          </pc:spChg>
          <pc:spChg chg="mod">
            <ac:chgData name="Reiß, Stefanie" userId="b20c5327-cfc3-431e-adba-f3d9960e0b2b" providerId="ADAL" clId="{F5F963FA-13E5-4D2C-8DDF-8D25BC235B4D}" dt="2024-02-20T12:41:13.908" v="907"/>
            <ac:spMkLst>
              <pc:docMk/>
              <pc:sldMasterMk cId="3822243088" sldId="2147483672"/>
              <pc:sldLayoutMk cId="1582426790" sldId="2147483676"/>
              <ac:spMk id="14" creationId="{62975135-4C9B-1F92-6792-812F7D4DAD90}"/>
            </ac:spMkLst>
          </pc:spChg>
          <pc:spChg chg="add del mod">
            <ac:chgData name="Reiß, Stefanie" userId="b20c5327-cfc3-431e-adba-f3d9960e0b2b" providerId="ADAL" clId="{F5F963FA-13E5-4D2C-8DDF-8D25BC235B4D}" dt="2024-02-27T11:39:59.651" v="1175" actId="21"/>
            <ac:spMkLst>
              <pc:docMk/>
              <pc:sldMasterMk cId="3822243088" sldId="2147483672"/>
              <pc:sldLayoutMk cId="1582426790" sldId="2147483676"/>
              <ac:spMk id="15" creationId="{5D4F568E-06BF-E93F-6845-43DA1A610606}"/>
            </ac:spMkLst>
          </pc:spChg>
          <pc:grpChg chg="add mod">
            <ac:chgData name="Reiß, Stefanie" userId="b20c5327-cfc3-431e-adba-f3d9960e0b2b" providerId="ADAL" clId="{F5F963FA-13E5-4D2C-8DDF-8D25BC235B4D}" dt="2024-02-20T12:41:13.908" v="907"/>
            <ac:grpSpMkLst>
              <pc:docMk/>
              <pc:sldMasterMk cId="3822243088" sldId="2147483672"/>
              <pc:sldLayoutMk cId="1582426790" sldId="2147483676"/>
              <ac:grpSpMk id="10" creationId="{445C3DFA-0548-4821-C2BB-C91AB029B557}"/>
            </ac:grpSpMkLst>
          </pc:grpChg>
          <pc:grpChg chg="mod">
            <ac:chgData name="Reiß, Stefanie" userId="b20c5327-cfc3-431e-adba-f3d9960e0b2b" providerId="ADAL" clId="{F5F963FA-13E5-4D2C-8DDF-8D25BC235B4D}" dt="2024-02-20T12:41:13.908" v="907"/>
            <ac:grpSpMkLst>
              <pc:docMk/>
              <pc:sldMasterMk cId="3822243088" sldId="2147483672"/>
              <pc:sldLayoutMk cId="1582426790" sldId="2147483676"/>
              <ac:grpSpMk id="11" creationId="{45EA1E31-60FB-9BD1-8A27-5768A9E4297F}"/>
            </ac:grpSpMkLst>
          </pc:grpChg>
          <pc:picChg chg="mod">
            <ac:chgData name="Reiß, Stefanie" userId="b20c5327-cfc3-431e-adba-f3d9960e0b2b" providerId="ADAL" clId="{F5F963FA-13E5-4D2C-8DDF-8D25BC235B4D}" dt="2024-02-20T12:41:13.908" v="907"/>
            <ac:picMkLst>
              <pc:docMk/>
              <pc:sldMasterMk cId="3822243088" sldId="2147483672"/>
              <pc:sldLayoutMk cId="1582426790" sldId="2147483676"/>
              <ac:picMk id="12" creationId="{BFAF0F39-BCA7-449E-6B43-E5C644414562}"/>
            </ac:picMkLst>
          </pc:picChg>
          <pc:picChg chg="mod">
            <ac:chgData name="Reiß, Stefanie" userId="b20c5327-cfc3-431e-adba-f3d9960e0b2b" providerId="ADAL" clId="{F5F963FA-13E5-4D2C-8DDF-8D25BC235B4D}" dt="2024-02-20T12:41:13.908" v="907"/>
            <ac:picMkLst>
              <pc:docMk/>
              <pc:sldMasterMk cId="3822243088" sldId="2147483672"/>
              <pc:sldLayoutMk cId="1582426790" sldId="2147483676"/>
              <ac:picMk id="13" creationId="{C69CCA6B-D6A3-94A6-8227-A5D9E2902796}"/>
            </ac:picMkLst>
          </pc:picChg>
        </pc:sldLayoutChg>
        <pc:sldLayoutChg chg="new replId">
          <pc:chgData name="Reiß, Stefanie" userId="b20c5327-cfc3-431e-adba-f3d9960e0b2b" providerId="ADAL" clId="{F5F963FA-13E5-4D2C-8DDF-8D25BC235B4D}" dt="2024-02-20T12:35:55.075" v="822" actId="6938"/>
          <pc:sldLayoutMkLst>
            <pc:docMk/>
            <pc:sldMasterMk cId="3822243088" sldId="2147483672"/>
            <pc:sldLayoutMk cId="820413831" sldId="2147483677"/>
          </pc:sldLayoutMkLst>
        </pc:sldLayoutChg>
        <pc:sldLayoutChg chg="new replId">
          <pc:chgData name="Reiß, Stefanie" userId="b20c5327-cfc3-431e-adba-f3d9960e0b2b" providerId="ADAL" clId="{F5F963FA-13E5-4D2C-8DDF-8D25BC235B4D}" dt="2024-02-20T12:35:55.075" v="822" actId="6938"/>
          <pc:sldLayoutMkLst>
            <pc:docMk/>
            <pc:sldMasterMk cId="3822243088" sldId="2147483672"/>
            <pc:sldLayoutMk cId="3376876868" sldId="2147483678"/>
          </pc:sldLayoutMkLst>
        </pc:sldLayoutChg>
        <pc:sldLayoutChg chg="new replId">
          <pc:chgData name="Reiß, Stefanie" userId="b20c5327-cfc3-431e-adba-f3d9960e0b2b" providerId="ADAL" clId="{F5F963FA-13E5-4D2C-8DDF-8D25BC235B4D}" dt="2024-02-20T12:35:55.075" v="822" actId="6938"/>
          <pc:sldLayoutMkLst>
            <pc:docMk/>
            <pc:sldMasterMk cId="3822243088" sldId="2147483672"/>
            <pc:sldLayoutMk cId="4246277124" sldId="2147483679"/>
          </pc:sldLayoutMkLst>
        </pc:sldLayoutChg>
        <pc:sldLayoutChg chg="new replId">
          <pc:chgData name="Reiß, Stefanie" userId="b20c5327-cfc3-431e-adba-f3d9960e0b2b" providerId="ADAL" clId="{F5F963FA-13E5-4D2C-8DDF-8D25BC235B4D}" dt="2024-02-20T12:35:55.075" v="822" actId="6938"/>
          <pc:sldLayoutMkLst>
            <pc:docMk/>
            <pc:sldMasterMk cId="3822243088" sldId="2147483672"/>
            <pc:sldLayoutMk cId="832083211" sldId="2147483680"/>
          </pc:sldLayoutMkLst>
        </pc:sldLayoutChg>
        <pc:sldLayoutChg chg="new replId">
          <pc:chgData name="Reiß, Stefanie" userId="b20c5327-cfc3-431e-adba-f3d9960e0b2b" providerId="ADAL" clId="{F5F963FA-13E5-4D2C-8DDF-8D25BC235B4D}" dt="2024-02-20T12:35:55.075" v="822" actId="6938"/>
          <pc:sldLayoutMkLst>
            <pc:docMk/>
            <pc:sldMasterMk cId="3822243088" sldId="2147483672"/>
            <pc:sldLayoutMk cId="3449475641" sldId="2147483681"/>
          </pc:sldLayoutMkLst>
        </pc:sldLayoutChg>
        <pc:sldLayoutChg chg="new replId">
          <pc:chgData name="Reiß, Stefanie" userId="b20c5327-cfc3-431e-adba-f3d9960e0b2b" providerId="ADAL" clId="{F5F963FA-13E5-4D2C-8DDF-8D25BC235B4D}" dt="2024-02-20T12:35:55.075" v="822" actId="6938"/>
          <pc:sldLayoutMkLst>
            <pc:docMk/>
            <pc:sldMasterMk cId="3822243088" sldId="2147483672"/>
            <pc:sldLayoutMk cId="2532485851" sldId="2147483682"/>
          </pc:sldLayoutMkLst>
        </pc:sldLayoutChg>
        <pc:sldLayoutChg chg="new replId">
          <pc:chgData name="Reiß, Stefanie" userId="b20c5327-cfc3-431e-adba-f3d9960e0b2b" providerId="ADAL" clId="{F5F963FA-13E5-4D2C-8DDF-8D25BC235B4D}" dt="2024-02-20T12:35:55.075" v="822" actId="6938"/>
          <pc:sldLayoutMkLst>
            <pc:docMk/>
            <pc:sldMasterMk cId="3822243088" sldId="2147483672"/>
            <pc:sldLayoutMk cId="2868610980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5055B-064B-477A-8B7D-EE5655DBFDCF}" type="datetimeFigureOut">
              <a:rPr lang="de-DE" smtClean="0"/>
              <a:t>01.03.2024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AF8C6-824B-4C33-886E-9266B2A16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03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AF8C6-824B-4C33-886E-9266B2A1697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54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AF8C6-824B-4C33-886E-9266B2A1697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58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F30ACBE4-3986-424F-A0C3-DDE8E6336BD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3545E6EB-1EB3-BE8C-5428-6255E037C68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5C51BEC-CE5E-7163-4C2F-72C38EC2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8933427-E5FA-98CB-195B-23FE76F8D2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840E2056-914F-F080-706F-4FB1D8A1DA4B}"/>
              </a:ext>
            </a:extLst>
          </p:cNvPr>
          <p:cNvSpPr txBox="1"/>
          <p:nvPr userDrawn="1"/>
        </p:nvSpPr>
        <p:spPr>
          <a:xfrm>
            <a:off x="1488818" y="522456"/>
            <a:ext cx="921075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6000" cap="all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Bewerbungsunterlagen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6DD0E8D-EC46-BFE9-051F-1EBEBDC15796}"/>
              </a:ext>
            </a:extLst>
          </p:cNvPr>
          <p:cNvSpPr txBox="1"/>
          <p:nvPr userDrawn="1"/>
        </p:nvSpPr>
        <p:spPr>
          <a:xfrm>
            <a:off x="1610584" y="1817172"/>
            <a:ext cx="1039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Kategorie:___________________________________________________________________________</a:t>
            </a:r>
            <a:endParaRPr lang="de-DE" sz="2000" dirty="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E7FC932-A793-5CDF-4293-4BE52433E252}"/>
              </a:ext>
            </a:extLst>
          </p:cNvPr>
          <p:cNvSpPr txBox="1"/>
          <p:nvPr userDrawn="1"/>
        </p:nvSpPr>
        <p:spPr>
          <a:xfrm>
            <a:off x="1610584" y="2309357"/>
            <a:ext cx="1039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Unternehmen:________________________________________________________________________</a:t>
            </a:r>
            <a:endParaRPr lang="de-DE" sz="2000" dirty="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C458EDA-2716-9271-CD4A-0E55C2B15E97}"/>
              </a:ext>
            </a:extLst>
          </p:cNvPr>
          <p:cNvSpPr txBox="1"/>
          <p:nvPr userDrawn="1"/>
        </p:nvSpPr>
        <p:spPr>
          <a:xfrm>
            <a:off x="1610584" y="2801542"/>
            <a:ext cx="1039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Projektname:_________________________________________________________________________</a:t>
            </a:r>
            <a:endParaRPr lang="de-DE" sz="2000" dirty="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pic>
        <p:nvPicPr>
          <p:cNvPr id="3" name="Grafik 2" descr="Ein Bild, das Text, Schrift, Grafiken, Symbol enthält.&#10;&#10;Automatisch generierte Beschreibung">
            <a:extLst>
              <a:ext uri="{FF2B5EF4-FFF2-40B4-BE49-F238E27FC236}">
                <a16:creationId xmlns:a16="http://schemas.microsoft.com/office/drawing/2014/main" id="{031B9D04-4CD0-2206-095D-9ACF64B12B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407" y="4392055"/>
            <a:ext cx="3291847" cy="230124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A09BBD4-24E8-879B-710B-159365D24DE9}"/>
              </a:ext>
            </a:extLst>
          </p:cNvPr>
          <p:cNvSpPr txBox="1"/>
          <p:nvPr userDrawn="1"/>
        </p:nvSpPr>
        <p:spPr>
          <a:xfrm>
            <a:off x="2598136" y="1736744"/>
            <a:ext cx="9593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Betriebliches Gesundheitsmanagement &amp; Mental Health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8CC6652-CAA6-F275-0D5A-798791FAF017}"/>
              </a:ext>
            </a:extLst>
          </p:cNvPr>
          <p:cNvSpPr txBox="1"/>
          <p:nvPr userDrawn="1"/>
        </p:nvSpPr>
        <p:spPr>
          <a:xfrm>
            <a:off x="1610584" y="3293727"/>
            <a:ext cx="10395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Kontaktdaten für Rückfragen:__________________________________________________________________________</a:t>
            </a:r>
            <a:endParaRPr lang="de-DE" sz="2000" dirty="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3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D49BBF-332F-4681-8223-C29AAC09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4DD3E6AE-463A-76A1-2D1B-8AB4D5D62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E758A55-8F49-FA34-DDD1-4A44F44FD94F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435F6CC-A78C-5D63-0CA9-061A00908547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8</a:t>
            </a:r>
          </a:p>
        </p:txBody>
      </p:sp>
      <p:pic>
        <p:nvPicPr>
          <p:cNvPr id="2" name="Grafik 1" descr="Ein Bild, das Text, Schrift, Grafiken, Symbol enthält.&#10;&#10;Automatisch generierte Beschreibung">
            <a:extLst>
              <a:ext uri="{FF2B5EF4-FFF2-40B4-BE49-F238E27FC236}">
                <a16:creationId xmlns:a16="http://schemas.microsoft.com/office/drawing/2014/main" id="{D4F52BE1-8455-4BDD-EEB1-B79C04112C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807" y="96417"/>
            <a:ext cx="1074443" cy="751115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0139B5A-C406-A8D6-A701-1F8CF7F032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46997"/>
            <a:ext cx="12192000" cy="54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Wie wurde das Projekt evaluiert (Instrumente und Methoden)?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Welchen Mehrwert und Erfolg konnten Sie nachweisen?</a:t>
            </a:r>
          </a:p>
        </p:txBody>
      </p:sp>
    </p:spTree>
    <p:extLst>
      <p:ext uri="{BB962C8B-B14F-4D97-AF65-F5344CB8AC3E}">
        <p14:creationId xmlns:p14="http://schemas.microsoft.com/office/powerpoint/2010/main" val="234921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AB1A55AA-91E0-67EE-06ED-DF89D0463A20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9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D46FABE-4F2A-F5E1-E052-C5BC9AE85A6C}"/>
              </a:ext>
            </a:extLst>
          </p:cNvPr>
          <p:cNvGrpSpPr/>
          <p:nvPr userDrawn="1"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FEC70C53-1F68-D0FB-8ED7-93F0AAD639B0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1003357"/>
              <a:chOff x="0" y="0"/>
              <a:chExt cx="12192000" cy="1003357"/>
            </a:xfrm>
          </p:grpSpPr>
          <p:pic>
            <p:nvPicPr>
              <p:cNvPr id="8" name="Inhaltsplatzhalter 3">
                <a:extLst>
                  <a:ext uri="{FF2B5EF4-FFF2-40B4-BE49-F238E27FC236}">
                    <a16:creationId xmlns:a16="http://schemas.microsoft.com/office/drawing/2014/main" id="{F91D81DF-FC1B-D934-2081-1150B4EACD2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370"/>
              <a:stretch/>
            </p:blipFill>
            <p:spPr>
              <a:xfrm>
                <a:off x="0" y="0"/>
                <a:ext cx="12192000" cy="1003357"/>
              </a:xfrm>
              <a:prstGeom prst="rect">
                <a:avLst/>
              </a:prstGeom>
            </p:spPr>
          </p:pic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EF68A394-92CF-C588-9BE0-D6DED437FCB3}"/>
                  </a:ext>
                </a:extLst>
              </p:cNvPr>
              <p:cNvSpPr/>
              <p:nvPr userDrawn="1"/>
            </p:nvSpPr>
            <p:spPr>
              <a:xfrm>
                <a:off x="10668000" y="53693"/>
                <a:ext cx="893796" cy="842210"/>
              </a:xfrm>
              <a:prstGeom prst="rect">
                <a:avLst/>
              </a:prstGeom>
              <a:solidFill>
                <a:srgbClr val="011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2" name="Grafik 11" descr="Ein Bild, das Text, Schrift, Grafiken, Symbol enthält.&#10;&#10;Automatisch generierte Beschreibung">
              <a:extLst>
                <a:ext uri="{FF2B5EF4-FFF2-40B4-BE49-F238E27FC236}">
                  <a16:creationId xmlns:a16="http://schemas.microsoft.com/office/drawing/2014/main" id="{A52795ED-6AA8-8B90-95B8-43F920A72E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5438" y="53693"/>
              <a:ext cx="1074443" cy="751115"/>
            </a:xfrm>
            <a:prstGeom prst="rect">
              <a:avLst/>
            </a:prstGeom>
          </p:spPr>
        </p:pic>
      </p:grpSp>
      <p:sp>
        <p:nvSpPr>
          <p:cNvPr id="3" name="Rectangle 4">
            <a:extLst>
              <a:ext uri="{FF2B5EF4-FFF2-40B4-BE49-F238E27FC236}">
                <a16:creationId xmlns:a16="http://schemas.microsoft.com/office/drawing/2014/main" id="{8F930668-57E6-C226-2018-761748B980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46997"/>
            <a:ext cx="12192000" cy="54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Durch welche Maßnahmen wurde die Transparenz während der Durchführung gewährleistet?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Wie genau sah die interne Kommunikation aus?</a:t>
            </a:r>
          </a:p>
        </p:txBody>
      </p:sp>
    </p:spTree>
    <p:extLst>
      <p:ext uri="{BB962C8B-B14F-4D97-AF65-F5344CB8AC3E}">
        <p14:creationId xmlns:p14="http://schemas.microsoft.com/office/powerpoint/2010/main" val="2005202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72460515-B0CC-2683-5AD4-258CEB248486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10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FC31EF6-2567-DC21-842E-72F1D724EE7D}"/>
              </a:ext>
            </a:extLst>
          </p:cNvPr>
          <p:cNvGrpSpPr/>
          <p:nvPr userDrawn="1"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B00D66C0-0F92-D76A-7F32-5CF3B871C44D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1003357"/>
              <a:chOff x="0" y="0"/>
              <a:chExt cx="12192000" cy="1003357"/>
            </a:xfrm>
          </p:grpSpPr>
          <p:pic>
            <p:nvPicPr>
              <p:cNvPr id="16" name="Inhaltsplatzhalter 3">
                <a:extLst>
                  <a:ext uri="{FF2B5EF4-FFF2-40B4-BE49-F238E27FC236}">
                    <a16:creationId xmlns:a16="http://schemas.microsoft.com/office/drawing/2014/main" id="{906DA60B-D63E-796C-A390-EF891687960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370"/>
              <a:stretch/>
            </p:blipFill>
            <p:spPr>
              <a:xfrm>
                <a:off x="0" y="0"/>
                <a:ext cx="12192000" cy="1003357"/>
              </a:xfrm>
              <a:prstGeom prst="rect">
                <a:avLst/>
              </a:prstGeom>
            </p:spPr>
          </p:pic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1F92B2EE-E351-F730-702B-3C2FF02032D9}"/>
                  </a:ext>
                </a:extLst>
              </p:cNvPr>
              <p:cNvSpPr/>
              <p:nvPr userDrawn="1"/>
            </p:nvSpPr>
            <p:spPr>
              <a:xfrm>
                <a:off x="10668000" y="53693"/>
                <a:ext cx="893796" cy="842210"/>
              </a:xfrm>
              <a:prstGeom prst="rect">
                <a:avLst/>
              </a:prstGeom>
              <a:solidFill>
                <a:srgbClr val="011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5" name="Grafik 14" descr="Ein Bild, das Text, Schrift, Grafiken, Symbol enthält.&#10;&#10;Automatisch generierte Beschreibung">
              <a:extLst>
                <a:ext uri="{FF2B5EF4-FFF2-40B4-BE49-F238E27FC236}">
                  <a16:creationId xmlns:a16="http://schemas.microsoft.com/office/drawing/2014/main" id="{6A7C6C49-475B-5206-F686-31EBA6AC40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5438" y="53693"/>
              <a:ext cx="1074443" cy="751115"/>
            </a:xfrm>
            <a:prstGeom prst="rect">
              <a:avLst/>
            </a:prstGeom>
          </p:spPr>
        </p:pic>
      </p:grpSp>
      <p:sp>
        <p:nvSpPr>
          <p:cNvPr id="3" name="Rectangle 4">
            <a:extLst>
              <a:ext uri="{FF2B5EF4-FFF2-40B4-BE49-F238E27FC236}">
                <a16:creationId xmlns:a16="http://schemas.microsoft.com/office/drawing/2014/main" id="{40186122-7491-D71E-378E-FF64B5A1DF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73638"/>
            <a:ext cx="12192000" cy="358347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Was sind die wichtigsten </a:t>
            </a:r>
            <a:r>
              <a:rPr lang="de-DE" sz="1800" b="1" cap="all" dirty="0" err="1">
                <a:solidFill>
                  <a:srgbClr val="003770"/>
                </a:solidFill>
                <a:latin typeface="Calibri" panose="020F0502020204030204"/>
              </a:rPr>
              <a:t>Learnings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aus Ihrem BGM-Projekt?  </a:t>
            </a:r>
          </a:p>
        </p:txBody>
      </p:sp>
    </p:spTree>
    <p:extLst>
      <p:ext uri="{BB962C8B-B14F-4D97-AF65-F5344CB8AC3E}">
        <p14:creationId xmlns:p14="http://schemas.microsoft.com/office/powerpoint/2010/main" val="60226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38B7455E-7E51-2D6F-4084-098967382BF6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11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029E2EE-CF18-14B0-F1EC-C164E27665CC}"/>
              </a:ext>
            </a:extLst>
          </p:cNvPr>
          <p:cNvGrpSpPr/>
          <p:nvPr userDrawn="1"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8D704DAB-3404-6417-A51A-5A54B3D33002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1003357"/>
              <a:chOff x="0" y="0"/>
              <a:chExt cx="12192000" cy="1003357"/>
            </a:xfrm>
          </p:grpSpPr>
          <p:pic>
            <p:nvPicPr>
              <p:cNvPr id="12" name="Inhaltsplatzhalter 3">
                <a:extLst>
                  <a:ext uri="{FF2B5EF4-FFF2-40B4-BE49-F238E27FC236}">
                    <a16:creationId xmlns:a16="http://schemas.microsoft.com/office/drawing/2014/main" id="{8C4A5E77-072B-2CAA-465E-A393895B392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370"/>
              <a:stretch/>
            </p:blipFill>
            <p:spPr>
              <a:xfrm>
                <a:off x="0" y="0"/>
                <a:ext cx="12192000" cy="1003357"/>
              </a:xfrm>
              <a:prstGeom prst="rect">
                <a:avLst/>
              </a:prstGeom>
            </p:spPr>
          </p:pic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6D536411-FBD1-B837-E3F2-D76B4C4FC4F4}"/>
                  </a:ext>
                </a:extLst>
              </p:cNvPr>
              <p:cNvSpPr/>
              <p:nvPr userDrawn="1"/>
            </p:nvSpPr>
            <p:spPr>
              <a:xfrm>
                <a:off x="10668000" y="53693"/>
                <a:ext cx="893796" cy="842210"/>
              </a:xfrm>
              <a:prstGeom prst="rect">
                <a:avLst/>
              </a:prstGeom>
              <a:solidFill>
                <a:srgbClr val="011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1" name="Grafik 10" descr="Ein Bild, das Text, Schrift, Grafiken, Symbol enthält.&#10;&#10;Automatisch generierte Beschreibung">
              <a:extLst>
                <a:ext uri="{FF2B5EF4-FFF2-40B4-BE49-F238E27FC236}">
                  <a16:creationId xmlns:a16="http://schemas.microsoft.com/office/drawing/2014/main" id="{A6DA18FE-4792-DC20-B250-A788AFE5F5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5438" y="53693"/>
              <a:ext cx="1074443" cy="751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2147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A224ED3A-178F-6AB0-03D5-FF3C1648EAE8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12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45C3DFA-0548-4821-C2BB-C91AB029B557}"/>
              </a:ext>
            </a:extLst>
          </p:cNvPr>
          <p:cNvGrpSpPr/>
          <p:nvPr userDrawn="1"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45EA1E31-60FB-9BD1-8A27-5768A9E4297F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1003357"/>
              <a:chOff x="0" y="0"/>
              <a:chExt cx="12192000" cy="1003357"/>
            </a:xfrm>
          </p:grpSpPr>
          <p:pic>
            <p:nvPicPr>
              <p:cNvPr id="13" name="Inhaltsplatzhalter 3">
                <a:extLst>
                  <a:ext uri="{FF2B5EF4-FFF2-40B4-BE49-F238E27FC236}">
                    <a16:creationId xmlns:a16="http://schemas.microsoft.com/office/drawing/2014/main" id="{C69CCA6B-D6A3-94A6-8227-A5D9E290279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370"/>
              <a:stretch/>
            </p:blipFill>
            <p:spPr>
              <a:xfrm>
                <a:off x="0" y="0"/>
                <a:ext cx="12192000" cy="1003357"/>
              </a:xfrm>
              <a:prstGeom prst="rect">
                <a:avLst/>
              </a:prstGeom>
            </p:spPr>
          </p:pic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62975135-4C9B-1F92-6792-812F7D4DAD90}"/>
                  </a:ext>
                </a:extLst>
              </p:cNvPr>
              <p:cNvSpPr/>
              <p:nvPr userDrawn="1"/>
            </p:nvSpPr>
            <p:spPr>
              <a:xfrm>
                <a:off x="10668000" y="53693"/>
                <a:ext cx="893796" cy="842210"/>
              </a:xfrm>
              <a:prstGeom prst="rect">
                <a:avLst/>
              </a:prstGeom>
              <a:solidFill>
                <a:srgbClr val="011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2" name="Grafik 11" descr="Ein Bild, das Text, Schrift, Grafiken, Symbol enthält.&#10;&#10;Automatisch generierte Beschreibung">
              <a:extLst>
                <a:ext uri="{FF2B5EF4-FFF2-40B4-BE49-F238E27FC236}">
                  <a16:creationId xmlns:a16="http://schemas.microsoft.com/office/drawing/2014/main" id="{BFAF0F39-BCA7-449E-6B43-E5C6444145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5438" y="53693"/>
              <a:ext cx="1074443" cy="751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426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6B70BD-1239-256E-E7B6-AAC7DF21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B0510A-AA60-F788-2DE6-FF569E9C3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4C8B45-8136-FA14-F1A1-64D5542D5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1C794DA-F09B-CF74-6E8D-A858100B1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E8CC231-552E-8059-4BEC-82756F3F8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D2F4913-220A-2D14-56DD-228A83222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4FB-E4D3-44DE-B299-A9CB6AC84EB6}" type="datetimeFigureOut">
              <a:rPr lang="de-DE" smtClean="0"/>
              <a:t>01.03.2024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A017385-B06E-1341-F578-EDD168B0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D755683-FF98-F8FC-C808-6729493D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13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B665B-2E49-BEC4-4EED-62E41536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658EE8-08D7-0218-15DB-7507FA0F7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4FB-E4D3-44DE-B299-A9CB6AC84EB6}" type="datetimeFigureOut">
              <a:rPr lang="de-DE" smtClean="0"/>
              <a:t>01.03.2024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95F5FF-019E-C55F-225E-4BFCDEF8B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1617A0-1FBF-79CB-5009-D04667F10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876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1A430B3-7A23-90D0-1B96-3586A8BE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4FB-E4D3-44DE-B299-A9CB6AC84EB6}" type="datetimeFigureOut">
              <a:rPr lang="de-DE" smtClean="0"/>
              <a:t>01.03.2024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856961F-0D15-0D95-D55C-49382CDD0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58EFB3-28A4-7647-7271-8D578FF4B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277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769B2-1306-04FD-F0D5-04809860D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AEBDD4-3277-348B-029C-5D8D43E4E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6AFDDC-D58D-B3DB-82D2-228D86CFE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BA7C44-5B3C-B3A0-94BF-4633EFA04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4FB-E4D3-44DE-B299-A9CB6AC84EB6}" type="datetimeFigureOut">
              <a:rPr lang="de-DE" smtClean="0"/>
              <a:t>01.03.2024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009CBE-6269-FA11-15D5-EE3BAA04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73A4B7-0C03-D63C-85A9-317613F0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083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0F5417-2618-DD95-3EBB-E5CB860D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136E09A-6F39-2746-DB67-ABD69C372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C6E6B6-C38E-063F-9542-0796D3C8C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A5FFCA5-1E5C-5EF2-1F65-8D556C90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4FB-E4D3-44DE-B299-A9CB6AC84EB6}" type="datetimeFigureOut">
              <a:rPr lang="de-DE" smtClean="0"/>
              <a:t>01.03.2024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063C3B8-649A-2C86-E3E5-BABDEAA97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4CC38EF-6411-934F-5D90-D385B6A6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947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EAA568C1-01B4-7F44-1861-184556F86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CDD274B-13AB-84C9-69EF-38DBE9717010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B525961-CF7F-BECB-05ED-0ED6AE84CFDA}"/>
              </a:ext>
            </a:extLst>
          </p:cNvPr>
          <p:cNvSpPr txBox="1"/>
          <p:nvPr userDrawn="1"/>
        </p:nvSpPr>
        <p:spPr>
          <a:xfrm>
            <a:off x="284618" y="1736029"/>
            <a:ext cx="111284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Narrow" panose="020B0606020202030204" pitchFamily="34" charset="0"/>
              </a:rPr>
              <a:t>Liebe Bewerberinnen und Bewerber des Deutschen Personalwirtschaftspreises 2024,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die Fragen in diesem Foliensets sollen Ihnen helfen, Ihr Projekt für die DPP-Jury textlich und bildlich in kompakter Weise aufzubereiten. Bitte verwenden Sie für jede Frage jeweils nur eine Folie.</a:t>
            </a:r>
          </a:p>
          <a:p>
            <a:r>
              <a:rPr lang="de-DE" dirty="0">
                <a:latin typeface="Arial Narrow" panose="020B0606020202030204" pitchFamily="34" charset="0"/>
              </a:rPr>
              <a:t>Natürlich interessiert die Jury auch Ihr Unternehmen, beziehungsweise Ihre Organisation. Deswegen haben Sie die Möglichkeit, diese auf maximal zwei Seiten zu präsentieren.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Wir freuen uns über Ihre Bewerbung und drücken Ihnen bereits jetzt die Daumen!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Herzliche Grüße,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das Projektteam des Deutschen Personalwirtschaftspreises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E533D7D-ECDE-70F3-C28F-F950C5771F9F}"/>
              </a:ext>
            </a:extLst>
          </p:cNvPr>
          <p:cNvGrpSpPr/>
          <p:nvPr userDrawn="1"/>
        </p:nvGrpSpPr>
        <p:grpSpPr>
          <a:xfrm>
            <a:off x="-64010" y="1213612"/>
            <a:ext cx="12256009" cy="338554"/>
            <a:chOff x="-50067" y="1213612"/>
            <a:chExt cx="9586510" cy="338554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D9EE57D7-544C-F4B9-249C-80D1850C4A7C}"/>
                </a:ext>
              </a:extLst>
            </p:cNvPr>
            <p:cNvSpPr/>
            <p:nvPr/>
          </p:nvSpPr>
          <p:spPr>
            <a:xfrm>
              <a:off x="0" y="1232566"/>
              <a:ext cx="9536443" cy="291938"/>
            </a:xfrm>
            <a:prstGeom prst="rect">
              <a:avLst/>
            </a:prstGeom>
            <a:solidFill>
              <a:srgbClr val="003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DB8F5FD8-9E61-BEB4-779A-4B7725B86D2D}"/>
                </a:ext>
              </a:extLst>
            </p:cNvPr>
            <p:cNvSpPr txBox="1"/>
            <p:nvPr/>
          </p:nvSpPr>
          <p:spPr>
            <a:xfrm>
              <a:off x="-50067" y="1213612"/>
              <a:ext cx="3238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</a:rPr>
                <a:t>       </a:t>
              </a:r>
              <a:r>
                <a:rPr lang="de-DE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Begrüßung</a:t>
              </a:r>
            </a:p>
          </p:txBody>
        </p:sp>
      </p:grpSp>
      <p:pic>
        <p:nvPicPr>
          <p:cNvPr id="2" name="Grafik 1" descr="Ein Bild, das Text, Schrift, Grafiken, Symbol enthält.&#10;&#10;Automatisch generierte Beschreibung">
            <a:extLst>
              <a:ext uri="{FF2B5EF4-FFF2-40B4-BE49-F238E27FC236}">
                <a16:creationId xmlns:a16="http://schemas.microsoft.com/office/drawing/2014/main" id="{4E362696-C292-F004-FCED-2079BE699C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807" y="96417"/>
            <a:ext cx="1074443" cy="75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96EB5-4DB0-6525-832A-A693AE2C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C6503CF-E158-750F-36BD-108469C18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B0D27D-2750-6722-BB32-6B2C4D59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4FB-E4D3-44DE-B299-A9CB6AC84EB6}" type="datetimeFigureOut">
              <a:rPr lang="de-DE" smtClean="0"/>
              <a:t>01.03.2024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51C585-9ECA-A6D1-8481-25CEE88E2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125287-31ED-FDCE-4021-3DFA65DC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485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5BFD8BC-3509-7901-D361-7D01303D4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5AE94D-CE50-03C4-8DD8-D85CCFCF0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EA7AA4-4B6C-FDA3-0C74-031A4127E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4FB-E4D3-44DE-B299-A9CB6AC84EB6}" type="datetimeFigureOut">
              <a:rPr lang="de-DE" smtClean="0"/>
              <a:t>01.03.2024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0AE187-1BF5-FA38-C4B7-E1A417D6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6EC31-76B8-AA37-45AF-817B2825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61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3D54CCA-587A-E19D-C970-C818792F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3</a:t>
            </a:r>
          </a:p>
        </p:txBody>
      </p:sp>
      <p:pic>
        <p:nvPicPr>
          <p:cNvPr id="10" name="Inhaltsplatzhalter 3">
            <a:extLst>
              <a:ext uri="{FF2B5EF4-FFF2-40B4-BE49-F238E27FC236}">
                <a16:creationId xmlns:a16="http://schemas.microsoft.com/office/drawing/2014/main" id="{5F2B7874-C1D7-ADE3-5833-18B565FC8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8D3AEF8-8EB7-BE9A-41B9-E9DC0446DF0F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D1E258A-362D-20B0-2BAD-FBDB775AD1C5}"/>
              </a:ext>
            </a:extLst>
          </p:cNvPr>
          <p:cNvSpPr txBox="1"/>
          <p:nvPr userDrawn="1"/>
        </p:nvSpPr>
        <p:spPr>
          <a:xfrm>
            <a:off x="193177" y="1762857"/>
            <a:ext cx="114848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latin typeface="Arial Narrow" panose="020B0606020202030204" pitchFamily="34" charset="0"/>
              </a:rPr>
              <a:t>Seite 2: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Worum geht es in Ihrem BGM-Projekt? Wie lautet die Zielsetzung? </a:t>
            </a:r>
          </a:p>
          <a:p>
            <a:pPr>
              <a:spcBef>
                <a:spcPts val="1200"/>
              </a:spcBef>
            </a:pPr>
            <a:r>
              <a:rPr lang="de-DE" sz="1500" b="1" dirty="0">
                <a:latin typeface="Arial Narrow" panose="020B0606020202030204" pitchFamily="34" charset="0"/>
              </a:rPr>
              <a:t>Seite 3: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Was war der Auslöser? Durch welche Methode wurde der Bedarf der Zielgruppe ermittelt? </a:t>
            </a:r>
          </a:p>
          <a:p>
            <a:pPr>
              <a:spcBef>
                <a:spcPts val="1200"/>
              </a:spcBef>
            </a:pPr>
            <a:r>
              <a:rPr lang="de-DE" sz="1500" b="1" dirty="0">
                <a:latin typeface="Arial Narrow" panose="020B0606020202030204" pitchFamily="34" charset="0"/>
              </a:rPr>
              <a:t>Seite 4: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Welche personellen und finanziellen Ressourcen standen Ihnen zur Verfügung? Wie sah der Kosten- und Zeitplan aus? </a:t>
            </a:r>
            <a:endParaRPr lang="de-DE" sz="1500" dirty="0">
              <a:latin typeface="Arial Narrow" panose="020B060602020203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1500" b="1" dirty="0">
                <a:latin typeface="Arial Narrow" panose="020B0606020202030204" pitchFamily="34" charset="0"/>
              </a:rPr>
              <a:t>Seite 5: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Besteht in Ihrem Unternehmen eine Steuerungsgruppe für BGM, die für das Projekt verantwortlich war? </a:t>
            </a:r>
            <a:b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</a:b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             Inwiefern wurden Führungskräfte in das BGM-Projekt eingebunden, wie sah die Partizipation aller beteiligten Mitarbeiter genau aus? </a:t>
            </a:r>
          </a:p>
          <a:p>
            <a:pPr>
              <a:spcBef>
                <a:spcPts val="1200"/>
              </a:spcBef>
            </a:pPr>
            <a:r>
              <a:rPr lang="de-DE" sz="1500" b="1" dirty="0">
                <a:latin typeface="Arial Narrow" panose="020B0606020202030204" pitchFamily="34" charset="0"/>
              </a:rPr>
              <a:t>Seite 6:</a:t>
            </a:r>
            <a:r>
              <a:rPr lang="de-DE" sz="1500" dirty="0">
                <a:latin typeface="Arial Narrow" panose="020B0606020202030204" pitchFamily="34" charset="0"/>
              </a:rPr>
              <a:t>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Inwieweit wurden im Projekt Verhaltensprävention (Mitarbeiterebene) und Verhältnisprävention (z.B. Arbeitsabläufe) miteinander vernetzt? </a:t>
            </a:r>
            <a:b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</a:b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             Wie wurde eine strukturelle Verankerung (z.B. Unternehmensleitlinien) berücksichtigt?</a:t>
            </a:r>
          </a:p>
          <a:p>
            <a:pPr>
              <a:spcBef>
                <a:spcPts val="1200"/>
              </a:spcBef>
            </a:pPr>
            <a:r>
              <a:rPr lang="de-DE" sz="1500" b="1" dirty="0">
                <a:latin typeface="Arial Narrow" panose="020B0606020202030204" pitchFamily="34" charset="0"/>
                <a:ea typeface="Calibri" panose="020F0502020204030204" pitchFamily="34" charset="0"/>
              </a:rPr>
              <a:t>Seite 7: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Warum ist ihr BGM-Projekt innovativ?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500" b="1" dirty="0">
                <a:latin typeface="Arial Narrow" panose="020B0606020202030204" pitchFamily="34" charset="0"/>
                <a:ea typeface="Calibri" panose="020F0502020204030204" pitchFamily="34" charset="0"/>
              </a:rPr>
              <a:t>Seite 8: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Wie wurde das Projekt evaluiert (Instrumente und Methoden)? Welchen Mehrwert und Erfolg konnten Sie nachweisen?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500" b="1" dirty="0">
                <a:latin typeface="Arial Narrow" panose="020B0606020202030204" pitchFamily="34" charset="0"/>
                <a:ea typeface="Calibri" panose="020F0502020204030204" pitchFamily="34" charset="0"/>
              </a:rPr>
              <a:t>Seite 9: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Durch welche Maßnahmen wurde die Transparenz während der Durchführung gewährleistet? Wie genau sah die interne Kommunikation aus?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500" b="1" dirty="0">
                <a:latin typeface="Arial Narrow" panose="020B0606020202030204" pitchFamily="34" charset="0"/>
                <a:ea typeface="Calibri" panose="020F0502020204030204" pitchFamily="34" charset="0"/>
              </a:rPr>
              <a:t>Seite 10: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Was sind die wichtigsten </a:t>
            </a:r>
            <a:r>
              <a:rPr lang="de-DE" sz="15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Learnings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aus Ihrem HR-Projekt? </a:t>
            </a:r>
          </a:p>
          <a:p>
            <a:pPr>
              <a:spcBef>
                <a:spcPts val="1200"/>
              </a:spcBef>
            </a:pPr>
            <a:r>
              <a:rPr lang="de-DE" sz="1500" b="1" dirty="0">
                <a:latin typeface="Arial Narrow" panose="020B0606020202030204" pitchFamily="34" charset="0"/>
                <a:ea typeface="Calibri" panose="020F0502020204030204" pitchFamily="34" charset="0"/>
              </a:rPr>
              <a:t>Seiten 11-12: </a:t>
            </a:r>
            <a:r>
              <a:rPr lang="de-DE" sz="1500" dirty="0">
                <a:latin typeface="Arial Narrow" panose="020B0606020202030204" pitchFamily="34" charset="0"/>
                <a:ea typeface="Calibri" panose="020F0502020204030204" pitchFamily="34" charset="0"/>
              </a:rPr>
              <a:t>Unternehmenspräsentation</a:t>
            </a:r>
            <a:endParaRPr lang="de-DE" sz="1500" dirty="0">
              <a:latin typeface="Arial Narrow" panose="020B0606020202030204" pitchFamily="34" charset="0"/>
            </a:endParaRPr>
          </a:p>
          <a:p>
            <a:endParaRPr lang="de-DE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231BFA1-69B6-35BE-BAAD-67868890238F}"/>
              </a:ext>
            </a:extLst>
          </p:cNvPr>
          <p:cNvGrpSpPr/>
          <p:nvPr userDrawn="1"/>
        </p:nvGrpSpPr>
        <p:grpSpPr>
          <a:xfrm>
            <a:off x="-1" y="1195094"/>
            <a:ext cx="12192000" cy="338554"/>
            <a:chOff x="0" y="1195094"/>
            <a:chExt cx="9536443" cy="338554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429821E-208D-213C-F53D-F339AC865AF5}"/>
                </a:ext>
              </a:extLst>
            </p:cNvPr>
            <p:cNvSpPr/>
            <p:nvPr/>
          </p:nvSpPr>
          <p:spPr>
            <a:xfrm>
              <a:off x="0" y="1232566"/>
              <a:ext cx="9536443" cy="291938"/>
            </a:xfrm>
            <a:prstGeom prst="rect">
              <a:avLst/>
            </a:prstGeom>
            <a:solidFill>
              <a:srgbClr val="003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8EE2C14-7CD4-F9D4-390B-176494CBD9FF}"/>
                </a:ext>
              </a:extLst>
            </p:cNvPr>
            <p:cNvSpPr txBox="1"/>
            <p:nvPr/>
          </p:nvSpPr>
          <p:spPr>
            <a:xfrm>
              <a:off x="151102" y="1195094"/>
              <a:ext cx="3238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Inhaltsverzeichnis</a:t>
              </a:r>
            </a:p>
          </p:txBody>
        </p:sp>
      </p:grpSp>
      <p:pic>
        <p:nvPicPr>
          <p:cNvPr id="2" name="Grafik 1" descr="Ein Bild, das Text, Schrift, Grafiken, Symbol enthält.&#10;&#10;Automatisch generierte Beschreibung">
            <a:extLst>
              <a:ext uri="{FF2B5EF4-FFF2-40B4-BE49-F238E27FC236}">
                <a16:creationId xmlns:a16="http://schemas.microsoft.com/office/drawing/2014/main" id="{D22474DE-A48B-B54B-4F48-63A09480B8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807" y="96417"/>
            <a:ext cx="1074443" cy="75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8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945A8654-CC71-24AD-7605-59BE01F22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C4374A6-CC40-B857-9182-B38817FE073F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BF653F3-7C34-136C-5BDC-FE5560E60C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73638"/>
            <a:ext cx="12192000" cy="358347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Worum geht es in Ihrem BGM-Projekt? Wie lautet die Zielsetzung?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6861BAC-B92F-ECDF-7C91-16C32A6B138B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2" name="Grafik 1" descr="Ein Bild, das Text, Schrift, Grafiken, Symbol enthält.&#10;&#10;Automatisch generierte Beschreibung">
            <a:extLst>
              <a:ext uri="{FF2B5EF4-FFF2-40B4-BE49-F238E27FC236}">
                <a16:creationId xmlns:a16="http://schemas.microsoft.com/office/drawing/2014/main" id="{8AEB2D47-1282-8C05-0FD8-430BAB8EAB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807" y="96417"/>
            <a:ext cx="1074443" cy="75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5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3">
            <a:extLst>
              <a:ext uri="{FF2B5EF4-FFF2-40B4-BE49-F238E27FC236}">
                <a16:creationId xmlns:a16="http://schemas.microsoft.com/office/drawing/2014/main" id="{41FADB1C-79D3-55EB-741E-54AC9AF222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FB0C361-A1DC-4D72-708E-F07CDC6F418D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47DECA3-C6CD-93F0-A440-3017D57691F9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3</a:t>
            </a:r>
          </a:p>
        </p:txBody>
      </p:sp>
      <p:pic>
        <p:nvPicPr>
          <p:cNvPr id="2" name="Grafik 1" descr="Ein Bild, das Text, Schrift, Grafiken, Symbol enthält.&#10;&#10;Automatisch generierte Beschreibung">
            <a:extLst>
              <a:ext uri="{FF2B5EF4-FFF2-40B4-BE49-F238E27FC236}">
                <a16:creationId xmlns:a16="http://schemas.microsoft.com/office/drawing/2014/main" id="{374C40A2-DBEE-5BE5-CFB1-416551028F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807" y="96417"/>
            <a:ext cx="1074443" cy="751115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AAD17620-C1C0-2276-B9E9-C022D1051B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76876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Was war der Auslöser? Durch welche Methode wurde der Bedarf der Zielgruppe ermittelt? </a:t>
            </a:r>
          </a:p>
        </p:txBody>
      </p:sp>
    </p:spTree>
    <p:extLst>
      <p:ext uri="{BB962C8B-B14F-4D97-AF65-F5344CB8AC3E}">
        <p14:creationId xmlns:p14="http://schemas.microsoft.com/office/powerpoint/2010/main" val="169191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94255FD2-164A-36CC-3090-08C40D1F73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6612BE0-D2A2-7127-7ADF-91349826A476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80BF2B3-73A8-9BE6-801C-C54781AA22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46997"/>
            <a:ext cx="12192000" cy="54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Welche personellen und finanziellen Ressourcen standen Ihnen zur Verfügung?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Wie sah der Kosten- und Zeitplan aus?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6395574-BA7B-6EB7-FD9D-12078C9EE5BC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4</a:t>
            </a:r>
          </a:p>
        </p:txBody>
      </p:sp>
      <p:pic>
        <p:nvPicPr>
          <p:cNvPr id="10" name="Grafik 9" descr="Ein Bild, das Text, Schrift, Grafiken, Symbol enthält.&#10;&#10;Automatisch generierte Beschreibung">
            <a:extLst>
              <a:ext uri="{FF2B5EF4-FFF2-40B4-BE49-F238E27FC236}">
                <a16:creationId xmlns:a16="http://schemas.microsoft.com/office/drawing/2014/main" id="{A33590D6-DD22-67AE-2014-DC16626CA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807" y="96417"/>
            <a:ext cx="1074443" cy="75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1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F1188A-51EC-B539-9214-908A3498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B527A997-2F6D-9C29-0CDC-E548793D26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4B331B9-3BAF-0DD5-688B-8DAA67359635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438B3F3-7629-774B-EDDF-FD8298F4F2F1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5</a:t>
            </a:r>
          </a:p>
        </p:txBody>
      </p:sp>
      <p:pic>
        <p:nvPicPr>
          <p:cNvPr id="2" name="Grafik 1" descr="Ein Bild, das Text, Schrift, Grafiken, Symbol enthält.&#10;&#10;Automatisch generierte Beschreibung">
            <a:extLst>
              <a:ext uri="{FF2B5EF4-FFF2-40B4-BE49-F238E27FC236}">
                <a16:creationId xmlns:a16="http://schemas.microsoft.com/office/drawing/2014/main" id="{9429D007-6CE5-5954-6538-0412615759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807" y="96417"/>
            <a:ext cx="1074443" cy="751115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1C5021C0-6E8C-ABCC-81EC-EABBE04683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46997"/>
            <a:ext cx="12192000" cy="90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Besteht in Ihrem Unternehmen eine Steuerungsgruppe für BGM, die für das Projekt verantwortlich war?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Inwiefern wurden Führungskräfte in das BGM-Projekt eingebunden, wie sah die Partizipation aller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beteiligten Mitarbeiter genau aus? </a:t>
            </a:r>
          </a:p>
        </p:txBody>
      </p:sp>
    </p:spTree>
    <p:extLst>
      <p:ext uri="{BB962C8B-B14F-4D97-AF65-F5344CB8AC3E}">
        <p14:creationId xmlns:p14="http://schemas.microsoft.com/office/powerpoint/2010/main" val="307843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89FA28-D2A8-833B-09F5-A88BC316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2F3EC23C-AA1B-780B-C8B1-63CDCDEF97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D17BDDF-244E-77BF-0E92-A566E8576826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C1EF984-BB6A-DD37-7843-98352B24A58B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6</a:t>
            </a:r>
          </a:p>
        </p:txBody>
      </p:sp>
      <p:pic>
        <p:nvPicPr>
          <p:cNvPr id="2" name="Grafik 1" descr="Ein Bild, das Text, Schrift, Grafiken, Symbol enthält.&#10;&#10;Automatisch generierte Beschreibung">
            <a:extLst>
              <a:ext uri="{FF2B5EF4-FFF2-40B4-BE49-F238E27FC236}">
                <a16:creationId xmlns:a16="http://schemas.microsoft.com/office/drawing/2014/main" id="{9FF7F678-C456-812D-9C28-5DD1BA56CB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807" y="96417"/>
            <a:ext cx="1074443" cy="751115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A738DB85-7DCB-11A6-82BC-BBBCB9BABF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46997"/>
            <a:ext cx="12192000" cy="90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Inwieweit wurden im Projekt Verhaltensprävention (Mitarbeiterebene) und Verhältnisprävention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(z.B. Arbeitsabläufe) miteinander vernetzt?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Wie wurde eine strukturelle Verankerung (z.B. Unternehmensleitlinien) berücksichtigt?</a:t>
            </a:r>
          </a:p>
        </p:txBody>
      </p:sp>
    </p:spTree>
    <p:extLst>
      <p:ext uri="{BB962C8B-B14F-4D97-AF65-F5344CB8AC3E}">
        <p14:creationId xmlns:p14="http://schemas.microsoft.com/office/powerpoint/2010/main" val="81628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48F66A-FD95-5816-F771-AE69D4D08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CBD1757D-7743-E3F2-31AE-A4A07DB7C5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2514479-EC07-37BB-E6D8-E45FFC805A1D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5C6102-A604-EF56-A2B0-6308B0C9EA0E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7</a:t>
            </a:r>
          </a:p>
        </p:txBody>
      </p:sp>
      <p:pic>
        <p:nvPicPr>
          <p:cNvPr id="2" name="Grafik 1" descr="Ein Bild, das Text, Schrift, Grafiken, Symbol enthält.&#10;&#10;Automatisch generierte Beschreibung">
            <a:extLst>
              <a:ext uri="{FF2B5EF4-FFF2-40B4-BE49-F238E27FC236}">
                <a16:creationId xmlns:a16="http://schemas.microsoft.com/office/drawing/2014/main" id="{A19BEF10-D90C-DBD6-514B-A409D49A79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807" y="96417"/>
            <a:ext cx="1074443" cy="751115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C1C759C8-6A8D-02C6-4410-80381CF6CD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Warum ist ihr BGM-Projekt innovativ? </a:t>
            </a:r>
          </a:p>
        </p:txBody>
      </p:sp>
    </p:spTree>
    <p:extLst>
      <p:ext uri="{BB962C8B-B14F-4D97-AF65-F5344CB8AC3E}">
        <p14:creationId xmlns:p14="http://schemas.microsoft.com/office/powerpoint/2010/main" val="351013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CEE697-558D-911F-FA3B-610C227B5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39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1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1247C7C-3864-DADA-0C88-DD476BA39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57606D-833C-D7D7-4B4E-5BF531EE2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4FACB0-9295-8612-9FED-F2698C30A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E24FB-E4D3-44DE-B299-A9CB6AC84EB6}" type="datetimeFigureOut">
              <a:rPr lang="de-DE" smtClean="0"/>
              <a:t>01.03.2024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08C83B-6748-8B6D-1266-28E8B351D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60F186-B24E-5C4E-0BA0-FD1A75979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24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2CBA01A-EC22-0E24-6385-53CAC7B63246}"/>
              </a:ext>
            </a:extLst>
          </p:cNvPr>
          <p:cNvSpPr txBox="1"/>
          <p:nvPr/>
        </p:nvSpPr>
        <p:spPr>
          <a:xfrm>
            <a:off x="3009616" y="2228929"/>
            <a:ext cx="9182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das Unternehmen ein, dass sich für den Preis bewirbt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B768315-9B10-D2C2-7EE7-E4F8B6618224}"/>
              </a:ext>
            </a:extLst>
          </p:cNvPr>
          <p:cNvSpPr txBox="1"/>
          <p:nvPr/>
        </p:nvSpPr>
        <p:spPr>
          <a:xfrm>
            <a:off x="3009616" y="2721114"/>
            <a:ext cx="9182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den offiziellen Titel des Projekts ein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3D34577-7EC9-DF18-3332-F47A5BAA22D3}"/>
              </a:ext>
            </a:extLst>
          </p:cNvPr>
          <p:cNvSpPr txBox="1"/>
          <p:nvPr/>
        </p:nvSpPr>
        <p:spPr>
          <a:xfrm>
            <a:off x="2759680" y="3573298"/>
            <a:ext cx="943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die Kontaktdaten für inhaltliche Rückfragen ein (Name, E-Mail, Telefonnummer)</a:t>
            </a:r>
          </a:p>
        </p:txBody>
      </p:sp>
    </p:spTree>
    <p:extLst>
      <p:ext uri="{BB962C8B-B14F-4D97-AF65-F5344CB8AC3E}">
        <p14:creationId xmlns:p14="http://schemas.microsoft.com/office/powerpoint/2010/main" val="3591848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9C3129A-0338-E13B-006E-EA2FDABAED25}"/>
              </a:ext>
            </a:extLst>
          </p:cNvPr>
          <p:cNvSpPr txBox="1"/>
          <p:nvPr/>
        </p:nvSpPr>
        <p:spPr>
          <a:xfrm>
            <a:off x="576072" y="1764792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909435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6F7A81D-B6B9-EED7-748C-A592C053D75E}"/>
              </a:ext>
            </a:extLst>
          </p:cNvPr>
          <p:cNvSpPr txBox="1"/>
          <p:nvPr/>
        </p:nvSpPr>
        <p:spPr>
          <a:xfrm>
            <a:off x="582422" y="2338070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234884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7C26D0B-BED6-C6E5-9808-0B638F7E4018}"/>
              </a:ext>
            </a:extLst>
          </p:cNvPr>
          <p:cNvSpPr txBox="1"/>
          <p:nvPr/>
        </p:nvSpPr>
        <p:spPr>
          <a:xfrm>
            <a:off x="557022" y="1880870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3516454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209C6E4-D14E-3FBE-8A17-378313CA01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4C5D88-D651-F0C9-1E52-E9FB5B2FD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24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24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2400" b="1" dirty="0">
                <a:latin typeface="Franklin Gothic Book" panose="020B0503020102020204" pitchFamily="34" charset="0"/>
              </a:rPr>
              <a:t> </a:t>
            </a:r>
            <a:r>
              <a:rPr lang="de-DE" sz="2400" b="1" cap="all" dirty="0">
                <a:solidFill>
                  <a:srgbClr val="003770"/>
                </a:solidFill>
                <a:latin typeface="Calibri" panose="020F0502020204030204"/>
              </a:rPr>
              <a:t>Ihre Unternehmenspräsentation (1)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7A001CC-8A19-A776-6AAF-DDD3DA490519}"/>
              </a:ext>
            </a:extLst>
          </p:cNvPr>
          <p:cNvSpPr txBox="1"/>
          <p:nvPr/>
        </p:nvSpPr>
        <p:spPr>
          <a:xfrm>
            <a:off x="4242816" y="3429000"/>
            <a:ext cx="3502152" cy="646331"/>
          </a:xfrm>
          <a:prstGeom prst="rect">
            <a:avLst/>
          </a:prstGeom>
          <a:solidFill>
            <a:srgbClr val="FFD5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Das Design der gesamten Folie dürfen sie frei wählen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A107129-3CCC-1A70-6291-758ACBC68969}"/>
              </a:ext>
            </a:extLst>
          </p:cNvPr>
          <p:cNvGrpSpPr/>
          <p:nvPr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4F837162-C2CE-4B66-A6F6-C399C4EEEC7F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1003357"/>
              <a:chOff x="0" y="0"/>
              <a:chExt cx="12192000" cy="1003357"/>
            </a:xfrm>
          </p:grpSpPr>
          <p:pic>
            <p:nvPicPr>
              <p:cNvPr id="10" name="Inhaltsplatzhalter 3">
                <a:extLst>
                  <a:ext uri="{FF2B5EF4-FFF2-40B4-BE49-F238E27FC236}">
                    <a16:creationId xmlns:a16="http://schemas.microsoft.com/office/drawing/2014/main" id="{0182903A-17B4-D934-098B-2A72418EE89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370"/>
              <a:stretch/>
            </p:blipFill>
            <p:spPr>
              <a:xfrm>
                <a:off x="0" y="0"/>
                <a:ext cx="12192000" cy="1003357"/>
              </a:xfrm>
              <a:prstGeom prst="rect">
                <a:avLst/>
              </a:prstGeom>
            </p:spPr>
          </p:pic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05F641C6-0894-A7AF-D6BD-E81DB9D1FD9F}"/>
                  </a:ext>
                </a:extLst>
              </p:cNvPr>
              <p:cNvSpPr/>
              <p:nvPr userDrawn="1"/>
            </p:nvSpPr>
            <p:spPr>
              <a:xfrm>
                <a:off x="10668000" y="53693"/>
                <a:ext cx="893796" cy="842210"/>
              </a:xfrm>
              <a:prstGeom prst="rect">
                <a:avLst/>
              </a:prstGeom>
              <a:solidFill>
                <a:srgbClr val="011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9" name="Grafik 8" descr="Ein Bild, das Text, Schrift, Grafiken, Symbol enthält.&#10;&#10;Automatisch generierte Beschreibung">
              <a:extLst>
                <a:ext uri="{FF2B5EF4-FFF2-40B4-BE49-F238E27FC236}">
                  <a16:creationId xmlns:a16="http://schemas.microsoft.com/office/drawing/2014/main" id="{17CED78A-C5FF-C2E7-4BC7-C7F60A7C0B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5438" y="53693"/>
              <a:ext cx="1074443" cy="751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4402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209C6E4-D14E-3FBE-8A17-378313CA01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4C5D88-D651-F0C9-1E52-E9FB5B2FD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24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24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2400" b="1" dirty="0">
                <a:latin typeface="Franklin Gothic Book" panose="020B0503020102020204" pitchFamily="34" charset="0"/>
              </a:rPr>
              <a:t> </a:t>
            </a:r>
            <a:r>
              <a:rPr lang="de-DE" sz="2400" b="1" cap="all" dirty="0">
                <a:solidFill>
                  <a:srgbClr val="003770"/>
                </a:solidFill>
                <a:latin typeface="Calibri" panose="020F0502020204030204"/>
              </a:rPr>
              <a:t>Ihre Unternehmenspräsentation (2)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8BB29C8-EFC0-4C31-4168-C94679B89A07}"/>
              </a:ext>
            </a:extLst>
          </p:cNvPr>
          <p:cNvGrpSpPr/>
          <p:nvPr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94BFD0A7-A359-CFEA-709E-59CAF9092B06}"/>
                </a:ext>
              </a:extLst>
            </p:cNvPr>
            <p:cNvGrpSpPr/>
            <p:nvPr userDrawn="1"/>
          </p:nvGrpSpPr>
          <p:grpSpPr>
            <a:xfrm>
              <a:off x="0" y="0"/>
              <a:ext cx="12192000" cy="1003357"/>
              <a:chOff x="0" y="0"/>
              <a:chExt cx="12192000" cy="1003357"/>
            </a:xfrm>
          </p:grpSpPr>
          <p:pic>
            <p:nvPicPr>
              <p:cNvPr id="10" name="Inhaltsplatzhalter 3">
                <a:extLst>
                  <a:ext uri="{FF2B5EF4-FFF2-40B4-BE49-F238E27FC236}">
                    <a16:creationId xmlns:a16="http://schemas.microsoft.com/office/drawing/2014/main" id="{45FEB0CD-6735-AB73-04FE-42D24EF275E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370"/>
              <a:stretch/>
            </p:blipFill>
            <p:spPr>
              <a:xfrm>
                <a:off x="0" y="0"/>
                <a:ext cx="12192000" cy="1003357"/>
              </a:xfrm>
              <a:prstGeom prst="rect">
                <a:avLst/>
              </a:prstGeom>
            </p:spPr>
          </p:pic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21A445F0-0DC8-9852-8EFA-DE90B9211455}"/>
                  </a:ext>
                </a:extLst>
              </p:cNvPr>
              <p:cNvSpPr/>
              <p:nvPr userDrawn="1"/>
            </p:nvSpPr>
            <p:spPr>
              <a:xfrm>
                <a:off x="10668000" y="53693"/>
                <a:ext cx="893796" cy="842210"/>
              </a:xfrm>
              <a:prstGeom prst="rect">
                <a:avLst/>
              </a:prstGeom>
              <a:solidFill>
                <a:srgbClr val="011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9" name="Grafik 8" descr="Ein Bild, das Text, Schrift, Grafiken, Symbol enthält.&#10;&#10;Automatisch generierte Beschreibung">
              <a:extLst>
                <a:ext uri="{FF2B5EF4-FFF2-40B4-BE49-F238E27FC236}">
                  <a16:creationId xmlns:a16="http://schemas.microsoft.com/office/drawing/2014/main" id="{49B21E9B-F237-2B24-E971-89954C144C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5438" y="53693"/>
              <a:ext cx="1074443" cy="751115"/>
            </a:xfrm>
            <a:prstGeom prst="rect">
              <a:avLst/>
            </a:prstGeom>
          </p:spPr>
        </p:pic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B1F7AA0C-A673-E18F-7F09-7368B73CFB60}"/>
              </a:ext>
            </a:extLst>
          </p:cNvPr>
          <p:cNvSpPr txBox="1"/>
          <p:nvPr/>
        </p:nvSpPr>
        <p:spPr>
          <a:xfrm>
            <a:off x="4242816" y="3429000"/>
            <a:ext cx="3502152" cy="646331"/>
          </a:xfrm>
          <a:prstGeom prst="rect">
            <a:avLst/>
          </a:prstGeom>
          <a:solidFill>
            <a:srgbClr val="FFD5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Das Design der gesamten Folie dürfen sie frei wählen</a:t>
            </a:r>
          </a:p>
        </p:txBody>
      </p:sp>
    </p:spTree>
    <p:extLst>
      <p:ext uri="{BB962C8B-B14F-4D97-AF65-F5344CB8AC3E}">
        <p14:creationId xmlns:p14="http://schemas.microsoft.com/office/powerpoint/2010/main" val="240188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53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91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B5502E8-F73D-2D03-A618-B5AA80B5700C}"/>
              </a:ext>
            </a:extLst>
          </p:cNvPr>
          <p:cNvSpPr txBox="1"/>
          <p:nvPr/>
        </p:nvSpPr>
        <p:spPr>
          <a:xfrm>
            <a:off x="576072" y="1645920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307238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DCC58E7-C847-B7B0-E298-0E1BBA6D72E8}"/>
              </a:ext>
            </a:extLst>
          </p:cNvPr>
          <p:cNvSpPr txBox="1"/>
          <p:nvPr/>
        </p:nvSpPr>
        <p:spPr>
          <a:xfrm>
            <a:off x="521208" y="1965960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89807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FA2DCF4-CBA4-2CCE-1768-2F11F32B05A3}"/>
              </a:ext>
            </a:extLst>
          </p:cNvPr>
          <p:cNvSpPr txBox="1"/>
          <p:nvPr/>
        </p:nvSpPr>
        <p:spPr>
          <a:xfrm>
            <a:off x="594360" y="218541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97709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D07B829-F38E-4A82-D2D5-E4AC05A58F8F}"/>
              </a:ext>
            </a:extLst>
          </p:cNvPr>
          <p:cNvSpPr txBox="1"/>
          <p:nvPr/>
        </p:nvSpPr>
        <p:spPr>
          <a:xfrm>
            <a:off x="585216" y="2706624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74110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2EB51CD-C2B4-9BCD-FF02-30C1708C8642}"/>
              </a:ext>
            </a:extLst>
          </p:cNvPr>
          <p:cNvSpPr txBox="1"/>
          <p:nvPr/>
        </p:nvSpPr>
        <p:spPr>
          <a:xfrm>
            <a:off x="557784" y="2167128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13412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2CF0E2D-3016-CFC2-3ACE-108699F3AC17}"/>
              </a:ext>
            </a:extLst>
          </p:cNvPr>
          <p:cNvSpPr txBox="1"/>
          <p:nvPr/>
        </p:nvSpPr>
        <p:spPr>
          <a:xfrm>
            <a:off x="557784" y="236829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036704918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6E754BDC7E3D4A90935FC85732AB72" ma:contentTypeVersion="19" ma:contentTypeDescription="Create a new document." ma:contentTypeScope="" ma:versionID="5dc14972b0319eee873aa5bbc5f8812a">
  <xsd:schema xmlns:xsd="http://www.w3.org/2001/XMLSchema" xmlns:xs="http://www.w3.org/2001/XMLSchema" xmlns:p="http://schemas.microsoft.com/office/2006/metadata/properties" xmlns:ns2="2d258190-d5a8-4e2f-b06f-8f682dbf2d4c" xmlns:ns3="93c308b0-b9a0-4ce2-9c66-22a280ae4988" xmlns:ns4="7f899240-6760-43b1-9c67-d4600c9177c4" targetNamespace="http://schemas.microsoft.com/office/2006/metadata/properties" ma:root="true" ma:fieldsID="8bf9b02d5f1cb12cc4fb945d61b7d77f" ns2:_="" ns3:_="" ns4:_="">
    <xsd:import namespace="2d258190-d5a8-4e2f-b06f-8f682dbf2d4c"/>
    <xsd:import namespace="93c308b0-b9a0-4ce2-9c66-22a280ae4988"/>
    <xsd:import namespace="7f899240-6760-43b1-9c67-d4600c9177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_x00c4_nderungsdatum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58190-d5a8-4e2f-b06f-8f682dbf2d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x00c4_nderungsdatum" ma:index="21" nillable="true" ma:displayName="Änderungsdatum" ma:format="DateTime" ma:internalName="_x00c4_nderungsdatum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20faddb-645d-481a-b9ee-f1eb7d1b88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308b0-b9a0-4ce2-9c66-22a280ae498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99240-6760-43b1-9c67-d4600c9177c4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9e48d7b0-08b6-4ad3-9545-7252a34e143a}" ma:internalName="TaxCatchAll" ma:showField="CatchAllData" ma:web="93c308b0-b9a0-4ce2-9c66-22a280ae49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899240-6760-43b1-9c67-d4600c9177c4" xsi:nil="true"/>
    <_x00c4_nderungsdatum xmlns="2d258190-d5a8-4e2f-b06f-8f682dbf2d4c" xsi:nil="true"/>
    <lcf76f155ced4ddcb4097134ff3c332f xmlns="2d258190-d5a8-4e2f-b06f-8f682dbf2d4c">
      <Terms xmlns="http://schemas.microsoft.com/office/infopath/2007/PartnerControls"/>
    </lcf76f155ced4ddcb4097134ff3c332f>
    <SharedWithUsers xmlns="93c308b0-b9a0-4ce2-9c66-22a280ae4988">
      <UserInfo>
        <DisplayName>Reiß, Stefanie</DisplayName>
        <AccountId>62</AccountId>
        <AccountType/>
      </UserInfo>
      <UserInfo>
        <DisplayName>Stickling, Erwin</DisplayName>
        <AccountId>32</AccountId>
        <AccountType/>
      </UserInfo>
      <UserInfo>
        <DisplayName>Prestel, Christiane</DisplayName>
        <AccountId>70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29C3D2D-57F2-4D47-8501-A99522607E40}">
  <ds:schemaRefs>
    <ds:schemaRef ds:uri="2d258190-d5a8-4e2f-b06f-8f682dbf2d4c"/>
    <ds:schemaRef ds:uri="7f899240-6760-43b1-9c67-d4600c9177c4"/>
    <ds:schemaRef ds:uri="93c308b0-b9a0-4ce2-9c66-22a280ae49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D4B6A98-5586-4B64-8FF0-36F3D6E4DB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9261AC-21DD-4A62-B241-82D503A53694}">
  <ds:schemaRefs>
    <ds:schemaRef ds:uri="2d258190-d5a8-4e2f-b06f-8f682dbf2d4c"/>
    <ds:schemaRef ds:uri="7f899240-6760-43b1-9c67-d4600c9177c4"/>
    <ds:schemaRef ds:uri="93c308b0-b9a0-4ce2-9c66-22a280ae49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29fc699-127e-425d-a75f-ed341dc32838}" enabled="0" method="" siteId="{e29fc699-127e-425d-a75f-ed341dc3283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</Words>
  <Application>Microsoft Office PowerPoint</Application>
  <PresentationFormat>Breitbild</PresentationFormat>
  <Paragraphs>18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Franklin Gothic Book</vt:lpstr>
      <vt:lpstr>Benutzerdefiniertes Design</vt:lpstr>
      <vt:lpstr>1_Benutzerdefiniertes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Application Hosting Platform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Lenz, Daniela</dc:creator>
  <cp:lastModifiedBy>Reiß, Stefanie</cp:lastModifiedBy>
  <cp:revision>2</cp:revision>
  <dcterms:created xsi:type="dcterms:W3CDTF">2021-09-09T14:23:36Z</dcterms:created>
  <dcterms:modified xsi:type="dcterms:W3CDTF">2024-03-01T10:09:10Z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0x010100856E754BDC7E3D4A90935FC85732AB72</vt:lpwstr>
  </property>
  <property fmtid="{D5CDD505-2E9C-101B-9397-08002B2CF9AE}" pid="3" name="Order">
    <vt:r8>128000</vt:r8>
  </property>
  <property fmtid="{D5CDD505-2E9C-101B-9397-08002B2CF9AE}" pid="4" name="MediaServiceImageTags">
    <vt:lpwstr/>
  </property>
</Properties>
</file>