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/>
    <p:restoredTop sz="94694"/>
  </p:normalViewPr>
  <p:slideViewPr>
    <p:cSldViewPr snapToGrid="0">
      <p:cViewPr varScale="1">
        <p:scale>
          <a:sx n="121" d="100"/>
          <a:sy n="121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F9DD-4A42-7DA2-F79D-55A5B9518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70BDB-8DF0-080E-F5DF-FAC0C869F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5F41B-14BF-C715-7A8A-D70F66F6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F4199-6D22-DBF7-5531-A5BA1B32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AF18E-091A-ABBA-17A9-FF4440A3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4873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3ABD9-E4A4-A6BF-FCE0-2B7A928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C9489-9010-5B85-1D7F-B6C82EA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A81B3-450A-6483-CE58-AD21F3E2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B46D3-FB40-B297-D831-DD9C36E2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0BAAF-8153-1691-A3D5-1883784A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0083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06AAD-52ED-F83A-6962-316DA99CE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27F76-F891-8F99-B9A8-78E4CC4E6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E903A-E20D-9EFE-968D-AE3C91A4F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43D59-889F-1A10-D59B-68B8040C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2002A-D1B4-6656-4F8E-CC7CD55C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8552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FBE2-9B31-4ED0-C6FE-27896F62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0BB8-95B2-3F66-EDD6-A47B704C2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D1100-4134-CED9-091A-B83372EB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0117-7129-D53D-0CAC-86CE2AEB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B2B0D-0345-79FB-A8E3-4A95E2EB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9885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953D-EA3C-9D75-970A-1F818812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EE361-0757-C584-1603-439AC0F80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BD2EB-DC4E-949E-09ED-8A1B0B98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C1FFF-0940-7CF1-BA84-66A1FFD0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41621-E684-2611-996D-2FE4CDB3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7005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1F96D-319C-10C8-A7D4-2F66B90D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78717-29F9-1FB8-231B-58F1634EC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8685E-5BF2-9F01-1779-55866D48B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D081B-9287-FD50-9B58-10E8654BE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9CBEE-94BB-C102-A686-FB917696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972F0-FE4C-6393-BD25-F23F360A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4155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1ADFB-9B91-6970-ABBF-11F79615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5C8CD-323A-D940-5051-462F7301B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8313A-9D83-EAF2-8411-3E42F430A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907AB-B102-8598-87DE-D99146E24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230EA8-2339-E314-3823-E6956609C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072E7-3B55-11DA-8F76-299AC8B8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4469A2-BE1B-C73D-23F2-600DF5EA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B7D645-915F-44EE-73F5-348CAAC1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2018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D95D-F878-AA36-4F1E-41678466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CC9E6-8708-0745-6BFA-6CF8609C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CD18A-2B25-F4D3-5400-C87EA285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01CAA-3447-3CDC-2D6E-CFC4E263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005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21CF0B-0C71-A2D0-0E11-B7DAD649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4CA54-DFBA-8C60-9814-F3914F159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3EA09-7ECC-3559-4AF1-AE28BDAC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8016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45CD-75F0-4F16-835C-E250DC967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C0506-708D-366F-85DC-6193EC54C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E1482-495E-8810-6CEF-1C26F9BFC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42170-5C63-BE96-938A-1ADB6A2C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3DF78-4923-C8D8-71E1-06743B62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F351F-2DBE-DAE0-7433-AD4BC77F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0613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C632-59CE-A941-9D68-FE7213C4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5801E4-C192-5868-11D1-C0BDF567D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2924F-CDFA-F417-B71D-22F5642E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DB8A5-06B3-8EBA-8A39-B21BFB0DC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3E554-A063-DDAD-3D66-A0D173B4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4BDEE-D09B-EB29-AE80-112B8E11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0630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2424DF-0D6D-582C-68AA-C3637314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8DE73-1D9B-18F5-FD94-7E7E39C0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DA46F-B5DC-E7D8-A0A1-C339D2858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1CABE-52E0-4F65-45B9-FF487F1C1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75CEB-7105-C65F-3945-7D86243C2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168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9CB84ACF-9740-C6F8-9548-4850EADB5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531" y="0"/>
            <a:ext cx="12270343" cy="690206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C4285-8B9A-31B7-4DB2-50754475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1925"/>
            <a:ext cx="10326914" cy="653621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TEMPLATE INSTRUCTION: DELETE AFTER READING</a:t>
            </a:r>
            <a:endParaRPr lang="en-NL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90DA07-F6D9-2044-B618-8C45238A832B}"/>
              </a:ext>
            </a:extLst>
          </p:cNvPr>
          <p:cNvSpPr txBox="1"/>
          <p:nvPr/>
        </p:nvSpPr>
        <p:spPr>
          <a:xfrm>
            <a:off x="1544595" y="771479"/>
            <a:ext cx="10647405" cy="6130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400" indent="-23040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</a:pPr>
            <a:r>
              <a:rPr lang="nl-NL" b="1" dirty="0" err="1"/>
              <a:t>Instructions</a:t>
            </a:r>
            <a:r>
              <a:rPr lang="nl-NL" b="1" dirty="0"/>
              <a:t> on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use</a:t>
            </a:r>
            <a:r>
              <a:rPr lang="nl-NL" b="1" dirty="0"/>
              <a:t> of </a:t>
            </a:r>
            <a:r>
              <a:rPr lang="nl-NL" b="1" dirty="0" err="1"/>
              <a:t>the</a:t>
            </a:r>
            <a:r>
              <a:rPr lang="nl-NL" b="1" dirty="0"/>
              <a:t> EAGE </a:t>
            </a:r>
            <a:r>
              <a:rPr lang="nl-NL" b="1" dirty="0" err="1"/>
              <a:t>Annual</a:t>
            </a:r>
            <a:r>
              <a:rPr lang="nl-NL" b="1" dirty="0"/>
              <a:t> 2023 </a:t>
            </a:r>
            <a:r>
              <a:rPr lang="nl-NL" b="1" dirty="0" err="1"/>
              <a:t>Powerpoint</a:t>
            </a:r>
            <a:r>
              <a:rPr lang="nl-NL" b="1" dirty="0"/>
              <a:t> Template:</a:t>
            </a:r>
            <a:endParaRPr lang="nl-NL" dirty="0"/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 err="1"/>
              <a:t>This</a:t>
            </a:r>
            <a:r>
              <a:rPr lang="nl-NL" dirty="0"/>
              <a:t> template has been </a:t>
            </a:r>
            <a:r>
              <a:rPr lang="nl-NL" dirty="0" err="1"/>
              <a:t>designed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aid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preparation</a:t>
            </a:r>
            <a:r>
              <a:rPr lang="nl-NL" dirty="0"/>
              <a:t>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Technical </a:t>
            </a:r>
            <a:r>
              <a:rPr lang="nl-NL" dirty="0" err="1"/>
              <a:t>Programme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EAGE </a:t>
            </a:r>
            <a:r>
              <a:rPr lang="nl-NL" dirty="0" err="1"/>
              <a:t>Annual</a:t>
            </a:r>
            <a:r>
              <a:rPr lang="nl-NL" dirty="0"/>
              <a:t> 2023 in Vienna (</a:t>
            </a:r>
            <a:r>
              <a:rPr lang="nl-NL" dirty="0" err="1"/>
              <a:t>June</a:t>
            </a:r>
            <a:r>
              <a:rPr lang="nl-NL" dirty="0"/>
              <a:t> 5-8). 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The first slide (page 2) must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full EAGE logo. Presentation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included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first slide (page 2) or on </a:t>
            </a:r>
            <a:r>
              <a:rPr lang="nl-NL" dirty="0" err="1"/>
              <a:t>the</a:t>
            </a:r>
            <a:r>
              <a:rPr lang="nl-NL" dirty="0"/>
              <a:t> second slide (page 3).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The second slide (page 3)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(co-)</a:t>
            </a:r>
            <a:r>
              <a:rPr lang="nl-NL" dirty="0" err="1"/>
              <a:t>author</a:t>
            </a:r>
            <a:r>
              <a:rPr lang="nl-NL" dirty="0"/>
              <a:t> </a:t>
            </a:r>
            <a:r>
              <a:rPr lang="nl-NL" dirty="0" err="1"/>
              <a:t>names</a:t>
            </a:r>
            <a:r>
              <a:rPr lang="nl-NL" dirty="0"/>
              <a:t> (no </a:t>
            </a:r>
            <a:r>
              <a:rPr lang="nl-NL" dirty="0" err="1"/>
              <a:t>affiliations</a:t>
            </a:r>
            <a:r>
              <a:rPr lang="nl-NL" dirty="0"/>
              <a:t>!)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The </a:t>
            </a:r>
            <a:r>
              <a:rPr lang="nl-NL" dirty="0" err="1"/>
              <a:t>middle</a:t>
            </a:r>
            <a:r>
              <a:rPr lang="nl-NL" dirty="0"/>
              <a:t> slides (</a:t>
            </a:r>
            <a:r>
              <a:rPr lang="nl-NL" dirty="0" err="1"/>
              <a:t>see</a:t>
            </a:r>
            <a:r>
              <a:rPr lang="nl-NL" dirty="0"/>
              <a:t> page 4) must </a:t>
            </a:r>
            <a:r>
              <a:rPr lang="nl-NL" dirty="0" err="1"/>
              <a:t>inclue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EAGE logo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bottom</a:t>
            </a:r>
            <a:r>
              <a:rPr lang="nl-NL" dirty="0"/>
              <a:t> right corner.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b="1" dirty="0" err="1"/>
              <a:t>Presentations</a:t>
            </a:r>
            <a:r>
              <a:rPr lang="nl-NL" b="1" dirty="0"/>
              <a:t> are on </a:t>
            </a:r>
            <a:r>
              <a:rPr lang="nl-NL" b="1" dirty="0" err="1"/>
              <a:t>your</a:t>
            </a:r>
            <a:r>
              <a:rPr lang="nl-NL" b="1" dirty="0"/>
              <a:t> </a:t>
            </a:r>
            <a:r>
              <a:rPr lang="nl-NL" b="1" dirty="0" err="1"/>
              <a:t>own</a:t>
            </a:r>
            <a:r>
              <a:rPr lang="nl-NL" b="1" dirty="0"/>
              <a:t> </a:t>
            </a:r>
            <a:r>
              <a:rPr lang="nl-NL" b="1" dirty="0" err="1"/>
              <a:t>merit</a:t>
            </a:r>
            <a:r>
              <a:rPr lang="nl-NL" b="1" dirty="0"/>
              <a:t>. It is </a:t>
            </a:r>
            <a:r>
              <a:rPr lang="nl-NL" b="1" dirty="0" err="1"/>
              <a:t>not</a:t>
            </a:r>
            <a:r>
              <a:rPr lang="nl-NL" b="1" dirty="0"/>
              <a:t> </a:t>
            </a:r>
            <a:r>
              <a:rPr lang="nl-NL" b="1" dirty="0" err="1"/>
              <a:t>allowed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include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company name, company logo or a </a:t>
            </a:r>
            <a:r>
              <a:rPr lang="nl-NL" b="1" dirty="0" err="1"/>
              <a:t>reference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company in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presentation</a:t>
            </a:r>
            <a:r>
              <a:rPr lang="nl-NL" b="1" dirty="0"/>
              <a:t>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 err="1"/>
              <a:t>Aside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these </a:t>
            </a:r>
            <a:r>
              <a:rPr lang="nl-NL" dirty="0" err="1"/>
              <a:t>specifications</a:t>
            </a:r>
            <a:r>
              <a:rPr lang="nl-NL" dirty="0"/>
              <a:t>, </a:t>
            </a:r>
            <a:r>
              <a:rPr lang="nl-NL" dirty="0" err="1"/>
              <a:t>all</a:t>
            </a:r>
            <a:r>
              <a:rPr lang="nl-NL" dirty="0"/>
              <a:t> information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slides </a:t>
            </a:r>
            <a:r>
              <a:rPr lang="nl-NL" dirty="0" err="1"/>
              <a:t>constitute</a:t>
            </a:r>
            <a:r>
              <a:rPr lang="nl-NL" dirty="0"/>
              <a:t> </a:t>
            </a:r>
            <a:r>
              <a:rPr lang="nl-NL" dirty="0" err="1"/>
              <a:t>suggestions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adapt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template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suit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purposes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shape</a:t>
            </a:r>
            <a:r>
              <a:rPr lang="nl-NL" dirty="0"/>
              <a:t>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We look forward </a:t>
            </a:r>
            <a:r>
              <a:rPr lang="nl-NL" dirty="0" err="1"/>
              <a:t>to</a:t>
            </a:r>
            <a:r>
              <a:rPr lang="nl-NL" dirty="0"/>
              <a:t> meeting </a:t>
            </a:r>
            <a:r>
              <a:rPr lang="nl-NL" dirty="0" err="1"/>
              <a:t>you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Annual</a:t>
            </a:r>
            <a:r>
              <a:rPr lang="nl-NL" dirty="0"/>
              <a:t> 2023 in Vienna!  </a:t>
            </a:r>
          </a:p>
        </p:txBody>
      </p:sp>
    </p:spTree>
    <p:extLst>
      <p:ext uri="{BB962C8B-B14F-4D97-AF65-F5344CB8AC3E}">
        <p14:creationId xmlns:p14="http://schemas.microsoft.com/office/powerpoint/2010/main" val="358799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504CD592-DE99-1037-9813-A6FB8FC3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850BE8E-9725-3EDB-7893-93647F605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59086"/>
            <a:ext cx="9144000" cy="1349829"/>
          </a:xfrm>
        </p:spPr>
        <p:txBody>
          <a:bodyPr>
            <a:normAutofit/>
          </a:bodyPr>
          <a:lstStyle/>
          <a:p>
            <a:endParaRPr lang="en-NL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1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10A806C8-C28B-4245-EEC9-F01734861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51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C4285-8B9A-31B7-4DB2-50754475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1925"/>
            <a:ext cx="10326914" cy="1325563"/>
          </a:xfrm>
        </p:spPr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417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DE4180CF-1014-C263-CC50-D20982826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EB5140-5A16-E4C7-F3B5-ADAFE9E7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5662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10A806C8-C28B-4245-EEC9-F01734861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510" y="0"/>
            <a:ext cx="12202510" cy="686391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C4285-8B9A-31B7-4DB2-50754475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1925"/>
            <a:ext cx="10326914" cy="1325563"/>
          </a:xfrm>
        </p:spPr>
        <p:txBody>
          <a:bodyPr/>
          <a:lstStyle/>
          <a:p>
            <a:r>
              <a:rPr lang="en-US" sz="4400" dirty="0">
                <a:latin typeface="+mn-lt"/>
              </a:rPr>
              <a:t>Acknowledgements / Thank You / Questions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5CC86-CAD6-990C-4D39-0B6D32EBF8CE}"/>
              </a:ext>
            </a:extLst>
          </p:cNvPr>
          <p:cNvSpPr txBox="1">
            <a:spLocks/>
          </p:cNvSpPr>
          <p:nvPr/>
        </p:nvSpPr>
        <p:spPr>
          <a:xfrm>
            <a:off x="1676400" y="1277488"/>
            <a:ext cx="9662984" cy="551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L" dirty="0"/>
              <a:t>One-column format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NL" dirty="0"/>
              <a:t>Author names only (no affiliations)</a:t>
            </a:r>
          </a:p>
        </p:txBody>
      </p:sp>
    </p:spTree>
    <p:extLst>
      <p:ext uri="{BB962C8B-B14F-4D97-AF65-F5344CB8AC3E}">
        <p14:creationId xmlns:p14="http://schemas.microsoft.com/office/powerpoint/2010/main" val="122116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211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TEMPLATE INSTRUCTION: DELETE AFTER READING</vt:lpstr>
      <vt:lpstr>PowerPoint Presentation</vt:lpstr>
      <vt:lpstr>PowerPoint Presentation</vt:lpstr>
      <vt:lpstr>PowerPoint Presentation</vt:lpstr>
      <vt:lpstr>Acknowledgements / Thank You /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Arina Sledina</dc:creator>
  <cp:lastModifiedBy>Arina Sledina</cp:lastModifiedBy>
  <cp:revision>3</cp:revision>
  <dcterms:created xsi:type="dcterms:W3CDTF">2023-03-06T11:05:12Z</dcterms:created>
  <dcterms:modified xsi:type="dcterms:W3CDTF">2023-03-06T13:19:53Z</dcterms:modified>
</cp:coreProperties>
</file>