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j7dGtecIzH1zwM11SHZ5oCvPla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524" y="3"/>
            <a:ext cx="12192000" cy="6857991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9396549" y="5984238"/>
            <a:ext cx="23136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MY" sz="11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Thank You to our Platinum Sponsors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1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MY" sz="11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TBC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92" name="Google Shape;92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descr="Graphical user interface, application&#10;&#10;Description automatically generated" id="93" name="Google Shape;9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36417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"/>
          <p:cNvSpPr txBox="1"/>
          <p:nvPr/>
        </p:nvSpPr>
        <p:spPr>
          <a:xfrm>
            <a:off x="5131633" y="2728454"/>
            <a:ext cx="192873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MY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Paper Number and Title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5" name="Google Shape;95;p2"/>
          <p:cNvCxnSpPr/>
          <p:nvPr/>
        </p:nvCxnSpPr>
        <p:spPr>
          <a:xfrm>
            <a:off x="1182029" y="3178098"/>
            <a:ext cx="10292576" cy="0"/>
          </a:xfrm>
          <a:prstGeom prst="straightConnector1">
            <a:avLst/>
          </a:prstGeom>
          <a:noFill/>
          <a:ln cap="flat" cmpd="sng" w="9525">
            <a:solidFill>
              <a:srgbClr val="3E6EC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2"/>
          <p:cNvSpPr txBox="1"/>
          <p:nvPr/>
        </p:nvSpPr>
        <p:spPr>
          <a:xfrm>
            <a:off x="5113197" y="3357640"/>
            <a:ext cx="20056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MY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Presenter’s Information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02" name="Google Shape;102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descr="Graphical user interface, application&#10;&#10;Description automatically generated" id="103" name="Google Shape;10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3"/>
          <p:cNvSpPr txBox="1"/>
          <p:nvPr/>
        </p:nvSpPr>
        <p:spPr>
          <a:xfrm>
            <a:off x="4984594" y="3228945"/>
            <a:ext cx="1853392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MY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 YOU.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2022-06-27T13:03:48Z</dcterms:created>
  <dc:creator>Jeanne Loh</dc:creator>
</cp:coreProperties>
</file>