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7dGtecIzH1zwM11SHZ5oCvPla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524" y="3"/>
            <a:ext cx="12192000" cy="685799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396549" y="5984238"/>
            <a:ext cx="23136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11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11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TBC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