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ba3d6bff9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ba3d6bff9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ba3d6bff9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ba3d6bff9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ba3d6bff9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ba3d6bff9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ba3d6bff9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ba3d6bff9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12575" y="1143000"/>
            <a:ext cx="8520600" cy="346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Instructions on the use of the Petroleum Geostatistics 2023 Powerpoint Template: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This template has been designed to aid you in the preparation of your presentation at Petroleum Geostatistics 2023.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The first slide must include the full Conference design (See slide 2) and all content slides (See page 3-5) must include the EAGE banner at the top.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We strongly prefer, in order to preserve the academic nature of the technical programme, that presenters limit the use of company or professional logos to the title slide and/or the acknowledgments slide.</a:t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Aside from these specifications, all information on the following slides constitute suggestions, and you may adapt the template to suit the purposes and shape of your presentation.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We look forward to meeting you at Petroleum Geostatistics 2023! 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496050" y="290375"/>
            <a:ext cx="53811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 INSTRUCTION: DELETE AFTER READING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78950" y="1532000"/>
            <a:ext cx="8520600" cy="10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Abstract No.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Presentation Title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1958950" y="2571800"/>
            <a:ext cx="5896500" cy="7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Author, Company and/or Logo Information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SLIDE TITLE HERE (if applicable)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Delete: Change to suit your presentation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3104025" y="445025"/>
            <a:ext cx="572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Acknowledgements / Thank You / Questions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524625" y="1501800"/>
            <a:ext cx="8520600" cy="68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One-Column Format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 txBox="1"/>
          <p:nvPr/>
        </p:nvSpPr>
        <p:spPr>
          <a:xfrm>
            <a:off x="1994625" y="2187000"/>
            <a:ext cx="6275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Author, Company and/or Logo Information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