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18"/>
  </p:normalViewPr>
  <p:slideViewPr>
    <p:cSldViewPr snapToGrid="0">
      <p:cViewPr varScale="1">
        <p:scale>
          <a:sx n="88" d="100"/>
          <a:sy n="88" d="100"/>
        </p:scale>
        <p:origin x="1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D9A4-B6D2-7B58-9C2B-3A280A8AE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43A82-C190-47C6-16A7-0F670175E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E5570-8FA4-7C80-809C-BCA85642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7607D-8065-E69F-26C2-D195CB08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05456-0886-D277-7726-950072B6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9842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DD3E-40D2-FBE8-4D2A-3CC4CBB9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83C32-1B82-EDAA-48E5-9DAAD2101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CA1AB-BF17-0232-74C8-A2DF4BE6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ABC00-1B20-C17D-AB0B-AB59FC9C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69C78-2F55-D3C2-C6D0-655E422A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098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BE614-E600-02E6-0EE8-D85764CDB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23894-C579-EE73-7E68-3378480BD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F729-F5BF-2F11-8E40-0896C504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82F72-3D15-EB10-397B-61741A77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AAF1-B240-8F10-00FD-10660F12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5631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5F27-1338-D6D9-17D7-FEDDCB9C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952B1-31CB-C10E-049D-C1D71F010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49931-1172-16BA-F174-C3397573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A111F-C43C-6691-9D90-F43EE2DA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C6C46-016B-F1BF-B476-588ABDCA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4346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B758-572E-4263-384B-6F1EB8D6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C88E8-186B-F318-87CF-AF5E8E6B6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E2E8-FF7C-82B9-BB43-3049DBAA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C8248-F995-621A-2713-FAEAD858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1408E-8AA0-4113-C1EB-264552A1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887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7006-FD8C-9198-856E-960A6586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25A89-803F-3EA3-C9C1-F56D0B9F2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46C9B-235F-A669-088A-849DB0CB4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670E5-7F9B-3C90-8D5F-7AE44F5A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361D3-3EBA-5C22-5850-6C57EF55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4A6A0-BCCB-8903-63EC-E9A27702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4768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4F2C-11F4-A81F-DA90-4AFA975E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8F021-00FE-8742-7BC8-DEBBADFDE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F2FE8-3F62-5BB0-F21B-F6E5BDCBF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840EC-8664-6201-2AE8-6922438B9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47773-6FAA-9D8D-DD07-1BBF2E302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7DEAE-F12E-0D21-573C-F1C94977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AEFA4-5033-E604-9D36-B412D1E8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73C2C-CAC5-0AEC-2C11-7DB80B6B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479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3223-086F-0563-875F-5F0F1BB3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52924-877F-2E07-A035-95BD0913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0F23E-5DB6-C8CA-A3CC-8E1F3DEF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11074-F93F-2C64-B20F-3FBE3BDE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5731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C0297-BB42-9E90-75DC-1FCFFFE0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7999D-0C40-82E0-6CD6-FB0D4742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6DE04-B07D-513B-91EF-0DE7470C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430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D85B-3255-2C6C-CBA1-3D3F6FEE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B38FB-7ADA-EA63-5592-A1FAF4AE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7F44-87BB-6F09-0790-845C40CE5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74FED-9B16-9F72-6195-3CAB21FC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8BAEA-4435-3906-D15E-11A9D375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63FA3-0410-4725-7B50-9D1C1749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988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67C8-6DAF-5862-CF86-0854D607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75EC9-839C-A7C5-9952-754E10B28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467D5-FCAE-0A85-A0B4-CD9055C51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8E694-D982-976E-6931-CBCAB19A2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BF67B-A061-A2FF-9A6E-094A8BB4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E5AF5-3F72-1AB5-CAC2-D6C442F1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292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65280-475D-9FCA-973C-82153AF2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3896B-DBCA-C6BB-0A9B-E0D8B7724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C6FA-E52A-7DB1-88A7-D5468A674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07DF7-38C8-9746-A9A8-9A70EE012DC4}" type="datetimeFigureOut">
              <a:rPr lang="en-NL" smtClean="0"/>
              <a:t>19/09/2023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E85FB-1BCB-3CB9-9B0E-E436A90F4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6B2BD-B776-8BD6-A28A-A69BD0097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B5CA-7184-3644-941E-29EC503D0A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354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c.org/events/get-2022-3rd-eage-global-energy-transition-conference-exhibitio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1489A-49B8-3D45-7799-7A298EAC6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C78F2-D425-9B60-BB23-E626B7143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3507BB8F-2B08-24C8-6F90-21B1A6B5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6AD76-E393-C533-C2D7-32728EE756F7}"/>
              </a:ext>
            </a:extLst>
          </p:cNvPr>
          <p:cNvSpPr txBox="1"/>
          <p:nvPr/>
        </p:nvSpPr>
        <p:spPr>
          <a:xfrm>
            <a:off x="3040742" y="376516"/>
            <a:ext cx="773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88C24-8EDE-6960-A59D-1E2330BA987C}"/>
              </a:ext>
            </a:extLst>
          </p:cNvPr>
          <p:cNvSpPr txBox="1"/>
          <p:nvPr/>
        </p:nvSpPr>
        <p:spPr>
          <a:xfrm>
            <a:off x="2278742" y="1354048"/>
            <a:ext cx="849782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 err="1"/>
              <a:t>Instructions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GET 2023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This</a:t>
            </a:r>
            <a:r>
              <a:rPr lang="nl-NL" dirty="0"/>
              <a:t> template has been </a:t>
            </a:r>
            <a:r>
              <a:rPr lang="nl-NL" dirty="0" err="1"/>
              <a:t>designed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en-GB" b="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4th EAGE Global Energy Transition Conference &amp; Exhibition (GET 2023).</a:t>
            </a:r>
            <a:endParaRPr lang="en-GB" b="0" i="0" strike="noStrike" dirty="0">
              <a:solidFill>
                <a:schemeClr val="tx1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full Conference design (See slide 2)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content slides (See page 3-5)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GET banner at </a:t>
            </a:r>
            <a:r>
              <a:rPr lang="nl-NL" dirty="0" err="1"/>
              <a:t>the</a:t>
            </a:r>
            <a:r>
              <a:rPr lang="nl-NL" dirty="0"/>
              <a:t> 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</a:t>
            </a:r>
            <a:r>
              <a:rPr lang="nl-NL" b="1" dirty="0" err="1"/>
              <a:t>strongly</a:t>
            </a:r>
            <a:r>
              <a:rPr lang="nl-NL" b="1" dirty="0"/>
              <a:t> </a:t>
            </a:r>
            <a:r>
              <a:rPr lang="nl-NL" b="1" dirty="0" err="1"/>
              <a:t>prefer</a:t>
            </a:r>
            <a:r>
              <a:rPr lang="nl-NL" b="1" dirty="0"/>
              <a:t>, in order </a:t>
            </a:r>
            <a:r>
              <a:rPr lang="nl-NL" b="1" dirty="0" err="1"/>
              <a:t>to</a:t>
            </a:r>
            <a:r>
              <a:rPr lang="nl-NL" b="1" dirty="0"/>
              <a:t> preserve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academic</a:t>
            </a:r>
            <a:r>
              <a:rPr lang="nl-NL" b="1" dirty="0"/>
              <a:t> nature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technical</a:t>
            </a:r>
            <a:r>
              <a:rPr lang="nl-NL" b="1" dirty="0"/>
              <a:t> </a:t>
            </a:r>
            <a:r>
              <a:rPr lang="nl-NL" b="1" dirty="0" err="1"/>
              <a:t>programme</a:t>
            </a:r>
            <a:r>
              <a:rPr lang="nl-NL" b="1" dirty="0"/>
              <a:t>, </a:t>
            </a:r>
            <a:r>
              <a:rPr lang="nl-NL" b="1" dirty="0" err="1"/>
              <a:t>that</a:t>
            </a:r>
            <a:r>
              <a:rPr lang="nl-NL" b="1" dirty="0"/>
              <a:t> </a:t>
            </a:r>
            <a:r>
              <a:rPr lang="nl-NL" b="1" dirty="0" err="1"/>
              <a:t>presenters</a:t>
            </a:r>
            <a:r>
              <a:rPr lang="nl-NL" b="1" dirty="0"/>
              <a:t> limit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company or professional logos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title</a:t>
            </a:r>
            <a:r>
              <a:rPr lang="nl-NL" b="1" dirty="0"/>
              <a:t> slide </a:t>
            </a:r>
            <a:r>
              <a:rPr lang="nl-NL" b="1" dirty="0" err="1"/>
              <a:t>and</a:t>
            </a:r>
            <a:r>
              <a:rPr lang="nl-NL" b="1" dirty="0"/>
              <a:t>/or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acknowledgments</a:t>
            </a:r>
            <a:r>
              <a:rPr lang="nl-NL" b="1" dirty="0"/>
              <a:t> slide.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Aside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these </a:t>
            </a:r>
            <a:r>
              <a:rPr lang="nl-NL" dirty="0" err="1"/>
              <a:t>specifications</a:t>
            </a:r>
            <a:r>
              <a:rPr lang="nl-NL" dirty="0"/>
              <a:t>, </a:t>
            </a:r>
            <a:r>
              <a:rPr lang="nl-NL" dirty="0" err="1"/>
              <a:t>all</a:t>
            </a:r>
            <a:r>
              <a:rPr lang="nl-NL" dirty="0"/>
              <a:t> information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slides </a:t>
            </a:r>
            <a:r>
              <a:rPr lang="nl-NL" dirty="0" err="1"/>
              <a:t>constitute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template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shape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look forward </a:t>
            </a:r>
            <a:r>
              <a:rPr lang="nl-NL" dirty="0" err="1"/>
              <a:t>to</a:t>
            </a:r>
            <a:r>
              <a:rPr lang="nl-NL" dirty="0"/>
              <a:t> meeting </a:t>
            </a:r>
            <a:r>
              <a:rPr lang="nl-NL" dirty="0" err="1"/>
              <a:t>you</a:t>
            </a:r>
            <a:r>
              <a:rPr lang="nl-NL" dirty="0"/>
              <a:t> at </a:t>
            </a:r>
            <a:r>
              <a:rPr lang="en-US" dirty="0"/>
              <a:t>GET 2023</a:t>
            </a:r>
            <a:r>
              <a:rPr lang="nl-NL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14264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1489A-49B8-3D45-7799-7A298EAC6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C78F2-D425-9B60-BB23-E626B7143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 descr="A close-up of a green and blue poster&#10;&#10;Description automatically generated">
            <a:extLst>
              <a:ext uri="{FF2B5EF4-FFF2-40B4-BE49-F238E27FC236}">
                <a16:creationId xmlns:a16="http://schemas.microsoft.com/office/drawing/2014/main" id="{0C7FB98C-CE36-6CC5-51D5-B41F5633C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09E1-C977-D1B3-0699-F46E888E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 descr="A white background with circles&#10;&#10;Description automatically generated">
            <a:extLst>
              <a:ext uri="{FF2B5EF4-FFF2-40B4-BE49-F238E27FC236}">
                <a16:creationId xmlns:a16="http://schemas.microsoft.com/office/drawing/2014/main" id="{8C023380-3C8E-BEBA-E501-1ECA8167E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2" cy="6858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850F46-3483-D3CC-1C01-B1B29FA0FE7B}"/>
              </a:ext>
            </a:extLst>
          </p:cNvPr>
          <p:cNvSpPr txBox="1"/>
          <p:nvPr/>
        </p:nvSpPr>
        <p:spPr>
          <a:xfrm>
            <a:off x="3136375" y="1982680"/>
            <a:ext cx="5919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+mj-lt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+mj-lt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AA17E-E83C-3386-D569-2516B356FDB9}"/>
              </a:ext>
            </a:extLst>
          </p:cNvPr>
          <p:cNvSpPr txBox="1"/>
          <p:nvPr/>
        </p:nvSpPr>
        <p:spPr>
          <a:xfrm>
            <a:off x="3307509" y="3429000"/>
            <a:ext cx="542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333697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7A61-11FE-B3C3-3747-3F9E481F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1CF1-7D5A-7FAC-F1CE-4BD9578B0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4" name="Content Placeholder 4" descr="A white background with circles&#10;&#10;Description automatically generated">
            <a:extLst>
              <a:ext uri="{FF2B5EF4-FFF2-40B4-BE49-F238E27FC236}">
                <a16:creationId xmlns:a16="http://schemas.microsoft.com/office/drawing/2014/main" id="{958B8343-A17C-B6DC-C245-84F47AFD8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2A85CF63-1F9D-BF9F-BF85-2A15E90CEFEE}"/>
              </a:ext>
            </a:extLst>
          </p:cNvPr>
          <p:cNvSpPr txBox="1">
            <a:spLocks/>
          </p:cNvSpPr>
          <p:nvPr/>
        </p:nvSpPr>
        <p:spPr bwMode="auto">
          <a:xfrm>
            <a:off x="1905000" y="1281181"/>
            <a:ext cx="8382000" cy="523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87380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D744-7C0F-D958-E702-5AFC5859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A7A9-ADD9-4DD1-907D-9D01964AA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Content Placeholder 4" descr="A white background with circles&#10;&#10;Description automatically generated">
            <a:extLst>
              <a:ext uri="{FF2B5EF4-FFF2-40B4-BE49-F238E27FC236}">
                <a16:creationId xmlns:a16="http://schemas.microsoft.com/office/drawing/2014/main" id="{B115507E-866B-5DA9-72EB-3B8DE42DA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12CD9376-B082-6488-6729-7501DCF2EAE3}"/>
              </a:ext>
            </a:extLst>
          </p:cNvPr>
          <p:cNvSpPr txBox="1">
            <a:spLocks/>
          </p:cNvSpPr>
          <p:nvPr/>
        </p:nvSpPr>
        <p:spPr bwMode="auto">
          <a:xfrm>
            <a:off x="777924" y="563778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Acknowledgements / Thank You / Questions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D6A84844-A0AA-CB6B-23AF-76E14FE4D6D2}"/>
              </a:ext>
            </a:extLst>
          </p:cNvPr>
          <p:cNvSpPr txBox="1">
            <a:spLocks/>
          </p:cNvSpPr>
          <p:nvPr/>
        </p:nvSpPr>
        <p:spPr bwMode="auto">
          <a:xfrm>
            <a:off x="2773984" y="3267998"/>
            <a:ext cx="648751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384241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188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Arina Sledina</cp:lastModifiedBy>
  <cp:revision>1</cp:revision>
  <dcterms:created xsi:type="dcterms:W3CDTF">2023-09-19T14:05:48Z</dcterms:created>
  <dcterms:modified xsi:type="dcterms:W3CDTF">2023-09-19T14:14:02Z</dcterms:modified>
</cp:coreProperties>
</file>