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6" roundtripDataSignature="AMtx7miegw8nsSDaKi955SdtJr/EGr4EW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3" name="Google Shape;23;p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0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1">
  <p:cSld name="CUSTOM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g1bc34c184ed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/>
          <p:nvPr/>
        </p:nvSpPr>
        <p:spPr>
          <a:xfrm>
            <a:off x="5616424" y="650455"/>
            <a:ext cx="5332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GB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SLIDE TITLE HERE (</a:t>
            </a:r>
            <a:r>
              <a:rPr b="1" i="1" lang="en-GB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if applicable</a:t>
            </a:r>
            <a:r>
              <a:rPr b="1" i="0" lang="en-GB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4"/>
          <p:cNvSpPr txBox="1"/>
          <p:nvPr/>
        </p:nvSpPr>
        <p:spPr>
          <a:xfrm>
            <a:off x="2996643" y="3057572"/>
            <a:ext cx="61902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Delete: Change to suit your presentation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b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2022-12-02T10:06:59Z</dcterms:created>
  <dc:creator>Arina Sledina</dc:creator>
</cp:coreProperties>
</file>