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egw8nsSDaKi955SdtJr/EGr4E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" name="Google Shape;23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bc34c184ed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/>
        </p:nvSpPr>
        <p:spPr>
          <a:xfrm>
            <a:off x="5616424" y="650455"/>
            <a:ext cx="5332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SLIDE TITLE HERE (</a:t>
            </a:r>
            <a:r>
              <a:rPr b="1" i="1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applicable</a:t>
            </a:r>
            <a:r>
              <a:rPr b="1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2996643" y="3057572"/>
            <a:ext cx="6190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Delete: Change to suit your presentation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2022-12-02T10:06:59Z</dcterms:created>
  <dc:creator>Arina Sledina</dc:creator>
</cp:coreProperties>
</file>