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5A41-1506-708F-C477-63794A94C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A8623-97FE-142C-E256-1050844FB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F495-4717-072B-FD5F-5AD28394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7A1B-B782-BBB3-C8EA-90477FA9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0A193-9925-4369-3C00-092F22E4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42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087B-D0FF-102C-8327-77F9B1FE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F95F0-4880-85B7-869F-8A23AC821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0D65A-1788-54F3-DDB0-746C9F62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61351-22E9-5231-2F06-28638DB7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23876-8E4C-A4C2-D8AF-0D5EC54A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85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E74F3-0498-F213-5777-190D77BE6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23F69-8B4C-C4E5-6765-0838CC2ED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7762F-2077-0DFE-BCAD-A2AB6F9B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9D3EB-9BF2-487C-B763-374FEDBF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1C56-3FB4-0B98-E3DB-6C4F9AC8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8153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03C4-5925-3664-0C8A-A6857AA7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1CF9-14BE-E8F1-D11A-AB6AA293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49B04-09EC-7B81-5A34-F70DD93B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FB4E4-4EE4-1B01-1C39-C9A98846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B6390-CC8F-1192-8096-04105FF9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714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D7DC-4F15-AE49-4B33-D737E94A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A8DBD-76C7-B4FA-FD59-C4854087B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0E1-40A8-03A3-2ECF-5580D0DE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26D5A-9F92-C3BB-898C-E6A22800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24EF8-E76C-01C1-5876-DED2436C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161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F494-1548-CBC3-6B7E-A4D1A95C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D293-8F0F-E03D-4A08-7CF4E10A5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29147-0718-54A1-0F23-C183A70EE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4F7FB-F12D-34EE-19A2-F0820E5E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331D6-3A0C-13F1-1769-26A2257F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1CFB3-72D6-B974-CDE6-5CDDF4DE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132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71D4-19B6-73B6-5A04-8D18559C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115D7-76FC-6A70-0FA8-EB7235EA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ABDF1-1E4F-01F8-57F7-E44A400A9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EAC07-51C8-A821-FCB3-C3AD818C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B8F0F-B1E3-0286-E289-D744AA2EF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9DFC5-5A44-5713-A19A-316C7E4B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85B34-FBE2-E2BB-400E-D179C286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FA98A-5D30-0AEA-A767-97170147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777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F526-64D3-B1A6-A7B0-9C63700F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71836-3EA1-B618-BFD4-F6D5A1A4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2235B-1E0E-9160-F5FF-0E895117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5059-F7D0-37B1-A4C7-C0670F1C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122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E0492-495A-ED3E-4BE0-8876DF3F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34096-D0C1-C754-F63A-AC7F237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2F495-2EE7-F627-15B1-35D11BA3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31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C0E4-816E-1A78-23E2-65B6B410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D4C79-9C78-61A5-9A69-8C399DB0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0517F-9C44-3F47-D99D-365528108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3241F-22FB-F526-9E9B-5A5044F8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F9454-0E93-98E6-4AF1-FE948FC9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BDFBF-D994-0367-4C76-DCE466E7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32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66E7-A410-C3BA-B9E0-5425430F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A945B-CDBD-34F7-5C9E-58B6C8F18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61687-B7AF-44DB-391C-5415B77F9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E2411-CEFC-F2FB-46A2-14639094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9FCDD-3061-914D-9756-446195F5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B2CE-990A-8118-7E62-93602BAB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125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EB2AC-F3FD-A859-382A-B2FC471C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952BC-3A5E-1E82-FF2D-64055045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DDF-2694-EB40-FB23-752D0D09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D875-89BF-5647-BEF6-DAD661ABAA50}" type="datetimeFigureOut">
              <a:rPr lang="en-NL" smtClean="0"/>
              <a:t>20/06/2023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AEA3-AB7B-3CDF-8661-825925C5D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60B5-2FB4-073C-1E3F-8EBDDACA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34956-886D-9848-8834-4F504252E8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59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D4A5-77E4-3760-5DDC-F77F2BB73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E8B4B-5736-1117-CB98-9D13ACBCA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610DF910-D4B2-E703-287E-D4E768D4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76A7DB-8F39-E796-C6E3-78C2F252ED4D}"/>
              </a:ext>
            </a:extLst>
          </p:cNvPr>
          <p:cNvSpPr txBox="1">
            <a:spLocks/>
          </p:cNvSpPr>
          <p:nvPr/>
        </p:nvSpPr>
        <p:spPr>
          <a:xfrm>
            <a:off x="0" y="428005"/>
            <a:ext cx="10128030" cy="60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C14ADC-5924-46F9-6284-360D84FAE8F7}"/>
              </a:ext>
            </a:extLst>
          </p:cNvPr>
          <p:cNvSpPr txBox="1">
            <a:spLocks/>
          </p:cNvSpPr>
          <p:nvPr/>
        </p:nvSpPr>
        <p:spPr>
          <a:xfrm>
            <a:off x="1031985" y="1569692"/>
            <a:ext cx="10447283" cy="4916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100" b="1" dirty="0" err="1"/>
              <a:t>Instructions</a:t>
            </a:r>
            <a:r>
              <a:rPr lang="nl-NL" sz="3100" b="1" dirty="0"/>
              <a:t> on </a:t>
            </a:r>
            <a:r>
              <a:rPr lang="nl-NL" sz="3100" b="1" dirty="0" err="1"/>
              <a:t>the</a:t>
            </a:r>
            <a:r>
              <a:rPr lang="nl-NL" sz="3100" b="1" dirty="0"/>
              <a:t> </a:t>
            </a:r>
            <a:r>
              <a:rPr lang="nl-NL" sz="3100" b="1" dirty="0" err="1"/>
              <a:t>use</a:t>
            </a:r>
            <a:r>
              <a:rPr lang="nl-NL" sz="3100" b="1" dirty="0"/>
              <a:t> of </a:t>
            </a:r>
            <a:r>
              <a:rPr lang="nl-NL" sz="3100" b="1" dirty="0" err="1"/>
              <a:t>the</a:t>
            </a:r>
            <a:r>
              <a:rPr lang="nl-NL" sz="3100" b="1" dirty="0"/>
              <a:t> NSG 2023 </a:t>
            </a:r>
            <a:r>
              <a:rPr lang="nl-NL" sz="3100" b="1" dirty="0" err="1"/>
              <a:t>Powerpoint</a:t>
            </a:r>
            <a:r>
              <a:rPr lang="nl-NL" sz="3100" b="1" dirty="0"/>
              <a:t> Template. Delete </a:t>
            </a:r>
            <a:r>
              <a:rPr lang="nl-NL" sz="3100" b="1" dirty="0" err="1"/>
              <a:t>this</a:t>
            </a:r>
            <a:r>
              <a:rPr lang="nl-NL" sz="3100" b="1" dirty="0"/>
              <a:t> page </a:t>
            </a:r>
            <a:r>
              <a:rPr lang="nl-NL" sz="3100" b="1" dirty="0" err="1"/>
              <a:t>from</a:t>
            </a:r>
            <a:r>
              <a:rPr lang="nl-NL" sz="3100" b="1" dirty="0"/>
              <a:t> </a:t>
            </a:r>
            <a:r>
              <a:rPr lang="nl-NL" sz="3100" b="1" dirty="0" err="1"/>
              <a:t>the</a:t>
            </a:r>
            <a:r>
              <a:rPr lang="nl-NL" sz="3100" b="1" dirty="0"/>
              <a:t> </a:t>
            </a:r>
            <a:r>
              <a:rPr lang="nl-NL" sz="3100" b="1" dirty="0" err="1"/>
              <a:t>final</a:t>
            </a:r>
            <a:r>
              <a:rPr lang="nl-NL" sz="3100" b="1" dirty="0"/>
              <a:t> </a:t>
            </a:r>
            <a:r>
              <a:rPr lang="nl-NL" sz="3100" b="1" dirty="0" err="1"/>
              <a:t>presentation</a:t>
            </a:r>
            <a:r>
              <a:rPr lang="nl-NL" sz="3100" b="1" dirty="0"/>
              <a:t>!</a:t>
            </a:r>
            <a:endParaRPr lang="nl-NL" sz="3100" dirty="0"/>
          </a:p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100" dirty="0" err="1"/>
              <a:t>This</a:t>
            </a:r>
            <a:r>
              <a:rPr lang="nl-NL" sz="3100" dirty="0"/>
              <a:t> template has been </a:t>
            </a:r>
            <a:r>
              <a:rPr lang="nl-NL" sz="3100" dirty="0" err="1"/>
              <a:t>designed</a:t>
            </a:r>
            <a:r>
              <a:rPr lang="nl-NL" sz="3100" dirty="0"/>
              <a:t> </a:t>
            </a:r>
            <a:r>
              <a:rPr lang="nl-NL" sz="3100" dirty="0" err="1"/>
              <a:t>to</a:t>
            </a:r>
            <a:r>
              <a:rPr lang="nl-NL" sz="3100" dirty="0"/>
              <a:t> </a:t>
            </a:r>
            <a:r>
              <a:rPr lang="nl-NL" sz="3100" dirty="0" err="1"/>
              <a:t>aid</a:t>
            </a:r>
            <a:r>
              <a:rPr lang="nl-NL" sz="3100" dirty="0"/>
              <a:t> </a:t>
            </a:r>
            <a:r>
              <a:rPr lang="nl-NL" sz="3100" dirty="0" err="1"/>
              <a:t>you</a:t>
            </a:r>
            <a:r>
              <a:rPr lang="nl-NL" sz="3100" dirty="0"/>
              <a:t> in </a:t>
            </a:r>
            <a:r>
              <a:rPr lang="nl-NL" sz="3100" dirty="0" err="1"/>
              <a:t>the</a:t>
            </a:r>
            <a:r>
              <a:rPr lang="nl-NL" sz="3100" dirty="0"/>
              <a:t> </a:t>
            </a:r>
            <a:r>
              <a:rPr lang="nl-NL" sz="3100" dirty="0" err="1"/>
              <a:t>preparation</a:t>
            </a:r>
            <a:r>
              <a:rPr lang="nl-NL" sz="3100" dirty="0"/>
              <a:t> of </a:t>
            </a:r>
            <a:r>
              <a:rPr lang="nl-NL" sz="3100" dirty="0" err="1"/>
              <a:t>your</a:t>
            </a:r>
            <a:r>
              <a:rPr lang="nl-NL" sz="3100" dirty="0"/>
              <a:t> </a:t>
            </a:r>
            <a:r>
              <a:rPr lang="nl-NL" sz="3100" dirty="0" err="1"/>
              <a:t>presentation</a:t>
            </a:r>
            <a:r>
              <a:rPr lang="nl-NL" sz="3100" dirty="0"/>
              <a:t> at </a:t>
            </a:r>
            <a:r>
              <a:rPr lang="nl-NL" sz="3100" dirty="0" err="1"/>
              <a:t>the</a:t>
            </a:r>
            <a:r>
              <a:rPr lang="nl-NL" sz="3100" dirty="0"/>
              <a:t> Technical </a:t>
            </a:r>
            <a:r>
              <a:rPr lang="nl-NL" sz="3100" dirty="0" err="1"/>
              <a:t>Programme</a:t>
            </a:r>
            <a:r>
              <a:rPr lang="nl-NL" sz="3100" dirty="0"/>
              <a:t> of </a:t>
            </a:r>
            <a:r>
              <a:rPr lang="nl-NL" sz="3100" dirty="0" err="1"/>
              <a:t>the</a:t>
            </a:r>
            <a:r>
              <a:rPr lang="nl-NL" sz="3100" dirty="0"/>
              <a:t> NSG 2023 in 2023 in Edinburgh (3 – 7 September). </a:t>
            </a:r>
          </a:p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100" dirty="0"/>
              <a:t>The first slide (page 2) must </a:t>
            </a:r>
            <a:r>
              <a:rPr lang="nl-NL" sz="3100" dirty="0" err="1"/>
              <a:t>include</a:t>
            </a:r>
            <a:r>
              <a:rPr lang="nl-NL" sz="3100" dirty="0"/>
              <a:t> </a:t>
            </a:r>
            <a:r>
              <a:rPr lang="nl-NL" sz="3100" dirty="0" err="1"/>
              <a:t>the</a:t>
            </a:r>
            <a:r>
              <a:rPr lang="nl-NL" sz="3100" dirty="0"/>
              <a:t> full NSG logo. Presentation </a:t>
            </a:r>
            <a:r>
              <a:rPr lang="nl-NL" sz="3100" dirty="0" err="1"/>
              <a:t>title</a:t>
            </a:r>
            <a:r>
              <a:rPr lang="nl-NL" sz="3100" dirty="0"/>
              <a:t> </a:t>
            </a:r>
            <a:r>
              <a:rPr lang="nl-NL" sz="3100" dirty="0" err="1"/>
              <a:t>may</a:t>
            </a:r>
            <a:r>
              <a:rPr lang="nl-NL" sz="3100" dirty="0"/>
              <a:t> </a:t>
            </a:r>
            <a:r>
              <a:rPr lang="nl-NL" sz="3100" dirty="0" err="1"/>
              <a:t>be</a:t>
            </a:r>
            <a:r>
              <a:rPr lang="nl-NL" sz="3100" dirty="0"/>
              <a:t> </a:t>
            </a:r>
            <a:r>
              <a:rPr lang="nl-NL" sz="3100" dirty="0" err="1"/>
              <a:t>included</a:t>
            </a:r>
            <a:r>
              <a:rPr lang="nl-NL" sz="3100" dirty="0"/>
              <a:t> on </a:t>
            </a:r>
            <a:r>
              <a:rPr lang="nl-NL" sz="3100" dirty="0" err="1"/>
              <a:t>the</a:t>
            </a:r>
            <a:r>
              <a:rPr lang="nl-NL" sz="3100" dirty="0"/>
              <a:t> first slide (page 2) or on </a:t>
            </a:r>
            <a:r>
              <a:rPr lang="nl-NL" sz="3100" dirty="0" err="1"/>
              <a:t>the</a:t>
            </a:r>
            <a:r>
              <a:rPr lang="nl-NL" sz="3100" dirty="0"/>
              <a:t> second slide (page 3).</a:t>
            </a:r>
          </a:p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100" dirty="0"/>
              <a:t>The second slide (page 3) </a:t>
            </a:r>
            <a:r>
              <a:rPr lang="nl-NL" sz="3100" dirty="0" err="1"/>
              <a:t>may</a:t>
            </a:r>
            <a:r>
              <a:rPr lang="nl-NL" sz="3100" dirty="0"/>
              <a:t> </a:t>
            </a:r>
            <a:r>
              <a:rPr lang="nl-NL" sz="3100" dirty="0" err="1"/>
              <a:t>include</a:t>
            </a:r>
            <a:r>
              <a:rPr lang="nl-NL" sz="3100" dirty="0"/>
              <a:t> </a:t>
            </a:r>
            <a:r>
              <a:rPr lang="nl-NL" sz="3100" dirty="0" err="1"/>
              <a:t>the</a:t>
            </a:r>
            <a:r>
              <a:rPr lang="nl-NL" sz="3100" dirty="0"/>
              <a:t> </a:t>
            </a:r>
            <a:r>
              <a:rPr lang="nl-NL" sz="3100" dirty="0" err="1"/>
              <a:t>presentation</a:t>
            </a:r>
            <a:r>
              <a:rPr lang="nl-NL" sz="3100" dirty="0"/>
              <a:t> </a:t>
            </a:r>
            <a:r>
              <a:rPr lang="nl-NL" sz="3100" dirty="0" err="1"/>
              <a:t>title</a:t>
            </a:r>
            <a:r>
              <a:rPr lang="nl-NL" sz="3100" dirty="0"/>
              <a:t> </a:t>
            </a:r>
            <a:r>
              <a:rPr lang="nl-NL" sz="3100" dirty="0" err="1"/>
              <a:t>and</a:t>
            </a:r>
            <a:r>
              <a:rPr lang="nl-NL" sz="3100" dirty="0"/>
              <a:t> (co-)</a:t>
            </a:r>
            <a:r>
              <a:rPr lang="nl-NL" sz="3100" dirty="0" err="1"/>
              <a:t>author</a:t>
            </a:r>
            <a:r>
              <a:rPr lang="nl-NL" sz="3100" dirty="0"/>
              <a:t> information.</a:t>
            </a:r>
          </a:p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100" dirty="0" err="1"/>
              <a:t>Use</a:t>
            </a:r>
            <a:r>
              <a:rPr lang="nl-NL" sz="3100" dirty="0"/>
              <a:t> page 4 </a:t>
            </a:r>
            <a:r>
              <a:rPr lang="nl-NL" sz="3100" dirty="0" err="1"/>
              <a:t>for</a:t>
            </a:r>
            <a:r>
              <a:rPr lang="nl-NL" sz="3100" dirty="0"/>
              <a:t> </a:t>
            </a:r>
            <a:r>
              <a:rPr lang="nl-NL" sz="3100" dirty="0" err="1"/>
              <a:t>your</a:t>
            </a:r>
            <a:r>
              <a:rPr lang="nl-NL" sz="3100" dirty="0"/>
              <a:t> </a:t>
            </a:r>
            <a:r>
              <a:rPr lang="nl-NL" sz="3100" dirty="0" err="1"/>
              <a:t>presentation</a:t>
            </a:r>
            <a:r>
              <a:rPr lang="nl-NL" sz="3100" dirty="0"/>
              <a:t> slides. The NSG 2023  must </a:t>
            </a:r>
            <a:r>
              <a:rPr lang="nl-NL" sz="3100" dirty="0" err="1"/>
              <a:t>remain</a:t>
            </a:r>
            <a:r>
              <a:rPr lang="nl-NL" sz="3100" dirty="0"/>
              <a:t> in </a:t>
            </a:r>
            <a:r>
              <a:rPr lang="nl-NL" sz="3100" dirty="0" err="1"/>
              <a:t>the</a:t>
            </a:r>
            <a:r>
              <a:rPr lang="nl-NL" sz="3100" dirty="0"/>
              <a:t> </a:t>
            </a:r>
            <a:r>
              <a:rPr lang="nl-NL" sz="3100" dirty="0" err="1"/>
              <a:t>bottom</a:t>
            </a:r>
            <a:r>
              <a:rPr lang="nl-NL" sz="3100" dirty="0"/>
              <a:t> right corner.</a:t>
            </a:r>
          </a:p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100" b="1" dirty="0"/>
              <a:t>Company or professional </a:t>
            </a:r>
            <a:r>
              <a:rPr lang="nl-NL" sz="3100" b="1" dirty="0" err="1"/>
              <a:t>names</a:t>
            </a:r>
            <a:r>
              <a:rPr lang="nl-NL" sz="3100" b="1" dirty="0"/>
              <a:t> </a:t>
            </a:r>
            <a:r>
              <a:rPr lang="nl-NL" sz="3100" b="1" dirty="0" err="1"/>
              <a:t>and</a:t>
            </a:r>
            <a:r>
              <a:rPr lang="nl-NL" sz="3100" b="1" dirty="0"/>
              <a:t> logos are </a:t>
            </a:r>
            <a:r>
              <a:rPr lang="nl-NL" sz="3100" b="1" dirty="0" err="1"/>
              <a:t>allowed</a:t>
            </a:r>
            <a:r>
              <a:rPr lang="nl-NL" sz="3100" b="1" dirty="0"/>
              <a:t> </a:t>
            </a:r>
            <a:r>
              <a:rPr lang="nl-NL" sz="3100" b="1" dirty="0" err="1"/>
              <a:t>only</a:t>
            </a:r>
            <a:r>
              <a:rPr lang="nl-NL" sz="3100" b="1" dirty="0"/>
              <a:t> on </a:t>
            </a:r>
            <a:r>
              <a:rPr lang="nl-NL" sz="3100" b="1" dirty="0" err="1"/>
              <a:t>the</a:t>
            </a:r>
            <a:r>
              <a:rPr lang="nl-NL" sz="3100" b="1" dirty="0"/>
              <a:t> last slide (page 5).</a:t>
            </a:r>
          </a:p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100" dirty="0"/>
              <a:t>We look forward </a:t>
            </a:r>
            <a:r>
              <a:rPr lang="nl-NL" sz="3100" dirty="0" err="1"/>
              <a:t>to</a:t>
            </a:r>
            <a:r>
              <a:rPr lang="nl-NL" sz="3100" dirty="0"/>
              <a:t> meeting </a:t>
            </a:r>
            <a:r>
              <a:rPr lang="nl-NL" sz="3100" dirty="0" err="1"/>
              <a:t>you</a:t>
            </a:r>
            <a:r>
              <a:rPr lang="nl-NL" sz="3100" dirty="0"/>
              <a:t> at </a:t>
            </a:r>
            <a:r>
              <a:rPr lang="nl-NL" sz="3100" dirty="0" err="1"/>
              <a:t>the</a:t>
            </a:r>
            <a:r>
              <a:rPr lang="nl-NL" sz="3100" dirty="0"/>
              <a:t> NSG 2023 in Edinburgh!  </a:t>
            </a:r>
          </a:p>
        </p:txBody>
      </p:sp>
    </p:spTree>
    <p:extLst>
      <p:ext uri="{BB962C8B-B14F-4D97-AF65-F5344CB8AC3E}">
        <p14:creationId xmlns:p14="http://schemas.microsoft.com/office/powerpoint/2010/main" val="221805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6F67-42B9-4DD9-4E5A-039497DD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ADF7B417-55DD-4444-7268-BD24477E9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65629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A0DF-FADB-29A5-09DF-84D6A7F0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6D46A873-F421-8028-FF07-696D4AF1C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884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1DF8-2AE6-74CC-30A0-40441B0E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 descr="A picture containing text, screenshot, white, design&#10;&#10;Description automatically generated">
            <a:extLst>
              <a:ext uri="{FF2B5EF4-FFF2-40B4-BE49-F238E27FC236}">
                <a16:creationId xmlns:a16="http://schemas.microsoft.com/office/drawing/2014/main" id="{2064D33A-00E1-C1A4-B415-53969ED3D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37024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1132-1824-C386-C51D-2734E96A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F27AD54C-7C37-DC91-8E2F-69F0934EC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7801" y="-100013"/>
            <a:ext cx="12369800" cy="695801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161EAA-3B44-7C0D-CF27-E525FD68E925}"/>
              </a:ext>
            </a:extLst>
          </p:cNvPr>
          <p:cNvSpPr txBox="1">
            <a:spLocks/>
          </p:cNvSpPr>
          <p:nvPr/>
        </p:nvSpPr>
        <p:spPr>
          <a:xfrm>
            <a:off x="1075038" y="397783"/>
            <a:ext cx="8896276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+mn-lt"/>
              </a:rPr>
              <a:t>Acknowledgements / Thank You / Questions</a:t>
            </a:r>
            <a:endParaRPr lang="en-NL" sz="4000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D729E2-58F5-6CEA-01B1-9B11709AB3FC}"/>
              </a:ext>
            </a:extLst>
          </p:cNvPr>
          <p:cNvSpPr txBox="1">
            <a:spLocks/>
          </p:cNvSpPr>
          <p:nvPr/>
        </p:nvSpPr>
        <p:spPr>
          <a:xfrm>
            <a:off x="1075038" y="1293762"/>
            <a:ext cx="10878423" cy="500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/>
              <a:t>One-column format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/>
          </a:p>
          <a:p>
            <a:pPr marL="0" indent="0">
              <a:buFont typeface="Arial" panose="020B0604020202020204" pitchFamily="34" charset="0"/>
              <a:buNone/>
            </a:pPr>
            <a:endParaRPr lang="en-NL"/>
          </a:p>
          <a:p>
            <a:pPr marL="0" indent="0">
              <a:buFont typeface="Arial" panose="020B0604020202020204" pitchFamily="34" charset="0"/>
              <a:buNone/>
            </a:pPr>
            <a:endParaRPr lang="en-NL"/>
          </a:p>
          <a:p>
            <a:pPr marL="0" indent="0">
              <a:buFont typeface="Arial" panose="020B0604020202020204" pitchFamily="34" charset="0"/>
              <a:buNone/>
            </a:pPr>
            <a:endParaRPr lang="en-NL"/>
          </a:p>
          <a:p>
            <a:pPr marL="0" indent="0">
              <a:buFont typeface="Arial" panose="020B0604020202020204" pitchFamily="34" charset="0"/>
              <a:buNone/>
            </a:pPr>
            <a:r>
              <a:rPr lang="en-NL"/>
              <a:t>Author, Company name and/or Logo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468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177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1</cp:revision>
  <dcterms:created xsi:type="dcterms:W3CDTF">2023-06-20T09:57:01Z</dcterms:created>
  <dcterms:modified xsi:type="dcterms:W3CDTF">2023-06-20T11:48:11Z</dcterms:modified>
</cp:coreProperties>
</file>