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7" r:id="rId2"/>
    <p:sldId id="256" r:id="rId3"/>
  </p:sldIdLst>
  <p:sldSz cx="11430000" cy="11430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567"/>
    <p:restoredTop sz="95728"/>
  </p:normalViewPr>
  <p:slideViewPr>
    <p:cSldViewPr snapToGrid="0" snapToObjects="1">
      <p:cViewPr varScale="1">
        <p:scale>
          <a:sx n="123" d="100"/>
          <a:sy n="123" d="100"/>
        </p:scale>
        <p:origin x="3384" y="192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857250" y="3755572"/>
            <a:ext cx="9715500" cy="3151414"/>
          </a:xfrm>
        </p:spPr>
        <p:txBody>
          <a:bodyPr anchor="ctr"/>
          <a:lstStyle>
            <a:lvl1pPr algn="ctr">
              <a:defRPr sz="7500" b="1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SPEAKER NAME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857250" y="7102929"/>
            <a:ext cx="9715500" cy="2090057"/>
          </a:xfrm>
        </p:spPr>
        <p:txBody>
          <a:bodyPr anchor="ctr"/>
          <a:lstStyle>
            <a:lvl1pPr marL="0" indent="0" algn="ctr">
              <a:buNone/>
              <a:defRPr sz="3000" i="1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  <a:lvl2pPr marL="571500" indent="0" algn="ctr">
              <a:buNone/>
              <a:defRPr sz="2500"/>
            </a:lvl2pPr>
            <a:lvl3pPr marL="1143000" indent="0" algn="ctr">
              <a:buNone/>
              <a:defRPr sz="2250"/>
            </a:lvl3pPr>
            <a:lvl4pPr marL="1714500" indent="0" algn="ctr">
              <a:buNone/>
              <a:defRPr sz="2000"/>
            </a:lvl4pPr>
            <a:lvl5pPr marL="2286000" indent="0" algn="ctr">
              <a:buNone/>
              <a:defRPr sz="2000"/>
            </a:lvl5pPr>
            <a:lvl6pPr marL="2857500" indent="0" algn="ctr">
              <a:buNone/>
              <a:defRPr sz="2000"/>
            </a:lvl6pPr>
            <a:lvl7pPr marL="3429000" indent="0" algn="ctr">
              <a:buNone/>
              <a:defRPr sz="2000"/>
            </a:lvl7pPr>
            <a:lvl8pPr marL="4000500" indent="0" algn="ctr">
              <a:buNone/>
              <a:defRPr sz="2000"/>
            </a:lvl8pPr>
            <a:lvl9pPr marL="4572000" indent="0" algn="ctr">
              <a:buNone/>
              <a:defRPr sz="2000"/>
            </a:lvl9pPr>
          </a:lstStyle>
          <a:p>
            <a:r>
              <a:rPr lang="en-GB" dirty="0"/>
              <a:t>PRESENTATION TITLE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5CA53F-9D28-5546-97EB-C129F1668738}" type="datetimeFigureOut">
              <a:rPr lang="en-NL" smtClean="0"/>
              <a:t>07/09/2022</a:t>
            </a:fld>
            <a:endParaRPr lang="en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32714E-0A8B-D549-A2C0-51136CB41E09}" type="slidenum">
              <a:rPr lang="en-NL" smtClean="0"/>
              <a:t>‹#›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27854808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85813" y="608544"/>
            <a:ext cx="9858375" cy="22092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85813" y="3042708"/>
            <a:ext cx="9858375" cy="725223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85813" y="10593919"/>
            <a:ext cx="2571750" cy="60854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5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5CA53F-9D28-5546-97EB-C129F1668738}" type="datetimeFigureOut">
              <a:rPr lang="en-NL" smtClean="0"/>
              <a:t>07/09/2022</a:t>
            </a:fld>
            <a:endParaRPr lang="en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786188" y="10593919"/>
            <a:ext cx="3857625" cy="60854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5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072438" y="10593919"/>
            <a:ext cx="2571750" cy="60854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5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32714E-0A8B-D549-A2C0-51136CB41E09}" type="slidenum">
              <a:rPr lang="en-NL" smtClean="0"/>
              <a:t>‹#›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30818054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p:txStyles>
    <p:titleStyle>
      <a:lvl1pPr algn="l" defTabSz="1143000" rtl="0" eaLnBrk="1" latinLnBrk="0" hangingPunct="1">
        <a:lnSpc>
          <a:spcPct val="90000"/>
        </a:lnSpc>
        <a:spcBef>
          <a:spcPct val="0"/>
        </a:spcBef>
        <a:buNone/>
        <a:defRPr sz="55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85750" indent="-285750" algn="l" defTabSz="1143000" rtl="0" eaLnBrk="1" latinLnBrk="0" hangingPunct="1">
        <a:lnSpc>
          <a:spcPct val="90000"/>
        </a:lnSpc>
        <a:spcBef>
          <a:spcPts val="1250"/>
        </a:spcBef>
        <a:buFont typeface="Arial" panose="020B0604020202020204" pitchFamily="34" charset="0"/>
        <a:buChar char="•"/>
        <a:defRPr sz="3500" kern="1200">
          <a:solidFill>
            <a:schemeClr val="tx1"/>
          </a:solidFill>
          <a:latin typeface="+mn-lt"/>
          <a:ea typeface="+mn-ea"/>
          <a:cs typeface="+mn-cs"/>
        </a:defRPr>
      </a:lvl1pPr>
      <a:lvl2pPr marL="857250" indent="-285750" algn="l" defTabSz="1143000" rtl="0" eaLnBrk="1" latinLnBrk="0" hangingPunct="1">
        <a:lnSpc>
          <a:spcPct val="90000"/>
        </a:lnSpc>
        <a:spcBef>
          <a:spcPts val="625"/>
        </a:spcBef>
        <a:buFont typeface="Arial" panose="020B0604020202020204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428750" indent="-285750" algn="l" defTabSz="1143000" rtl="0" eaLnBrk="1" latinLnBrk="0" hangingPunct="1">
        <a:lnSpc>
          <a:spcPct val="90000"/>
        </a:lnSpc>
        <a:spcBef>
          <a:spcPts val="625"/>
        </a:spcBef>
        <a:buFont typeface="Arial" panose="020B0604020202020204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3pPr>
      <a:lvl4pPr marL="2000250" indent="-285750" algn="l" defTabSz="1143000" rtl="0" eaLnBrk="1" latinLnBrk="0" hangingPunct="1">
        <a:lnSpc>
          <a:spcPct val="90000"/>
        </a:lnSpc>
        <a:spcBef>
          <a:spcPts val="625"/>
        </a:spcBef>
        <a:buFont typeface="Arial" panose="020B0604020202020204" pitchFamily="34" charset="0"/>
        <a:buChar char="•"/>
        <a:defRPr sz="2250" kern="1200">
          <a:solidFill>
            <a:schemeClr val="tx1"/>
          </a:solidFill>
          <a:latin typeface="+mn-lt"/>
          <a:ea typeface="+mn-ea"/>
          <a:cs typeface="+mn-cs"/>
        </a:defRPr>
      </a:lvl4pPr>
      <a:lvl5pPr marL="2571750" indent="-285750" algn="l" defTabSz="1143000" rtl="0" eaLnBrk="1" latinLnBrk="0" hangingPunct="1">
        <a:lnSpc>
          <a:spcPct val="90000"/>
        </a:lnSpc>
        <a:spcBef>
          <a:spcPts val="625"/>
        </a:spcBef>
        <a:buFont typeface="Arial" panose="020B0604020202020204" pitchFamily="34" charset="0"/>
        <a:buChar char="•"/>
        <a:defRPr sz="2250" kern="1200">
          <a:solidFill>
            <a:schemeClr val="tx1"/>
          </a:solidFill>
          <a:latin typeface="+mn-lt"/>
          <a:ea typeface="+mn-ea"/>
          <a:cs typeface="+mn-cs"/>
        </a:defRPr>
      </a:lvl5pPr>
      <a:lvl6pPr marL="3143250" indent="-285750" algn="l" defTabSz="1143000" rtl="0" eaLnBrk="1" latinLnBrk="0" hangingPunct="1">
        <a:lnSpc>
          <a:spcPct val="90000"/>
        </a:lnSpc>
        <a:spcBef>
          <a:spcPts val="625"/>
        </a:spcBef>
        <a:buFont typeface="Arial" panose="020B0604020202020204" pitchFamily="34" charset="0"/>
        <a:buChar char="•"/>
        <a:defRPr sz="2250" kern="1200">
          <a:solidFill>
            <a:schemeClr val="tx1"/>
          </a:solidFill>
          <a:latin typeface="+mn-lt"/>
          <a:ea typeface="+mn-ea"/>
          <a:cs typeface="+mn-cs"/>
        </a:defRPr>
      </a:lvl6pPr>
      <a:lvl7pPr marL="3714750" indent="-285750" algn="l" defTabSz="1143000" rtl="0" eaLnBrk="1" latinLnBrk="0" hangingPunct="1">
        <a:lnSpc>
          <a:spcPct val="90000"/>
        </a:lnSpc>
        <a:spcBef>
          <a:spcPts val="625"/>
        </a:spcBef>
        <a:buFont typeface="Arial" panose="020B0604020202020204" pitchFamily="34" charset="0"/>
        <a:buChar char="•"/>
        <a:defRPr sz="2250" kern="1200">
          <a:solidFill>
            <a:schemeClr val="tx1"/>
          </a:solidFill>
          <a:latin typeface="+mn-lt"/>
          <a:ea typeface="+mn-ea"/>
          <a:cs typeface="+mn-cs"/>
        </a:defRPr>
      </a:lvl7pPr>
      <a:lvl8pPr marL="4286250" indent="-285750" algn="l" defTabSz="1143000" rtl="0" eaLnBrk="1" latinLnBrk="0" hangingPunct="1">
        <a:lnSpc>
          <a:spcPct val="90000"/>
        </a:lnSpc>
        <a:spcBef>
          <a:spcPts val="625"/>
        </a:spcBef>
        <a:buFont typeface="Arial" panose="020B0604020202020204" pitchFamily="34" charset="0"/>
        <a:buChar char="•"/>
        <a:defRPr sz="2250" kern="1200">
          <a:solidFill>
            <a:schemeClr val="tx1"/>
          </a:solidFill>
          <a:latin typeface="+mn-lt"/>
          <a:ea typeface="+mn-ea"/>
          <a:cs typeface="+mn-cs"/>
        </a:defRPr>
      </a:lvl8pPr>
      <a:lvl9pPr marL="4857750" indent="-285750" algn="l" defTabSz="1143000" rtl="0" eaLnBrk="1" latinLnBrk="0" hangingPunct="1">
        <a:lnSpc>
          <a:spcPct val="90000"/>
        </a:lnSpc>
        <a:spcBef>
          <a:spcPts val="625"/>
        </a:spcBef>
        <a:buFont typeface="Arial" panose="020B0604020202020204" pitchFamily="34" charset="0"/>
        <a:buChar char="•"/>
        <a:defRPr sz="22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143000" rtl="0" eaLnBrk="1" latinLnBrk="0" hangingPunct="1">
        <a:defRPr sz="2250" kern="1200">
          <a:solidFill>
            <a:schemeClr val="tx1"/>
          </a:solidFill>
          <a:latin typeface="+mn-lt"/>
          <a:ea typeface="+mn-ea"/>
          <a:cs typeface="+mn-cs"/>
        </a:defRPr>
      </a:lvl1pPr>
      <a:lvl2pPr marL="571500" algn="l" defTabSz="1143000" rtl="0" eaLnBrk="1" latinLnBrk="0" hangingPunct="1">
        <a:defRPr sz="225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algn="l" defTabSz="1143000" rtl="0" eaLnBrk="1" latinLnBrk="0" hangingPunct="1">
        <a:defRPr sz="2250" kern="1200">
          <a:solidFill>
            <a:schemeClr val="tx1"/>
          </a:solidFill>
          <a:latin typeface="+mn-lt"/>
          <a:ea typeface="+mn-ea"/>
          <a:cs typeface="+mn-cs"/>
        </a:defRPr>
      </a:lvl3pPr>
      <a:lvl4pPr marL="1714500" algn="l" defTabSz="1143000" rtl="0" eaLnBrk="1" latinLnBrk="0" hangingPunct="1">
        <a:defRPr sz="2250" kern="1200">
          <a:solidFill>
            <a:schemeClr val="tx1"/>
          </a:solidFill>
          <a:latin typeface="+mn-lt"/>
          <a:ea typeface="+mn-ea"/>
          <a:cs typeface="+mn-cs"/>
        </a:defRPr>
      </a:lvl4pPr>
      <a:lvl5pPr marL="2286000" algn="l" defTabSz="1143000" rtl="0" eaLnBrk="1" latinLnBrk="0" hangingPunct="1">
        <a:defRPr sz="2250" kern="1200">
          <a:solidFill>
            <a:schemeClr val="tx1"/>
          </a:solidFill>
          <a:latin typeface="+mn-lt"/>
          <a:ea typeface="+mn-ea"/>
          <a:cs typeface="+mn-cs"/>
        </a:defRPr>
      </a:lvl5pPr>
      <a:lvl6pPr marL="2857500" algn="l" defTabSz="1143000" rtl="0" eaLnBrk="1" latinLnBrk="0" hangingPunct="1">
        <a:defRPr sz="2250" kern="1200">
          <a:solidFill>
            <a:schemeClr val="tx1"/>
          </a:solidFill>
          <a:latin typeface="+mn-lt"/>
          <a:ea typeface="+mn-ea"/>
          <a:cs typeface="+mn-cs"/>
        </a:defRPr>
      </a:lvl6pPr>
      <a:lvl7pPr marL="3429000" algn="l" defTabSz="1143000" rtl="0" eaLnBrk="1" latinLnBrk="0" hangingPunct="1">
        <a:defRPr sz="2250" kern="1200">
          <a:solidFill>
            <a:schemeClr val="tx1"/>
          </a:solidFill>
          <a:latin typeface="+mn-lt"/>
          <a:ea typeface="+mn-ea"/>
          <a:cs typeface="+mn-cs"/>
        </a:defRPr>
      </a:lvl7pPr>
      <a:lvl8pPr marL="4000500" algn="l" defTabSz="1143000" rtl="0" eaLnBrk="1" latinLnBrk="0" hangingPunct="1">
        <a:defRPr sz="2250" kern="1200">
          <a:solidFill>
            <a:schemeClr val="tx1"/>
          </a:solidFill>
          <a:latin typeface="+mn-lt"/>
          <a:ea typeface="+mn-ea"/>
          <a:cs typeface="+mn-cs"/>
        </a:defRPr>
      </a:lvl8pPr>
      <a:lvl9pPr marL="4572000" algn="l" defTabSz="1143000" rtl="0" eaLnBrk="1" latinLnBrk="0" hangingPunct="1">
        <a:defRPr sz="22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CFDB4BA6-230A-225D-F78D-50D9B2BBCC0B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1430000" cy="11430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485907A-59CE-1D42-9F65-38B75C7AA8A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57250" y="4704999"/>
            <a:ext cx="9715500" cy="2351611"/>
          </a:xfrm>
        </p:spPr>
        <p:txBody>
          <a:bodyPr/>
          <a:lstStyle/>
          <a:p>
            <a:endParaRPr lang="en-NL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749B831-5EDB-3B42-A3B1-D785C6EFC18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57250" y="7414950"/>
            <a:ext cx="9715500" cy="1877786"/>
          </a:xfrm>
        </p:spPr>
        <p:txBody>
          <a:bodyPr/>
          <a:lstStyle/>
          <a:p>
            <a:endParaRPr lang="en-NL" dirty="0"/>
          </a:p>
        </p:txBody>
      </p:sp>
    </p:spTree>
    <p:extLst>
      <p:ext uri="{BB962C8B-B14F-4D97-AF65-F5344CB8AC3E}">
        <p14:creationId xmlns:p14="http://schemas.microsoft.com/office/powerpoint/2010/main" val="180670432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35A14B39-6C81-11C0-11ED-6C21468D51AA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1430000" cy="11430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485907A-59CE-1D42-9F65-38B75C7AA8A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57250" y="4704999"/>
            <a:ext cx="9715500" cy="2351611"/>
          </a:xfrm>
        </p:spPr>
        <p:txBody>
          <a:bodyPr/>
          <a:lstStyle/>
          <a:p>
            <a:endParaRPr lang="en-NL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749B831-5EDB-3B42-A3B1-D785C6EFC18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57250" y="7414950"/>
            <a:ext cx="9715500" cy="1877786"/>
          </a:xfrm>
        </p:spPr>
        <p:txBody>
          <a:bodyPr/>
          <a:lstStyle/>
          <a:p>
            <a:endParaRPr lang="en-NL" dirty="0"/>
          </a:p>
        </p:txBody>
      </p:sp>
    </p:spTree>
    <p:extLst>
      <p:ext uri="{BB962C8B-B14F-4D97-AF65-F5344CB8AC3E}">
        <p14:creationId xmlns:p14="http://schemas.microsoft.com/office/powerpoint/2010/main" val="270722121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2" id="{638E628D-EC04-B140-B3DB-93BAFB9531BD}" vid="{4E5985EB-0834-E64D-969E-2316FA04E573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20</TotalTime>
  <Words>0</Words>
  <Application>Microsoft Macintosh PowerPoint</Application>
  <PresentationFormat>Custom</PresentationFormat>
  <Paragraphs>0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Arial</vt:lpstr>
      <vt:lpstr>Calibri</vt:lpstr>
      <vt:lpstr>Calibri Light</vt:lpstr>
      <vt:lpstr>Century Gothic</vt:lpstr>
      <vt:lpstr>Office Theme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Hang Pham</dc:creator>
  <cp:lastModifiedBy>Hang Pham</cp:lastModifiedBy>
  <cp:revision>3</cp:revision>
  <dcterms:created xsi:type="dcterms:W3CDTF">2022-09-07T08:47:36Z</dcterms:created>
  <dcterms:modified xsi:type="dcterms:W3CDTF">2022-09-07T15:11:54Z</dcterms:modified>
</cp:coreProperties>
</file>