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noWIw+22l2OkSRfcz9i4uCAup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24" y="3"/>
            <a:ext cx="12192000" cy="685799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9810900" y="5878825"/>
            <a:ext cx="23811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MY" sz="1100" u="none" cap="none" strike="noStrike">
                <a:solidFill>
                  <a:srgbClr val="3E6EC2"/>
                </a:solidFill>
                <a:latin typeface="Calibri"/>
                <a:ea typeface="Calibri"/>
                <a:cs typeface="Calibri"/>
                <a:sym typeface="Calibri"/>
              </a:rPr>
              <a:t>Thank You to our Platinum Sponsors</a:t>
            </a:r>
            <a:endParaRPr b="0" i="0" sz="1400" u="none" cap="none" strike="noStrike">
              <a:solidFill>
                <a:srgbClr val="3E6EC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86775" y="6140413"/>
            <a:ext cx="1829351" cy="71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3" name="Google Shape;93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3641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/>
        </p:nvSpPr>
        <p:spPr>
          <a:xfrm>
            <a:off x="5131633" y="2728454"/>
            <a:ext cx="19287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Number and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1182029" y="3178098"/>
            <a:ext cx="10292576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7" name="Google Shape;97;p2"/>
          <p:cNvSpPr txBox="1"/>
          <p:nvPr/>
        </p:nvSpPr>
        <p:spPr>
          <a:xfrm>
            <a:off x="5113197" y="3357640"/>
            <a:ext cx="20056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Presenter’s Information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104" name="Google Shape;10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/>
          <p:nvPr/>
        </p:nvSpPr>
        <p:spPr>
          <a:xfrm>
            <a:off x="4984594" y="3228945"/>
            <a:ext cx="18533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MY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2022-06-27T13:03:48Z</dcterms:created>
  <dc:creator>Jeanne Loh</dc:creator>
</cp:coreProperties>
</file>