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1430000" cx="1143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0">
          <p15:clr>
            <a:srgbClr val="747775"/>
          </p15:clr>
        </p15:guide>
        <p15:guide id="2" pos="36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0" orient="horz"/>
        <p:guide pos="36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797e14894_0_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797e148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2d2392147a_0_5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2d239214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89635" y="1654611"/>
            <a:ext cx="10650600" cy="4561200"/>
          </a:xfrm>
          <a:prstGeom prst="rect">
            <a:avLst/>
          </a:prstGeom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8200"/>
              <a:buNone/>
              <a:defRPr sz="8200">
                <a:solidFill>
                  <a:srgbClr val="B7B7B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89625" y="6298056"/>
            <a:ext cx="10650600" cy="17613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4400"/>
              <a:buNone/>
              <a:defRPr sz="4400">
                <a:solidFill>
                  <a:srgbClr val="B7B7B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89625" y="2458056"/>
            <a:ext cx="10650600" cy="4363200"/>
          </a:xfrm>
          <a:prstGeom prst="rect">
            <a:avLst/>
          </a:prstGeom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89625" y="7004944"/>
            <a:ext cx="10650600" cy="28908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89625" y="4779667"/>
            <a:ext cx="10650600" cy="1870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89625" y="2561056"/>
            <a:ext cx="4999800" cy="75921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040500" y="2561056"/>
            <a:ext cx="4999800" cy="75921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89625" y="1234667"/>
            <a:ext cx="3510000" cy="1679400"/>
          </a:xfrm>
          <a:prstGeom prst="rect">
            <a:avLst/>
          </a:prstGeom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89625" y="3088000"/>
            <a:ext cx="3510000" cy="70653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12813" y="1000333"/>
            <a:ext cx="7959900" cy="90906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715000" y="-278"/>
            <a:ext cx="5715000" cy="114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31875" y="2740389"/>
            <a:ext cx="5056500" cy="3294000"/>
          </a:xfrm>
          <a:prstGeom prst="rect">
            <a:avLst/>
          </a:prstGeom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31875" y="6229056"/>
            <a:ext cx="5056500" cy="27447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174375" y="1609056"/>
            <a:ext cx="4796400" cy="82113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89625" y="9401278"/>
            <a:ext cx="7498500" cy="13446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