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24000" cy="20104100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>
      <p:cViewPr varScale="1">
        <p:scale>
          <a:sx n="38" d="100"/>
          <a:sy n="38" d="100"/>
        </p:scale>
        <p:origin x="3264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133" y="332133"/>
            <a:ext cx="13560209" cy="19522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Irina Kovalevska</cp:lastModifiedBy>
  <cp:revision>1</cp:revision>
  <dcterms:created xsi:type="dcterms:W3CDTF">2024-01-24T10:23:19Z</dcterms:created>
  <dcterms:modified xsi:type="dcterms:W3CDTF">2024-01-24T10:23:45Z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2024-01-24T00:00:00Z</vt:filetime>
  </property>
  <property fmtid="{D5CDD505-2E9C-101B-9397-08002B2CF9AE}" pid="3" name="Creator">
    <vt:lpwstr>Adobe Acrobat 23.8</vt:lpwstr>
  </property>
  <property fmtid="{D5CDD505-2E9C-101B-9397-08002B2CF9AE}" pid="4" name="LastSaved">
    <vt:filetime>2024-01-24T00:00:00Z</vt:filetime>
  </property>
  <property fmtid="{D5CDD505-2E9C-101B-9397-08002B2CF9AE}" pid="5" name="Producer">
    <vt:lpwstr>Adobe Acrobat 23.8 Image Conversion Plug-in</vt:lpwstr>
  </property>
</Properties>
</file>