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3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4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gESHja0BWaINGILfvZvHJl9glU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1"/>
    <p:restoredTop sz="94661"/>
  </p:normalViewPr>
  <p:slideViewPr>
    <p:cSldViewPr snapToGrid="0" snapToObjects="1">
      <p:cViewPr varScale="1">
        <p:scale>
          <a:sx n="97" d="100"/>
          <a:sy n="97" d="100"/>
        </p:scale>
        <p:origin x="224" y="5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27852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284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/>
        </p:nvSpPr>
        <p:spPr>
          <a:xfrm>
            <a:off x="3810000" y="937128"/>
            <a:ext cx="8382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TEMPLATE INSTRUCTION: DELETE AFTER READING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497633" y="1663131"/>
            <a:ext cx="11196734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Instructions</a:t>
            </a:r>
            <a:r>
              <a:rPr lang="nl-NL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the </a:t>
            </a:r>
            <a:r>
              <a:rPr lang="nl-NL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</a:t>
            </a:r>
            <a:r>
              <a:rPr lang="nl-NL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nl-NL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Fourth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EAGE Eastern Mediterranean Workshop</a:t>
            </a:r>
            <a:r>
              <a:rPr lang="nl-N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Powerpoint</a:t>
            </a:r>
            <a:r>
              <a:rPr lang="nl-NL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Template: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template has been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designed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aid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preparation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Fourth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EAGE Eastern Mediterranean Workshop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first slide must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full workshop design (See slide 2)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content slides (See page 3-5) must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EAGE logo at the top.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</a:t>
            </a:r>
            <a:r>
              <a:rPr lang="nl-NL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strongly</a:t>
            </a:r>
            <a:r>
              <a:rPr lang="nl-N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prefer</a:t>
            </a:r>
            <a:r>
              <a:rPr lang="nl-N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 order </a:t>
            </a:r>
            <a:r>
              <a:rPr lang="nl-NL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nl-N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preserve</a:t>
            </a:r>
            <a:r>
              <a:rPr lang="nl-N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nl-NL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academic</a:t>
            </a:r>
            <a:r>
              <a:rPr lang="nl-N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nature</a:t>
            </a:r>
            <a:r>
              <a:rPr lang="nl-N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</a:t>
            </a:r>
            <a:r>
              <a:rPr lang="nl-NL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technical</a:t>
            </a:r>
            <a:r>
              <a:rPr lang="nl-N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programme</a:t>
            </a:r>
            <a:r>
              <a:rPr lang="nl-N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l-NL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nl-N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presenters</a:t>
            </a:r>
            <a:r>
              <a:rPr lang="nl-N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limit the </a:t>
            </a:r>
            <a:r>
              <a:rPr lang="nl-NL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</a:t>
            </a:r>
            <a:r>
              <a:rPr lang="nl-N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company or professional logos </a:t>
            </a:r>
            <a:r>
              <a:rPr lang="nl-NL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nl-N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nl-NL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r>
              <a:rPr lang="nl-N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slide </a:t>
            </a:r>
            <a:r>
              <a:rPr lang="nl-NL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/or the </a:t>
            </a:r>
            <a:r>
              <a:rPr lang="nl-NL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acknowledgments</a:t>
            </a:r>
            <a:r>
              <a:rPr lang="nl-N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slide.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Aside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these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specifications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information on the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following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slides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constitute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template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suit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purposes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shape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look forward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meeting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Fourth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EAGE Eastern Mediterranean Workshop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7" y="1"/>
            <a:ext cx="12176967" cy="64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97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/>
        </p:nvSpPr>
        <p:spPr>
          <a:xfrm>
            <a:off x="4466490" y="2544502"/>
            <a:ext cx="325901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Abstract No.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 </a:t>
            </a:r>
            <a:r>
              <a:rPr lang="nl-NL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dirty="0"/>
          </a:p>
        </p:txBody>
      </p:sp>
      <p:sp>
        <p:nvSpPr>
          <p:cNvPr id="98" name="Google Shape;98;p3"/>
          <p:cNvSpPr txBox="1"/>
          <p:nvPr/>
        </p:nvSpPr>
        <p:spPr>
          <a:xfrm>
            <a:off x="3136375" y="3748073"/>
            <a:ext cx="59192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Author, Company and/or Logo Information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/>
        </p:nvSpPr>
        <p:spPr>
          <a:xfrm>
            <a:off x="7939269" y="938489"/>
            <a:ext cx="4252731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SLIDE TITLE HERE (if applicable)</a:t>
            </a:r>
            <a:endParaRPr/>
          </a:p>
        </p:txBody>
      </p:sp>
      <p:sp>
        <p:nvSpPr>
          <p:cNvPr id="104" name="Google Shape;104;p4"/>
          <p:cNvSpPr txBox="1"/>
          <p:nvPr/>
        </p:nvSpPr>
        <p:spPr>
          <a:xfrm>
            <a:off x="1830355" y="1958009"/>
            <a:ext cx="8382000" cy="3042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Delete: Change </a:t>
            </a:r>
            <a:r>
              <a:rPr lang="nl-NL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nl-NL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suit</a:t>
            </a:r>
            <a:r>
              <a:rPr lang="nl-NL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nl-NL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/>
        </p:nvSpPr>
        <p:spPr>
          <a:xfrm>
            <a:off x="7939269" y="938489"/>
            <a:ext cx="4252731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SLIDE TITLE HERE (if applicable)</a:t>
            </a:r>
            <a:endParaRPr/>
          </a:p>
        </p:txBody>
      </p:sp>
      <p:sp>
        <p:nvSpPr>
          <p:cNvPr id="110" name="Google Shape;110;p5"/>
          <p:cNvSpPr txBox="1"/>
          <p:nvPr/>
        </p:nvSpPr>
        <p:spPr>
          <a:xfrm>
            <a:off x="1830355" y="1958009"/>
            <a:ext cx="8382000" cy="3042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Delete: Change to suit your presentation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/>
          <p:nvPr/>
        </p:nvSpPr>
        <p:spPr>
          <a:xfrm>
            <a:off x="1872343" y="2724150"/>
            <a:ext cx="8610600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One-Column Format</a:t>
            </a:r>
            <a:endParaRPr/>
          </a:p>
        </p:txBody>
      </p:sp>
      <p:sp>
        <p:nvSpPr>
          <p:cNvPr id="116" name="Google Shape;116;p6"/>
          <p:cNvSpPr txBox="1"/>
          <p:nvPr/>
        </p:nvSpPr>
        <p:spPr>
          <a:xfrm>
            <a:off x="1796143" y="3810000"/>
            <a:ext cx="8610600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Author, Company and/or Logo Information</a:t>
            </a:r>
            <a:endParaRPr/>
          </a:p>
        </p:txBody>
      </p:sp>
      <p:sp>
        <p:nvSpPr>
          <p:cNvPr id="117" name="Google Shape;117;p6"/>
          <p:cNvSpPr txBox="1"/>
          <p:nvPr/>
        </p:nvSpPr>
        <p:spPr>
          <a:xfrm>
            <a:off x="6610739" y="941318"/>
            <a:ext cx="5581261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Acknowledgements / Thank You / Questions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7" y="1"/>
            <a:ext cx="12176967" cy="685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212</Words>
  <Application>Microsoft Macintosh PowerPoint</Application>
  <PresentationFormat>Widescreen</PresentationFormat>
  <Paragraphs>22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Eoghan Mark Hughes</dc:creator>
  <cp:lastModifiedBy>Irina Kovalevska</cp:lastModifiedBy>
  <cp:revision>11</cp:revision>
  <dcterms:created xsi:type="dcterms:W3CDTF">2017-11-22T13:28:45Z</dcterms:created>
  <dcterms:modified xsi:type="dcterms:W3CDTF">2023-11-02T16:29:31Z</dcterms:modified>
</cp:coreProperties>
</file>