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5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1" autoAdjust="0"/>
    <p:restoredTop sz="94660"/>
  </p:normalViewPr>
  <p:slideViewPr>
    <p:cSldViewPr snapToGrid="0">
      <p:cViewPr varScale="1">
        <p:scale>
          <a:sx n="49" d="100"/>
          <a:sy n="49" d="100"/>
        </p:scale>
        <p:origin x="184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3E763-CA2C-D84D-8F4D-0FA81B3C0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3D3AF-CB9A-9745-A220-C8CF55761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6072D-76BA-8B4E-90D2-0A672D321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01-10-2020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Seismic</a:t>
            </a:r>
            <a:r>
              <a:rPr lang="nl-NL" b="1" dirty="0"/>
              <a:t> </a:t>
            </a:r>
            <a:r>
              <a:rPr lang="nl-NL" b="1" dirty="0" err="1"/>
              <a:t>Inversion</a:t>
            </a:r>
            <a:r>
              <a:rPr lang="nl-NL" b="1" dirty="0"/>
              <a:t>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First EAGE Conference on </a:t>
            </a:r>
            <a:r>
              <a:rPr lang="nl-NL" dirty="0" err="1"/>
              <a:t>Seismic</a:t>
            </a:r>
            <a:r>
              <a:rPr lang="nl-NL" dirty="0"/>
              <a:t> </a:t>
            </a:r>
            <a:r>
              <a:rPr lang="nl-NL" dirty="0" err="1"/>
              <a:t>Inversion</a:t>
            </a:r>
            <a:r>
              <a:rPr lang="nl-NL" dirty="0"/>
              <a:t>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Conference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and</a:t>
            </a:r>
            <a:r>
              <a:rPr lang="nl-NL" dirty="0"/>
              <a:t> event logos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/>
              <a:t>First EAGE Conference on </a:t>
            </a:r>
            <a:r>
              <a:rPr lang="nl-NL" dirty="0" err="1"/>
              <a:t>Seismic</a:t>
            </a:r>
            <a:r>
              <a:rPr lang="nl-NL" dirty="0"/>
              <a:t> </a:t>
            </a:r>
            <a:r>
              <a:rPr lang="nl-NL" dirty="0" err="1"/>
              <a:t>Inversion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517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213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Marcus Arthur</cp:lastModifiedBy>
  <cp:revision>41</cp:revision>
  <dcterms:created xsi:type="dcterms:W3CDTF">2017-11-22T13:28:45Z</dcterms:created>
  <dcterms:modified xsi:type="dcterms:W3CDTF">2020-10-01T10:23:58Z</dcterms:modified>
</cp:coreProperties>
</file>