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L2cOYufKfn02qUZzJ821r/l++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d075517e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d075517e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4" name="Google Shape;2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31" name="Google Shape;3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 INSTRUCTION: DELETE AFTER READING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497633" y="1663131"/>
            <a:ext cx="111966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 on the use of the </a:t>
            </a:r>
            <a:r>
              <a:rPr lang="nl-N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</a:t>
            </a:r>
            <a:r>
              <a:rPr lang="nl-NL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EAGE Marine Acquisition Workshop Powerpoint Template: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template has been designed to aid you in the preparation of your presentation at the Third EAGE Marine Acquisition Workshop.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slide must include the full Workshop design (See slide 2) and all content slides (See page 3-5) must include the EAGE logo at the top.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strongly prefer, in order to preserve the academic nature of the technical programme, that presenters limit the use of company or professional logos to the title slide and/or the acknowledgments slide.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 from these specifications, all information on the following slides constitute suggestions, and you may adapt the template to suit the purposes and shape of your presentation.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look forward to meeting you at the Third EAGE Marine Acquisition Workshop!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936E6A-9E4C-88DC-5D41-CC4779170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82151"/>
            <a:ext cx="11944350" cy="67186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4466490" y="2544502"/>
            <a:ext cx="32590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 No.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3136375" y="3748073"/>
            <a:ext cx="59192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Author, Company and/or Logo Information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TITLE HERE (if applicable)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Delete: Change to suit your presentation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One-Column Format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Author, Company and/or Logo Information</a:t>
            </a:r>
            <a:endParaRPr/>
          </a:p>
        </p:txBody>
      </p:sp>
      <p:sp>
        <p:nvSpPr>
          <p:cNvPr id="112" name="Google Shape;112;p5"/>
          <p:cNvSpPr txBox="1"/>
          <p:nvPr/>
        </p:nvSpPr>
        <p:spPr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Acknowledgements / Thank You / 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Macintosh PowerPoint</Application>
  <PresentationFormat>Widescreen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Arina Sledina</cp:lastModifiedBy>
  <cp:revision>1</cp:revision>
  <dcterms:created xsi:type="dcterms:W3CDTF">2017-11-22T13:28:45Z</dcterms:created>
  <dcterms:modified xsi:type="dcterms:W3CDTF">2022-07-12T07:33:08Z</dcterms:modified>
</cp:coreProperties>
</file>