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63"/>
  </p:normalViewPr>
  <p:slideViewPr>
    <p:cSldViewPr snapToGrid="0">
      <p:cViewPr varScale="1">
        <p:scale>
          <a:sx n="18" d="100"/>
          <a:sy n="18" d="100"/>
        </p:scale>
        <p:origin x="205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7C6-7B04-6245-AC71-639F6B385794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56F-BC31-9144-B3B5-1C5FC10A948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3051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7C6-7B04-6245-AC71-639F6B385794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56F-BC31-9144-B3B5-1C5FC10A948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775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7C6-7B04-6245-AC71-639F6B385794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56F-BC31-9144-B3B5-1C5FC10A948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6407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7C6-7B04-6245-AC71-639F6B385794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56F-BC31-9144-B3B5-1C5FC10A948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3283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7C6-7B04-6245-AC71-639F6B385794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56F-BC31-9144-B3B5-1C5FC10A948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2176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7C6-7B04-6245-AC71-639F6B385794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56F-BC31-9144-B3B5-1C5FC10A948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9842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7C6-7B04-6245-AC71-639F6B385794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56F-BC31-9144-B3B5-1C5FC10A948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532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7C6-7B04-6245-AC71-639F6B385794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56F-BC31-9144-B3B5-1C5FC10A948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5209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7C6-7B04-6245-AC71-639F6B385794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56F-BC31-9144-B3B5-1C5FC10A948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9619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7C6-7B04-6245-AC71-639F6B385794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56F-BC31-9144-B3B5-1C5FC10A948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264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7C6-7B04-6245-AC71-639F6B385794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56F-BC31-9144-B3B5-1C5FC10A948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328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97C6-7B04-6245-AC71-639F6B385794}" type="datetimeFigureOut">
              <a:rPr lang="en-NL" smtClean="0"/>
              <a:t>29/02/2024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D56F-BC31-9144-B3B5-1C5FC10A948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539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EABF64F9-F675-69DF-8C53-38D7653DA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" y="0"/>
            <a:ext cx="30267467" cy="428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6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 Sledina</dc:creator>
  <cp:lastModifiedBy>Arina Sledina</cp:lastModifiedBy>
  <cp:revision>1</cp:revision>
  <dcterms:created xsi:type="dcterms:W3CDTF">2024-02-29T14:27:44Z</dcterms:created>
  <dcterms:modified xsi:type="dcterms:W3CDTF">2024-02-29T14:31:01Z</dcterms:modified>
</cp:coreProperties>
</file>