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e7a3beca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e7a3beca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7a3becab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7a3becab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FF224-DC01-AA4F-9E24-167805F4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AC876-9F29-A44C-ADF3-ABBB2BB301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4789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1254-0030-2B4D-AA94-5A042808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0E3C1-84B1-0F41-BB03-AE22410CC4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03390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2021-08-06T19:27:14Z</dcterms:modified>
</cp:coreProperties>
</file>