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7"/>
    <p:restoredTop sz="94640"/>
  </p:normalViewPr>
  <p:slideViewPr>
    <p:cSldViewPr snapToGrid="0">
      <p:cViewPr varScale="1">
        <p:scale>
          <a:sx n="17" d="100"/>
          <a:sy n="17" d="100"/>
        </p:scale>
        <p:origin x="18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2490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3562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3892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53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9673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8312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2735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2836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050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4881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00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0A66-4FE1-714B-ADD1-EF3433060ED2}" type="datetimeFigureOut">
              <a:rPr lang="en-NL" smtClean="0"/>
              <a:t>23/10/2023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0E5F1-12D6-3D4C-B44A-3F4BF4A7085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3108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ectangular object with a black border&#10;&#10;Description automatically generated">
            <a:extLst>
              <a:ext uri="{FF2B5EF4-FFF2-40B4-BE49-F238E27FC236}">
                <a16:creationId xmlns:a16="http://schemas.microsoft.com/office/drawing/2014/main" id="{025F34BF-E748-6BEA-0AA4-69DAFFDCA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30264100" cy="427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67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Hang Pham</dc:creator>
  <cp:lastModifiedBy>Arina Sledina</cp:lastModifiedBy>
  <cp:revision>4</cp:revision>
  <dcterms:created xsi:type="dcterms:W3CDTF">2023-02-17T14:56:36Z</dcterms:created>
  <dcterms:modified xsi:type="dcterms:W3CDTF">2023-10-23T16:18:23Z</dcterms:modified>
</cp:coreProperties>
</file>