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ESHja0BWaINGILfvZvHJl9glU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10" d="100"/>
          <a:sy n="210" d="100"/>
        </p:scale>
        <p:origin x="-480" y="-1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customschemas.google.com/relationships/presentationmetadata" Target="metadata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27852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24" name="Google Shape;24;p9"/>
          <p:cNvPicPr preferRelativeResize="0"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" y="0"/>
            <a:ext cx="12188386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/>
        </p:nvSpPr>
        <p:spPr>
          <a:xfrm>
            <a:off x="3810000" y="937128"/>
            <a:ext cx="83820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497633" y="1663131"/>
            <a:ext cx="11196734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the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nl-NL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EAGE Workshop on Machine Learning </a:t>
            </a:r>
            <a:r>
              <a:rPr lang="nl-NL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Powerpoint</a:t>
            </a:r>
            <a:r>
              <a:rPr lang="nl-N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Template: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template has been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EAGE Workshop on Machine Learning </a:t>
            </a:r>
            <a:r>
              <a:rPr lang="nl-NL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must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full </a:t>
            </a:r>
            <a:r>
              <a:rPr lang="nl-NL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 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(See slide 2)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content slides (See page 3-5) must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EAGE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 logos at the top.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strongly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order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preserve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technical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presenters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limit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company or professional logos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/or the </a:t>
            </a:r>
            <a:r>
              <a:rPr lang="nl-NL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  <a:r>
              <a:rPr lang="nl-NL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these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specifications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information on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slides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constitute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template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suit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purposes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shape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meeting </a:t>
            </a:r>
            <a:r>
              <a:rPr lang="nl-NL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</a:t>
            </a:r>
            <a:r>
              <a:rPr lang="nl-N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Second EAGE Workshop on Machine Learning ! 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4466490" y="2544502"/>
            <a:ext cx="3259016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</a:t>
            </a:r>
            <a:r>
              <a:rPr lang="nl-NL" sz="28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dirty="0"/>
          </a:p>
        </p:txBody>
      </p:sp>
      <p:sp>
        <p:nvSpPr>
          <p:cNvPr id="98" name="Google Shape;98;p3"/>
          <p:cNvSpPr txBox="1"/>
          <p:nvPr/>
        </p:nvSpPr>
        <p:spPr>
          <a:xfrm>
            <a:off x="3136375" y="3748073"/>
            <a:ext cx="591924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04" name="Google Shape;104;p4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suit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nl-NL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nl-NL" sz="20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7939269" y="938489"/>
            <a:ext cx="425273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1830355" y="1958009"/>
            <a:ext cx="8382000" cy="3042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/>
        </p:nvSpPr>
        <p:spPr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One-Column Format</a:t>
            </a:r>
            <a:endParaRPr/>
          </a:p>
        </p:txBody>
      </p:sp>
      <p:sp>
        <p:nvSpPr>
          <p:cNvPr id="116" name="Google Shape;116;p6"/>
          <p:cNvSpPr txBox="1"/>
          <p:nvPr/>
        </p:nvSpPr>
        <p:spPr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  <p:sp>
        <p:nvSpPr>
          <p:cNvPr id="117" name="Google Shape;117;p6"/>
          <p:cNvSpPr txBox="1"/>
          <p:nvPr/>
        </p:nvSpPr>
        <p:spPr>
          <a:xfrm>
            <a:off x="6610739" y="941318"/>
            <a:ext cx="5581261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Acknowledgements / Thank You /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Macintosh PowerPoint</Application>
  <PresentationFormat>Custom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Eoghan Mark Hughes</dc:creator>
  <cp:lastModifiedBy>Dirk-Jan</cp:lastModifiedBy>
  <cp:revision>5</cp:revision>
  <dcterms:created xsi:type="dcterms:W3CDTF">2017-11-22T13:28:45Z</dcterms:created>
  <dcterms:modified xsi:type="dcterms:W3CDTF">2021-01-22T14:16:46Z</dcterms:modified>
</cp:coreProperties>
</file>