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6"/>
  </p:normalViewPr>
  <p:slideViewPr>
    <p:cSldViewPr snapToGrid="0" snapToObjects="1">
      <p:cViewPr varScale="1">
        <p:scale>
          <a:sx n="90" d="100"/>
          <a:sy n="90" d="100"/>
        </p:scale>
        <p:origin x="23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EA65-0013-6B40-B0DD-D5B9836D9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615DA-BD08-5344-974F-E4089877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60B86-6D6C-AE4F-8993-2C11B43C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840C-8B02-234B-A658-34C87C29A7FB}" type="datetimeFigureOut">
              <a:rPr lang="en-CO" smtClean="0"/>
              <a:t>9/14/22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54256-BD96-D54D-95A1-F2FDA88A2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3695D-CDC0-1642-A748-DF174057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9DA-7E35-9242-9E52-75D54886308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67443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8B325-D233-C543-883C-EAA7CDE7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6A032-FA03-FC44-B846-F179794E0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F0FA4-B844-9C4A-B4A7-8832E0DC4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840C-8B02-234B-A658-34C87C29A7FB}" type="datetimeFigureOut">
              <a:rPr lang="en-CO" smtClean="0"/>
              <a:t>9/14/22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14043-0772-8C45-8794-A518B530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A14B8-8291-CC49-BCBA-73F2C17F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9DA-7E35-9242-9E52-75D54886308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6638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E27B74-7707-E14B-9A38-A8CEEB7BB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BE4FF-A005-7447-ACE8-9C19A2C6C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0A2F0-74F7-5840-8751-E0EB9309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840C-8B02-234B-A658-34C87C29A7FB}" type="datetimeFigureOut">
              <a:rPr lang="en-CO" smtClean="0"/>
              <a:t>9/14/22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FE537-455C-2D47-BDE0-4B1F0CDF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02178-07A5-404C-98E0-87F0D2E5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9DA-7E35-9242-9E52-75D54886308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8390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85D3-0CBB-2948-856B-BF3B9480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B72F0-5C63-D14F-879A-1A8430439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0151-262C-9942-874F-A1113B4B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840C-8B02-234B-A658-34C87C29A7FB}" type="datetimeFigureOut">
              <a:rPr lang="en-CO" smtClean="0"/>
              <a:t>9/14/22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43D02-8258-F242-9D04-D08B42012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82769-892E-B24E-AA0F-F9A648DF1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9DA-7E35-9242-9E52-75D54886308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97260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495D-C3E5-6D4F-81FC-A307F8BD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043EF-7A09-5F46-B4D0-F16CEB1C7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D4B22-F93E-4A48-BC8A-D03791A3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840C-8B02-234B-A658-34C87C29A7FB}" type="datetimeFigureOut">
              <a:rPr lang="en-CO" smtClean="0"/>
              <a:t>9/14/22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68785-7E90-0545-B654-F98354C5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5F6FB-E7DB-574C-A7B2-18277F40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9DA-7E35-9242-9E52-75D54886308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70970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4FA5-1551-F048-A9E3-41684EB0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73F3-F3CB-4C4F-B221-11BB37B62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57493-A0D6-4D4A-9028-40E99EAF2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30BD3-424E-2842-806C-85A095C3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840C-8B02-234B-A658-34C87C29A7FB}" type="datetimeFigureOut">
              <a:rPr lang="en-CO" smtClean="0"/>
              <a:t>9/14/22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B8541-9795-094C-9A03-5820F0F2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5374C-10AE-6B4A-A9DD-7FC5E3CF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9DA-7E35-9242-9E52-75D54886308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8657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CD37-9EBD-0843-B2A0-4CD087CD4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41304-324C-7B4F-8B1D-F8B4CBE1B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B42DC-8602-1E40-9D45-3ADB85A1B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7BA6D-D058-3843-A27B-3429C75D6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10FE5-9218-6244-9F47-FB7B8267E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4577C6-9D13-AB4F-81D7-D3671453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840C-8B02-234B-A658-34C87C29A7FB}" type="datetimeFigureOut">
              <a:rPr lang="en-CO" smtClean="0"/>
              <a:t>9/14/22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8B494-6AF2-3049-A355-0F1D7519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C95403-3815-4848-8E8A-4862FBCD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9DA-7E35-9242-9E52-75D54886308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59046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2B40-CD1E-D84A-8289-22E6FC68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D85F7-9CC0-3542-9E43-84768656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840C-8B02-234B-A658-34C87C29A7FB}" type="datetimeFigureOut">
              <a:rPr lang="en-CO" smtClean="0"/>
              <a:t>9/14/22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F16BF-B21D-2E4A-871D-5E96DD35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90E1C-4044-A14B-B0E9-F62A9384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9DA-7E35-9242-9E52-75D54886308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84313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C8D25-78B0-4245-BEDE-B4380C21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840C-8B02-234B-A658-34C87C29A7FB}" type="datetimeFigureOut">
              <a:rPr lang="en-CO" smtClean="0"/>
              <a:t>9/14/22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F98337-7C42-694B-B9C7-61A4DCA8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255AB-3315-DF46-B222-BDB7DED6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9DA-7E35-9242-9E52-75D54886308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3642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28DE-BA9D-754D-8769-695FAAF7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29C48-BFCD-7C4B-A615-ED8257256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AB0EF-38CF-BF48-A38D-69457E37D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3A882-18BD-8F41-B030-3F4E8085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840C-8B02-234B-A658-34C87C29A7FB}" type="datetimeFigureOut">
              <a:rPr lang="en-CO" smtClean="0"/>
              <a:t>9/14/22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398A9-CBBF-9D45-9E9E-6846EBDB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17EBA-610E-F049-A3F1-4BEBDF86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9DA-7E35-9242-9E52-75D54886308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78146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1B09-93E1-2944-A984-C3B5AF4F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C73029-EBCD-3E4B-B43C-D101D8C34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CC029-01F3-1446-9382-1D7A7A2DF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6E7A3-6997-1E49-A0C6-507BEDAC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840C-8B02-234B-A658-34C87C29A7FB}" type="datetimeFigureOut">
              <a:rPr lang="en-CO" smtClean="0"/>
              <a:t>9/14/22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1FD45-FF8D-F440-A243-DC46190D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8ABA-F2BA-0B44-B9B5-41BDE6F2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19DA-7E35-9242-9E52-75D54886308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99662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81BBB-E91E-8B49-83B5-9F3B3DEC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449A3-AD66-F944-B715-F6D3D9728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5D57-C840-5B48-9052-4A0A0D7F3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C840C-8B02-234B-A658-34C87C29A7FB}" type="datetimeFigureOut">
              <a:rPr lang="en-CO" smtClean="0"/>
              <a:t>9/14/22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376F8-4D60-1D45-B57B-0169D319E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98C6D-9429-1F46-949B-117F2465B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219DA-7E35-9242-9E52-75D54886308F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86117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B474B-8BFF-1D46-B8F1-BB202D635F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84397-5760-1D44-8B8D-1F236534CA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2882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71BE-324F-134D-85D7-A14F5787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63792-CC96-3C4D-97BD-D3DC8CAC4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00154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52DB-4507-334B-900A-3D4D9ACC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D45EA-834C-B542-80FC-1DCDCF4D2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2655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CC6AC-97FF-4244-8D5B-02915189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A21AA-3523-B949-B93F-849DE35ED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01837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2022-09-14T18:36:00Z</dcterms:created>
  <dcterms:modified xsi:type="dcterms:W3CDTF">2022-09-14T18:42:36Z</dcterms:modified>
</cp:coreProperties>
</file>