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3" roundtripDataSignature="AMtx7mgRBfaGkI8WcDS9qD04WhfS2y5t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95314d16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795314d1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21295a35c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21295a35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3" name="Google Shape;23;p9"/>
          <p:cNvPicPr preferRelativeResize="0"/>
          <p:nvPr/>
        </p:nvPicPr>
        <p:blipFill rotWithShape="1">
          <a:blip r:embed="rId2">
            <a:alphaModFix/>
          </a:blip>
          <a:srcRect b="0" l="9" r="19" t="0"/>
          <a:stretch/>
        </p:blipFill>
        <p:spPr>
          <a:xfrm>
            <a:off x="1806" y="0"/>
            <a:ext cx="1218839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1575" y="6356350"/>
            <a:ext cx="4400550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3810000" y="937128"/>
            <a:ext cx="83820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TEMPLATE INSTRUCTION: DELETE AFTER READING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97633" y="1663131"/>
            <a:ext cx="111966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 on the use of the EAGE GeoTech Powerpoint Template: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template has been designed to aid you in the preparation of your presentation at the </a:t>
            </a: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EAGE Geoscience Technologies and Applications Conference and Exhibition</a:t>
            </a:r>
            <a:r>
              <a:rPr b="0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slide must include the full Conference design (See slide 2) and all content slides (See page 3-5) must include the EAGE and event logos at the top.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strongly prefer, in order to preserve the academic nature of the technical programme, that presenters limit the use of company or professional logos to the title slide and/or the acknowledgments slide.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Aside from these specifications, all information on the following slides constitute suggestions, and you may adapt the template to suit the purposes and shape of your presentation.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look forward to meeting you at the </a:t>
            </a: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EAGE Geoscience Technologies and Applications Conference and Exhibition</a:t>
            </a:r>
            <a:r>
              <a:rPr b="0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95314d169_0_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/>
          </a:p>
        </p:txBody>
      </p:sp>
      <p:sp>
        <p:nvSpPr>
          <p:cNvPr id="93" name="Google Shape;93;g795314d169_0_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94" name="Google Shape;94;g795314d169_0_0"/>
          <p:cNvPicPr preferRelativeResize="0"/>
          <p:nvPr/>
        </p:nvPicPr>
        <p:blipFill rotWithShape="1">
          <a:blip r:embed="rId3">
            <a:alphaModFix/>
          </a:blip>
          <a:srcRect b="0" l="9" r="19" t="0"/>
          <a:stretch/>
        </p:blipFill>
        <p:spPr>
          <a:xfrm>
            <a:off x="1806" y="0"/>
            <a:ext cx="12188385" cy="685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/>
        </p:nvSpPr>
        <p:spPr>
          <a:xfrm>
            <a:off x="4466490" y="2544502"/>
            <a:ext cx="32589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nl-NL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Abstract No.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nl-NL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 Title</a:t>
            </a:r>
            <a:endParaRPr b="1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nl-NL" sz="2700">
                <a:solidFill>
                  <a:schemeClr val="dk1"/>
                </a:solidFill>
              </a:rPr>
              <a:t>Workshop name</a:t>
            </a:r>
            <a:r>
              <a:rPr b="1" lang="nl-NL" sz="2800">
                <a:solidFill>
                  <a:schemeClr val="dk1"/>
                </a:solidFill>
              </a:rPr>
              <a:t> </a:t>
            </a:r>
            <a:endParaRPr b="1" sz="2800">
              <a:solidFill>
                <a:schemeClr val="dk1"/>
              </a:solidFill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3136375" y="4056523"/>
            <a:ext cx="591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Author, Company and/or Logo Information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838200" y="211177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7292944" y="923789"/>
            <a:ext cx="425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 TITLE HERE (if applicable)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1830355" y="1958009"/>
            <a:ext cx="8382000" cy="3042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Delete: Change to suit your presentation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21295a35c_1_5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1121295a35c_1_5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/>
        </p:nvSpPr>
        <p:spPr>
          <a:xfrm>
            <a:off x="7160744" y="923789"/>
            <a:ext cx="425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 TITLE HERE (if applicable)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1830355" y="1958009"/>
            <a:ext cx="8382000" cy="3042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Delete: Change to suit your presentation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/>
          <p:nvPr/>
        </p:nvSpPr>
        <p:spPr>
          <a:xfrm>
            <a:off x="1872343" y="2724150"/>
            <a:ext cx="8610600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One-Column Format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1796143" y="3810000"/>
            <a:ext cx="8610600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Author, Company and/or Logo Information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5905664" y="941318"/>
            <a:ext cx="558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Acknowledgements / Thank You / 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2017-11-22T13:28:45Z</dcterms:created>
  <dc:creator>Eoghan Mark Hughes</dc:creator>
</cp:coreProperties>
</file>