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g79e9aade7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" name="Google Shape;14;g79e9aade7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" name="Google Shape;2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79e9aade78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g79e9aade7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79e9aade78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Google Shape;31;g79e9aade7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79e9aade7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79e9aade7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79e9aade78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79e9aade7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79e9aade78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79e9aade78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jp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9425" y="657225"/>
            <a:ext cx="6172200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0075" y="1370775"/>
            <a:ext cx="7943850" cy="329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4" y="0"/>
            <a:ext cx="9141289" cy="514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0" y="1942550"/>
            <a:ext cx="457200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39825" y="2876000"/>
            <a:ext cx="46101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2150" y="681875"/>
            <a:ext cx="45720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2571750"/>
            <a:ext cx="457200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2150" y="681875"/>
            <a:ext cx="45720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2571750"/>
            <a:ext cx="457200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2150" y="719675"/>
            <a:ext cx="45720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98950" y="2209800"/>
            <a:ext cx="45720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96775" y="2933700"/>
            <a:ext cx="461010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16725" y="2647375"/>
            <a:ext cx="64389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