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30240288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>
      <p:cViewPr varScale="1">
        <p:scale>
          <a:sx n="16" d="100"/>
          <a:sy n="16" d="100"/>
        </p:scale>
        <p:origin x="2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11132"/>
            <a:ext cx="25704245" cy="14914762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332-66E4-114C-BDA2-56F651B6D929}" type="datetimeFigureOut">
              <a:rPr lang="en-NL" smtClean="0"/>
              <a:t>20/03/2023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0421-B9CE-2B40-A59E-10EAA3A330D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572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332-66E4-114C-BDA2-56F651B6D929}" type="datetimeFigureOut">
              <a:rPr lang="en-NL" smtClean="0"/>
              <a:t>20/03/2023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0421-B9CE-2B40-A59E-10EAA3A330D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6069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80848"/>
            <a:ext cx="6520562" cy="3630515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80848"/>
            <a:ext cx="19183683" cy="3630515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332-66E4-114C-BDA2-56F651B6D929}" type="datetimeFigureOut">
              <a:rPr lang="en-NL" smtClean="0"/>
              <a:t>20/03/2023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0421-B9CE-2B40-A59E-10EAA3A330D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766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332-66E4-114C-BDA2-56F651B6D929}" type="datetimeFigureOut">
              <a:rPr lang="en-NL" smtClean="0"/>
              <a:t>20/03/2023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0421-B9CE-2B40-A59E-10EAA3A330D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1926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80331"/>
            <a:ext cx="26082248" cy="178203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69280"/>
            <a:ext cx="26082248" cy="9371307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332-66E4-114C-BDA2-56F651B6D929}" type="datetimeFigureOut">
              <a:rPr lang="en-NL" smtClean="0"/>
              <a:t>20/03/2023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0421-B9CE-2B40-A59E-10EAA3A330D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19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404240"/>
            <a:ext cx="12852122" cy="271817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404240"/>
            <a:ext cx="12852122" cy="271817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332-66E4-114C-BDA2-56F651B6D929}" type="datetimeFigureOut">
              <a:rPr lang="en-NL" smtClean="0"/>
              <a:t>20/03/2023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0421-B9CE-2B40-A59E-10EAA3A330D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3299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80857"/>
            <a:ext cx="26082248" cy="828047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501820"/>
            <a:ext cx="12793057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48601"/>
            <a:ext cx="12793057" cy="230167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501820"/>
            <a:ext cx="12856061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48601"/>
            <a:ext cx="12856061" cy="230167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332-66E4-114C-BDA2-56F651B6D929}" type="datetimeFigureOut">
              <a:rPr lang="en-NL" smtClean="0"/>
              <a:t>20/03/2023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0421-B9CE-2B40-A59E-10EAA3A330D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6084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332-66E4-114C-BDA2-56F651B6D929}" type="datetimeFigureOut">
              <a:rPr lang="en-NL" smtClean="0"/>
              <a:t>20/03/2023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0421-B9CE-2B40-A59E-10EAA3A330D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2183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332-66E4-114C-BDA2-56F651B6D929}" type="datetimeFigureOut">
              <a:rPr lang="en-NL" smtClean="0"/>
              <a:t>20/03/2023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0421-B9CE-2B40-A59E-10EAA3A330D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373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8216"/>
            <a:ext cx="15309146" cy="3044436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332-66E4-114C-BDA2-56F651B6D929}" type="datetimeFigureOut">
              <a:rPr lang="en-NL" smtClean="0"/>
              <a:t>20/03/2023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0421-B9CE-2B40-A59E-10EAA3A330D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5822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8216"/>
            <a:ext cx="15309146" cy="3044436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332-66E4-114C-BDA2-56F651B6D929}" type="datetimeFigureOut">
              <a:rPr lang="en-NL" smtClean="0"/>
              <a:t>20/03/2023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0421-B9CE-2B40-A59E-10EAA3A330D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700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E332-66E4-114C-BDA2-56F651B6D929}" type="datetimeFigureOut">
              <a:rPr lang="en-NL" smtClean="0"/>
              <a:t>20/03/2023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40421-B9CE-2B40-A59E-10EAA3A330D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8276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75FA-F6B7-33EE-1581-C26465463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CBDF5-C664-B4CD-AD84-F81771C392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6FD4BFB-E140-3656-6014-2D1B650F2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96" y="0"/>
            <a:ext cx="30293282" cy="428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11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Sledina</dc:creator>
  <cp:lastModifiedBy>Arina Sledina</cp:lastModifiedBy>
  <cp:revision>1</cp:revision>
  <dcterms:created xsi:type="dcterms:W3CDTF">2023-03-20T10:57:43Z</dcterms:created>
  <dcterms:modified xsi:type="dcterms:W3CDTF">2023-03-20T11:04:16Z</dcterms:modified>
</cp:coreProperties>
</file>