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iwh6R4ZdNLvLN4PntqaaYw4hJZ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-up of a web page&#10;&#10;Description automatically generated"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235140"/>
            <a:ext cx="12191999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0" y="2207602"/>
            <a:ext cx="12191999" cy="316214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4901"/>
                </a:srgbClr>
              </a:gs>
              <a:gs pos="50000">
                <a:srgbClr val="000000">
                  <a:alpha val="29803"/>
                </a:srgbClr>
              </a:gs>
              <a:gs pos="75000">
                <a:srgbClr val="000000">
                  <a:alpha val="14901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9799975" y="6093225"/>
            <a:ext cx="28767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MY" sz="11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Thank You to our Platinum Sponsors</a:t>
            </a:r>
            <a:endParaRPr/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4">
            <a:alphaModFix/>
          </a:blip>
          <a:srcRect b="13091" l="0" r="0" t="11276"/>
          <a:stretch/>
        </p:blipFill>
        <p:spPr>
          <a:xfrm>
            <a:off x="10197125" y="6435500"/>
            <a:ext cx="1729775" cy="59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94" name="Google Shape;94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Graphical user interface, application&#10;&#10;Description automatically generated" id="95" name="Google Shape;9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36417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"/>
          <p:cNvSpPr txBox="1"/>
          <p:nvPr/>
        </p:nvSpPr>
        <p:spPr>
          <a:xfrm>
            <a:off x="5131633" y="2728454"/>
            <a:ext cx="192873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MY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Paper Number and Title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7" name="Google Shape;97;p2"/>
          <p:cNvCxnSpPr/>
          <p:nvPr/>
        </p:nvCxnSpPr>
        <p:spPr>
          <a:xfrm>
            <a:off x="1182029" y="3178098"/>
            <a:ext cx="10292576" cy="0"/>
          </a:xfrm>
          <a:prstGeom prst="straightConnector1">
            <a:avLst/>
          </a:prstGeom>
          <a:noFill/>
          <a:ln cap="flat" cmpd="sng" w="9525">
            <a:solidFill>
              <a:srgbClr val="3E6E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8" name="Google Shape;98;p2"/>
          <p:cNvSpPr txBox="1"/>
          <p:nvPr/>
        </p:nvSpPr>
        <p:spPr>
          <a:xfrm>
            <a:off x="5113197" y="3357640"/>
            <a:ext cx="20056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MY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Presenter’s Information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Graphical user interface, application&#10;&#10;Description automatically generated" id="105" name="Google Shape;10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3"/>
          <p:cNvSpPr txBox="1"/>
          <p:nvPr/>
        </p:nvSpPr>
        <p:spPr>
          <a:xfrm>
            <a:off x="4984594" y="3228945"/>
            <a:ext cx="185339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MY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2022-06-27T13:03:48Z</dcterms:created>
  <dc:creator>Jeanne Loh</dc:creator>
</cp:coreProperties>
</file>