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6327"/>
  </p:normalViewPr>
  <p:slideViewPr>
    <p:cSldViewPr snapToGrid="0">
      <p:cViewPr varScale="1">
        <p:scale>
          <a:sx n="91" d="100"/>
          <a:sy n="91" d="100"/>
        </p:scale>
        <p:origin x="19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AC167-4F72-C6AE-5A68-3963B921D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A13EF-1A26-1D76-A711-BF6BDBD77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3EB7C-D804-70EE-DA34-DA21F11A7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D71C-7D77-3441-ABD3-0F24F95E6BCE}" type="datetimeFigureOut">
              <a:rPr lang="en-NL" smtClean="0"/>
              <a:t>22/01/2024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16510-B71B-8C1A-13A5-263C6654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CE50-46D4-6383-265B-07B353D1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A3CA-AEB5-AA49-ADD4-1EB6B7BA79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8645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E2BF-86F6-21D7-4BBA-B29E10804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E7377-CEC2-077B-B7E9-7274C39DF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CB8D6-BE5D-D9EE-86E9-31EE2BC60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D71C-7D77-3441-ABD3-0F24F95E6BCE}" type="datetimeFigureOut">
              <a:rPr lang="en-NL" smtClean="0"/>
              <a:t>22/01/2024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C392D-32F1-4E55-AA09-6DCD8EB4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DBE84-7827-BEFB-E88A-85705D1A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A3CA-AEB5-AA49-ADD4-1EB6B7BA79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7703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A3081E-E176-BAF3-1205-3E5F389FE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C42E0-9343-D857-4DF6-57AA49B8B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7DCA0-1C9B-711C-F04A-73A35542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D71C-7D77-3441-ABD3-0F24F95E6BCE}" type="datetimeFigureOut">
              <a:rPr lang="en-NL" smtClean="0"/>
              <a:t>22/01/2024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6D356-D661-9687-5D76-987519ED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30B8-F37F-0FFF-81AB-DEBAE494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A3CA-AEB5-AA49-ADD4-1EB6B7BA79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5643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BE61-3824-7C77-D03B-4C08F1E3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F3CAC-F94C-6899-8E53-8FBE6EB9A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6A0A0-0247-13AE-0D19-1BA88C5D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D71C-7D77-3441-ABD3-0F24F95E6BCE}" type="datetimeFigureOut">
              <a:rPr lang="en-NL" smtClean="0"/>
              <a:t>22/01/2024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D4F30-39EA-9CC9-66ED-C44390E8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E4528-D574-0110-A98F-EDA64DA4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A3CA-AEB5-AA49-ADD4-1EB6B7BA79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4483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F330-6569-590E-E26C-7CEE29EA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EDCBF-2D5C-37C7-76B8-EDC64B99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7990C-DCE2-895E-ED06-1CF8A844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D71C-7D77-3441-ABD3-0F24F95E6BCE}" type="datetimeFigureOut">
              <a:rPr lang="en-NL" smtClean="0"/>
              <a:t>22/01/2024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90F27-079F-37AB-E24C-7F7D27E7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6AFCC-EDCD-6F59-F453-6C847F0A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A3CA-AEB5-AA49-ADD4-1EB6B7BA79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697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B0751-A5F7-D570-7341-18A36820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0AB01-4B39-C5CA-DECC-EB85A38FA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A7AFD-CFED-D156-8F47-E377612C1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96865-8987-F49C-84FA-FAD3A164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D71C-7D77-3441-ABD3-0F24F95E6BCE}" type="datetimeFigureOut">
              <a:rPr lang="en-NL" smtClean="0"/>
              <a:t>22/01/2024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9DD6B-B8AA-42C3-A55E-3AB0D39A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55A4A-12D3-48C2-7C37-CD4327F9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A3CA-AEB5-AA49-ADD4-1EB6B7BA79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6712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59E0D-A4DF-442E-12D7-1A63E58A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CCFB8-DB12-0555-E830-5957F810E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2799B-5309-9F28-5BCC-39F94C169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2B16E-5446-9217-0218-A48A0C26C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C0F78-4935-5608-A0B7-82DF0B3BB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B0245C-9197-BC1A-557D-474E19AF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D71C-7D77-3441-ABD3-0F24F95E6BCE}" type="datetimeFigureOut">
              <a:rPr lang="en-NL" smtClean="0"/>
              <a:t>22/01/2024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8FDD28-BB00-7612-72D6-BD658D84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33EA19-B26F-44C6-9E5E-72F3C721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A3CA-AEB5-AA49-ADD4-1EB6B7BA79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8572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D827-C390-0F43-F42A-19BE250DA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A981E-C3E7-528E-4D0F-F53F0775F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D71C-7D77-3441-ABD3-0F24F95E6BCE}" type="datetimeFigureOut">
              <a:rPr lang="en-NL" smtClean="0"/>
              <a:t>22/01/2024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1F7F1-9691-D49E-6AB2-720F060E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D8F61-0B22-3426-38B8-4ECA7F19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A3CA-AEB5-AA49-ADD4-1EB6B7BA79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1476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69E877-EBC6-A5A0-2BD9-8D6957BF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D71C-7D77-3441-ABD3-0F24F95E6BCE}" type="datetimeFigureOut">
              <a:rPr lang="en-NL" smtClean="0"/>
              <a:t>22/01/2024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A87CE-2E32-ECF9-AB73-B2378B96A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136BA-13CA-B9EA-4CBF-A1111D18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A3CA-AEB5-AA49-ADD4-1EB6B7BA79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3389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A95C-855A-EE41-D6D5-9496887C7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C0633-3DBB-C12D-2F77-352C6579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B0B2B-1AC8-677C-1CA6-AF633C99A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8A106-A5A1-835A-798C-6E83F186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D71C-7D77-3441-ABD3-0F24F95E6BCE}" type="datetimeFigureOut">
              <a:rPr lang="en-NL" smtClean="0"/>
              <a:t>22/01/2024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48098-5E6A-3DF6-6D0F-C45D76E8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EAD28-B5F6-078F-1648-3B520A50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A3CA-AEB5-AA49-ADD4-1EB6B7BA79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5127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4D71-F131-2705-C154-5FCBC197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02A9F-62EA-4EE8-D1A0-B2882D48A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9611A-B395-DE73-3AD2-878EBAD22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7527B-28B4-7DD0-B4D4-8AA45BED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D71C-7D77-3441-ABD3-0F24F95E6BCE}" type="datetimeFigureOut">
              <a:rPr lang="en-NL" smtClean="0"/>
              <a:t>22/01/2024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2A24-0071-CE97-AABA-698D5D4B4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A6311-76BA-3939-7FF7-DF2439AC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A3CA-AEB5-AA49-ADD4-1EB6B7BA79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1138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37C16F-47C3-CA1B-BD78-BA932855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053E1-6919-DC29-99E6-39A1A7A94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8A730-7B9D-B16C-A2E1-CCF3D3952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B5D71C-7D77-3441-ABD3-0F24F95E6BCE}" type="datetimeFigureOut">
              <a:rPr lang="en-NL" smtClean="0"/>
              <a:t>22/01/2024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D4939-FA40-BFDD-43BF-8B4594C16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B80F4-0E45-5C93-E30B-3CDD4F6B2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B9A3CA-AEB5-AA49-ADD4-1EB6B7BA79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5027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4C01-13CB-29CF-1D7F-1FFF3E5DB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1D840-2D29-66C1-7EA4-E6D35E0264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Picture 4" descr="A white screen with a black and white logo&#10;&#10;Description automatically generated">
            <a:extLst>
              <a:ext uri="{FF2B5EF4-FFF2-40B4-BE49-F238E27FC236}">
                <a16:creationId xmlns:a16="http://schemas.microsoft.com/office/drawing/2014/main" id="{99A194C6-C98C-F877-29FE-A522A4D72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6C8A43-0EDA-3010-FB59-6469F40726BC}"/>
              </a:ext>
            </a:extLst>
          </p:cNvPr>
          <p:cNvSpPr txBox="1"/>
          <p:nvPr/>
        </p:nvSpPr>
        <p:spPr>
          <a:xfrm>
            <a:off x="5500468" y="422031"/>
            <a:ext cx="5725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TEMPLATE INSTRUCTION: DELETE SLIDE AFTER READING</a:t>
            </a: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FE6F28-884E-0E7D-0E2C-AE35DA36A337}"/>
              </a:ext>
            </a:extLst>
          </p:cNvPr>
          <p:cNvSpPr txBox="1"/>
          <p:nvPr/>
        </p:nvSpPr>
        <p:spPr>
          <a:xfrm>
            <a:off x="759655" y="2180491"/>
            <a:ext cx="104663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Instructions on the use of the Fourth EAGE Digitalization Conference PowerPoint Template:</a:t>
            </a:r>
            <a:endParaRPr lang="en-GB"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GB" sz="180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This template has been designed to aid you in the preparation of your presentation at the conference. </a:t>
            </a:r>
            <a:endParaRPr lang="en-GB"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slide must include the full conference design (See slide 2) and all content slides (See page 3-5) must include the EAGE and event logos at the top.</a:t>
            </a:r>
            <a:endParaRPr lang="en-GB"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strongly prefer, in order to preserve the academic nature of the technical programme, that presenters limit the use of company or professional logos to the title slide and/or the acknowledgments slide.</a:t>
            </a:r>
            <a:endParaRPr lang="en-GB" sz="1800" b="1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Aside from these specifications, all information on the following slides constitute suggestions, and you may adapt the template to suit the purposes and shape of your presentation.</a:t>
            </a:r>
            <a:endParaRPr lang="en-GB"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look forward to meeting you at the the Fourth EAGE Digitalization Conference &amp; Exhibition!  </a:t>
            </a:r>
            <a:endParaRPr lang="en-GB"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10466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B8AD-3937-60BC-FD76-17B74926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Content Placeholder 4" descr="A blue and white advertisement&#10;&#10;Description automatically generated">
            <a:extLst>
              <a:ext uri="{FF2B5EF4-FFF2-40B4-BE49-F238E27FC236}">
                <a16:creationId xmlns:a16="http://schemas.microsoft.com/office/drawing/2014/main" id="{BF5FE5DD-55B5-46AD-1B39-D2032901F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2278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0FB0DD86-0097-5901-1329-9847BB70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FF625E-F57E-58A3-DF51-8AA9021B47FD}"/>
              </a:ext>
            </a:extLst>
          </p:cNvPr>
          <p:cNvSpPr txBox="1"/>
          <p:nvPr/>
        </p:nvSpPr>
        <p:spPr>
          <a:xfrm>
            <a:off x="2489983" y="2349305"/>
            <a:ext cx="725892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Abstract No.</a:t>
            </a:r>
            <a:endParaRPr lang="en-GB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Presentation Title</a:t>
            </a:r>
            <a:endParaRPr lang="en-GB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GB" sz="200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Author, Company and/or Logo Information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2963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creen with a black and white logo&#10;&#10;Description automatically generated">
            <a:extLst>
              <a:ext uri="{FF2B5EF4-FFF2-40B4-BE49-F238E27FC236}">
                <a16:creationId xmlns:a16="http://schemas.microsoft.com/office/drawing/2014/main" id="{77DFAF7F-BA20-946B-D805-4C07E8E9D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609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3BF210-50F5-E62C-3A12-9667AEED8629}"/>
              </a:ext>
            </a:extLst>
          </p:cNvPr>
          <p:cNvSpPr txBox="1"/>
          <p:nvPr/>
        </p:nvSpPr>
        <p:spPr>
          <a:xfrm>
            <a:off x="2236763" y="2264898"/>
            <a:ext cx="68931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GB" sz="200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Delete: Change to suit your presentation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A3033-E1B3-CBF8-F043-3C6C0BBA6141}"/>
              </a:ext>
            </a:extLst>
          </p:cNvPr>
          <p:cNvSpPr txBox="1"/>
          <p:nvPr/>
        </p:nvSpPr>
        <p:spPr>
          <a:xfrm>
            <a:off x="5303519" y="675249"/>
            <a:ext cx="5008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TITLE HERE (</a:t>
            </a:r>
            <a:r>
              <a:rPr lang="en-GB" sz="2400" b="1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applicable</a:t>
            </a:r>
            <a:r>
              <a:rPr lang="en-GB" sz="24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GB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3067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creen with a black and white logo&#10;&#10;Description automatically generated">
            <a:extLst>
              <a:ext uri="{FF2B5EF4-FFF2-40B4-BE49-F238E27FC236}">
                <a16:creationId xmlns:a16="http://schemas.microsoft.com/office/drawing/2014/main" id="{96F6D254-9F2A-2595-17C0-9E53D0D35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96C4EC-E695-C1C4-0B18-8330D4905C18}"/>
              </a:ext>
            </a:extLst>
          </p:cNvPr>
          <p:cNvSpPr txBox="1"/>
          <p:nvPr/>
        </p:nvSpPr>
        <p:spPr>
          <a:xfrm>
            <a:off x="5078437" y="253218"/>
            <a:ext cx="6471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/>
                <a:ea typeface="Calibri"/>
                <a:cs typeface="Calibri"/>
                <a:sym typeface="Calibri"/>
              </a:rPr>
              <a:t>ACKNOWLEDGEMENTS / THANK YOU / QUESTIONS</a:t>
            </a:r>
            <a:endParaRPr lang="en-GB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A1C300-01B3-F53D-086E-43C44BE41AC0}"/>
              </a:ext>
            </a:extLst>
          </p:cNvPr>
          <p:cNvSpPr txBox="1"/>
          <p:nvPr/>
        </p:nvSpPr>
        <p:spPr>
          <a:xfrm>
            <a:off x="3263706" y="3137094"/>
            <a:ext cx="62038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One-Column Format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Author, Company and/or Logo Information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14838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206</Words>
  <Application>Microsoft Macintosh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Kovalevska</dc:creator>
  <cp:lastModifiedBy>Irina Kovalevska</cp:lastModifiedBy>
  <cp:revision>7</cp:revision>
  <dcterms:created xsi:type="dcterms:W3CDTF">2024-01-22T10:42:19Z</dcterms:created>
  <dcterms:modified xsi:type="dcterms:W3CDTF">2024-01-22T11:08:46Z</dcterms:modified>
</cp:coreProperties>
</file>