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itylV0A9d5fo/YmyMyqJPnhvfRJ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g1afe0f21121_0_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" name="Google Shape;23;g1afe0f21121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9" name="Google Shape;29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3" name="Google Shape;3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8" name="Google Shape;38;p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4" name="Google Shape;4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0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1">
  <p:cSld name="CUSTOM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g1bc34c184ed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g1afe0f21121_0_2"/>
          <p:cNvSpPr txBox="1"/>
          <p:nvPr/>
        </p:nvSpPr>
        <p:spPr>
          <a:xfrm>
            <a:off x="4906812" y="676870"/>
            <a:ext cx="67464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TEMPLATE INSTRUCTION: DELETE SLIDE AFTER READING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b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g1afe0f21121_0_2"/>
          <p:cNvSpPr txBox="1"/>
          <p:nvPr/>
        </p:nvSpPr>
        <p:spPr>
          <a:xfrm>
            <a:off x="776534" y="1903442"/>
            <a:ext cx="10876500" cy="300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Instructions on the use of the </a:t>
            </a:r>
            <a:r>
              <a:rPr b="1" lang="en-GB" sz="1800">
                <a:latin typeface="Calibri"/>
                <a:ea typeface="Calibri"/>
                <a:cs typeface="Calibri"/>
                <a:sym typeface="Calibri"/>
              </a:rPr>
              <a:t>Fourth</a:t>
            </a:r>
            <a:r>
              <a:rPr b="1" i="0" lang="en-GB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EAGE Digitalization Conference PowerPoint Template: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GB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This template has been designed to aid you in the preparation of your presentation at the conference. 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GB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The first slide must include the full conference design (See slide 2) and all content slides (See page 3-5) must include the EAGE and event logos at the top.</a:t>
            </a:r>
            <a:endParaRPr b="1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GB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Aside from these specifications, all information on the following slides constitute suggestions, and you may adapt the template to suit the purposes and shape of your presentation.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GB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We look forward to meeting you at the the </a:t>
            </a:r>
            <a:r>
              <a:rPr lang="en-GB" sz="1800">
                <a:latin typeface="Calibri"/>
                <a:ea typeface="Calibri"/>
                <a:cs typeface="Calibri"/>
                <a:sym typeface="Calibri"/>
              </a:rPr>
              <a:t>Fourth</a:t>
            </a:r>
            <a:r>
              <a:rPr b="0" i="0" lang="en-GB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EAGE Digitalization Conference &amp; Exhibition!  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3"/>
          <p:cNvSpPr txBox="1"/>
          <p:nvPr/>
        </p:nvSpPr>
        <p:spPr>
          <a:xfrm>
            <a:off x="3000877" y="2521059"/>
            <a:ext cx="61902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-GB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Abstract No.</a:t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-GB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Presentation Title</a:t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br>
              <a:rPr b="0" i="0" lang="en-GB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</a:t>
            </a:r>
            <a:r>
              <a:rPr b="0" i="0" lang="en-GB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Author, Company and/or Logo Information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b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4"/>
          <p:cNvSpPr txBox="1"/>
          <p:nvPr/>
        </p:nvSpPr>
        <p:spPr>
          <a:xfrm>
            <a:off x="5616424" y="650455"/>
            <a:ext cx="5332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GB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SLIDE TITLE HERE (</a:t>
            </a:r>
            <a:r>
              <a:rPr b="1" i="1" lang="en-GB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if applicable</a:t>
            </a:r>
            <a:r>
              <a:rPr b="1" i="0" lang="en-GB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41;p4"/>
          <p:cNvSpPr txBox="1"/>
          <p:nvPr/>
        </p:nvSpPr>
        <p:spPr>
          <a:xfrm>
            <a:off x="2996643" y="3057572"/>
            <a:ext cx="61902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Delete: Change to suit your presentation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b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5"/>
          <p:cNvSpPr txBox="1"/>
          <p:nvPr/>
        </p:nvSpPr>
        <p:spPr>
          <a:xfrm>
            <a:off x="5275390" y="401862"/>
            <a:ext cx="60999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GB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ACKNOWLEDGEMENTS / THANK YOU / QUESTIONS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47;p5"/>
          <p:cNvSpPr txBox="1"/>
          <p:nvPr/>
        </p:nvSpPr>
        <p:spPr>
          <a:xfrm>
            <a:off x="3000876" y="2961047"/>
            <a:ext cx="61902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One-Column Format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b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Author, Company and/or Logo Information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b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2022-12-02T10:06:59Z</dcterms:created>
  <dc:creator>Arina Sledina</dc:creator>
</cp:coreProperties>
</file>