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ji7mK4g2EdJdrznDWBD5qDWw4t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2022-10-21T14:15:35Z</dcterms:created>
  <dc:creator>Maria Paula Bohorquez Tellez</dc:creator>
</cp:coreProperties>
</file>