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5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FDD62-C630-AE47-8DEE-231CE3539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D28C3E-0F7C-4C4B-A71C-24CD6224E4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69559C-9FE7-E34B-8BDD-758610DD28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15-10-2020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124198" y="83773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the First EAGE Digitalization Conference &amp; Exhibition Powerpoint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the First EAGE Digitalization Conference &amp; Exhibition.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Conference design (See slide 2) and all content slides (See page 3-5) must include the EAGE logo at the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/>
              <a:t>First EAGE Digitalization Conference &amp; Exhibition!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CA5A064-B7D2-364E-A36A-E8ACFEC87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41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253472" y="839098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5924939" y="84192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</TotalTime>
  <Words>201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Hicham el Ghoulbzouri</cp:lastModifiedBy>
  <cp:revision>37</cp:revision>
  <dcterms:created xsi:type="dcterms:W3CDTF">2017-11-22T13:28:45Z</dcterms:created>
  <dcterms:modified xsi:type="dcterms:W3CDTF">2020-10-15T21:24:00Z</dcterms:modified>
</cp:coreProperties>
</file>