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9315D-3B1E-4445-BDB6-E5EFC33DB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A7DE72-9484-054C-BBF2-E43C7323F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5B860-E0F5-434F-8128-733AE8A3B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FFBA8A3-180B-444E-8D64-9056238B58FE}"/>
              </a:ext>
            </a:extLst>
          </p:cNvPr>
          <p:cNvSpPr txBox="1">
            <a:spLocks/>
          </p:cNvSpPr>
          <p:nvPr/>
        </p:nvSpPr>
        <p:spPr bwMode="auto"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E422-B5A8-4FC5-9BF9-A619AA22B1B1}"/>
              </a:ext>
            </a:extLst>
          </p:cNvPr>
          <p:cNvSpPr txBox="1"/>
          <p:nvPr/>
        </p:nvSpPr>
        <p:spPr>
          <a:xfrm>
            <a:off x="497633" y="1533924"/>
            <a:ext cx="111967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Instructions on the use of </a:t>
            </a:r>
            <a:r>
              <a:rPr lang="nl-NL" b="1" dirty="0" err="1"/>
              <a:t>the</a:t>
            </a:r>
            <a:r>
              <a:rPr lang="nl-NL" b="1" dirty="0"/>
              <a:t> EAGE/BVG/FKPE Joint Workshop on </a:t>
            </a:r>
            <a:r>
              <a:rPr lang="nl-NL" b="1" dirty="0" err="1"/>
              <a:t>Borehole</a:t>
            </a:r>
            <a:r>
              <a:rPr lang="nl-NL" b="1" dirty="0"/>
              <a:t> </a:t>
            </a:r>
            <a:r>
              <a:rPr lang="nl-NL" b="1" dirty="0" err="1"/>
              <a:t>Geophysics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Geothermal</a:t>
            </a:r>
            <a:r>
              <a:rPr lang="nl-NL" b="1" dirty="0"/>
              <a:t> Energy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This template has been designed to aid you in the preparation of your presentation at </a:t>
            </a:r>
            <a:r>
              <a:rPr lang="nl-NL" dirty="0" err="1"/>
              <a:t>the</a:t>
            </a:r>
            <a:r>
              <a:rPr lang="nl-NL" dirty="0"/>
              <a:t> EAGE/BVG/FKPE Joint Workshop on </a:t>
            </a:r>
            <a:r>
              <a:rPr lang="nl-NL" dirty="0" err="1"/>
              <a:t>Borehole</a:t>
            </a:r>
            <a:r>
              <a:rPr lang="nl-NL" dirty="0"/>
              <a:t> </a:t>
            </a:r>
            <a:r>
              <a:rPr lang="nl-NL" dirty="0" err="1"/>
              <a:t>Geophysics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Geothermal</a:t>
            </a:r>
            <a:r>
              <a:rPr lang="nl-NL" dirty="0"/>
              <a:t> Energy.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include the full Workshop design (See slide 2) and all content slides (See page 3-5) must include </a:t>
            </a:r>
            <a:r>
              <a:rPr lang="nl-NL" dirty="0" err="1"/>
              <a:t>the</a:t>
            </a:r>
            <a:r>
              <a:rPr lang="nl-NL" dirty="0"/>
              <a:t> EAGE logo at </a:t>
            </a:r>
            <a:r>
              <a:rPr lang="nl-NL" dirty="0" err="1"/>
              <a:t>the</a:t>
            </a:r>
            <a:r>
              <a:rPr lang="nl-NL" dirty="0"/>
              <a:t>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Aside from these specifications, all information on the following slides constitute suggestions, and you may adapt the template to suit the purposes and shape of your presentation.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to meeting you at </a:t>
            </a:r>
            <a:r>
              <a:rPr lang="en-US" dirty="0"/>
              <a:t>the </a:t>
            </a:r>
            <a:r>
              <a:rPr lang="nl-NL" dirty="0"/>
              <a:t>EAGE/BVG/FKPE Joint Workshop on </a:t>
            </a:r>
            <a:r>
              <a:rPr lang="nl-NL" dirty="0" err="1"/>
              <a:t>Borehole</a:t>
            </a:r>
            <a:r>
              <a:rPr lang="nl-NL" dirty="0"/>
              <a:t> </a:t>
            </a:r>
            <a:r>
              <a:rPr lang="nl-NL" dirty="0" err="1"/>
              <a:t>Geophysics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Geothermal</a:t>
            </a:r>
            <a:r>
              <a:rPr lang="nl-NL" dirty="0"/>
              <a:t> Energy!  </a:t>
            </a:r>
          </a:p>
        </p:txBody>
      </p:sp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5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AF5A6-400E-4D55-BF40-1349CEFE2CA8}"/>
              </a:ext>
            </a:extLst>
          </p:cNvPr>
          <p:cNvSpPr txBox="1"/>
          <p:nvPr/>
        </p:nvSpPr>
        <p:spPr>
          <a:xfrm>
            <a:off x="4466490" y="2554441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3136375" y="3758012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30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D3770AE0-A2E1-4C4C-A965-764F953DE0D1}"/>
              </a:ext>
            </a:extLst>
          </p:cNvPr>
          <p:cNvSpPr txBox="1">
            <a:spLocks/>
          </p:cNvSpPr>
          <p:nvPr/>
        </p:nvSpPr>
        <p:spPr bwMode="auto"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0E6C5FC-717F-4E28-A3CF-4030E6755922}"/>
              </a:ext>
            </a:extLst>
          </p:cNvPr>
          <p:cNvSpPr txBox="1">
            <a:spLocks/>
          </p:cNvSpPr>
          <p:nvPr/>
        </p:nvSpPr>
        <p:spPr bwMode="auto"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B89489-9EC0-430B-A3C3-02F2AF965834}"/>
              </a:ext>
            </a:extLst>
          </p:cNvPr>
          <p:cNvSpPr txBox="1">
            <a:spLocks/>
          </p:cNvSpPr>
          <p:nvPr/>
        </p:nvSpPr>
        <p:spPr bwMode="auto"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149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222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Marjolein van Kraanen</cp:lastModifiedBy>
  <cp:revision>29</cp:revision>
  <dcterms:created xsi:type="dcterms:W3CDTF">2017-11-22T13:28:45Z</dcterms:created>
  <dcterms:modified xsi:type="dcterms:W3CDTF">2019-10-01T08:35:43Z</dcterms:modified>
</cp:coreProperties>
</file>