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9144000" cy="5143500" type="screen16x9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81A7"/>
    <a:srgbClr val="87B0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 autoAdjust="0"/>
    <p:restoredTop sz="94640" autoAdjust="0"/>
  </p:normalViewPr>
  <p:slideViewPr>
    <p:cSldViewPr snapToObjects="1" showGuides="1">
      <p:cViewPr varScale="1">
        <p:scale>
          <a:sx n="137" d="100"/>
          <a:sy n="137" d="100"/>
        </p:scale>
        <p:origin x="780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Objects="1" showGuides="1">
      <p:cViewPr varScale="1">
        <p:scale>
          <a:sx n="56" d="100"/>
          <a:sy n="56" d="100"/>
        </p:scale>
        <p:origin x="-261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0CB81E-F9D2-45D2-B4D0-A46A3921A6D7}" type="datetimeFigureOut">
              <a:rPr lang="it-IT" smtClean="0"/>
              <a:pPr/>
              <a:t>30/01/2023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97D84A-2D66-4FB3-B67B-40BB532520E7}" type="slidenum">
              <a:rPr lang="it-IT" smtClean="0"/>
              <a:pPr/>
              <a:t>‹Nr.›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Connettore 1 10"/>
          <p:cNvCxnSpPr/>
          <p:nvPr userDrawn="1"/>
        </p:nvCxnSpPr>
        <p:spPr>
          <a:xfrm>
            <a:off x="5400000" y="936000"/>
            <a:ext cx="3492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2" name="Titolo 31"/>
          <p:cNvSpPr>
            <a:spLocks noGrp="1"/>
          </p:cNvSpPr>
          <p:nvPr>
            <p:ph type="title" hasCustomPrompt="1"/>
          </p:nvPr>
        </p:nvSpPr>
        <p:spPr>
          <a:xfrm>
            <a:off x="5400000" y="1980000"/>
            <a:ext cx="3492000" cy="857250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ts val="3000"/>
              </a:lnSpc>
              <a:defRPr sz="3200" b="1" i="0" baseline="0">
                <a:solidFill>
                  <a:srgbClr val="5E81A7"/>
                </a:solidFill>
              </a:defRPr>
            </a:lvl1pPr>
          </a:lstStyle>
          <a:p>
            <a:r>
              <a:rPr lang="it-IT" dirty="0"/>
              <a:t>Title</a:t>
            </a:r>
          </a:p>
        </p:txBody>
      </p:sp>
      <p:sp>
        <p:nvSpPr>
          <p:cNvPr id="34" name="Segnaposto testo 33"/>
          <p:cNvSpPr>
            <a:spLocks noGrp="1"/>
          </p:cNvSpPr>
          <p:nvPr>
            <p:ph type="body" sz="quarter" idx="11" hasCustomPrompt="1"/>
          </p:nvPr>
        </p:nvSpPr>
        <p:spPr>
          <a:xfrm>
            <a:off x="5400000" y="2844000"/>
            <a:ext cx="3492000" cy="504000"/>
          </a:xfrm>
        </p:spPr>
        <p:txBody>
          <a:bodyPr lIns="0" tIns="0" rIns="0" bIns="0">
            <a:normAutofit/>
          </a:bodyPr>
          <a:lstStyle>
            <a:lvl1pPr>
              <a:buNone/>
              <a:defRPr sz="1600" b="1" i="0" cap="all" spc="200" baseline="0">
                <a:solidFill>
                  <a:srgbClr val="87B0DC"/>
                </a:solidFill>
                <a:latin typeface="+mj-lt"/>
              </a:defRPr>
            </a:lvl1pPr>
            <a:lvl2pPr>
              <a:defRPr cap="all" baseline="0">
                <a:solidFill>
                  <a:schemeClr val="accent2"/>
                </a:solidFill>
                <a:latin typeface="+mj-lt"/>
              </a:defRPr>
            </a:lvl2pPr>
            <a:lvl3pPr>
              <a:defRPr cap="all" baseline="0">
                <a:solidFill>
                  <a:schemeClr val="accent2"/>
                </a:solidFill>
                <a:latin typeface="+mj-lt"/>
              </a:defRPr>
            </a:lvl3pPr>
            <a:lvl4pPr>
              <a:defRPr cap="all" baseline="0">
                <a:solidFill>
                  <a:schemeClr val="accent2"/>
                </a:solidFill>
                <a:latin typeface="+mj-lt"/>
              </a:defRPr>
            </a:lvl4pPr>
            <a:lvl5pPr>
              <a:defRPr cap="all" baseline="0">
                <a:solidFill>
                  <a:schemeClr val="accent2"/>
                </a:solidFill>
                <a:latin typeface="+mj-lt"/>
              </a:defRPr>
            </a:lvl5pPr>
          </a:lstStyle>
          <a:p>
            <a:pPr lvl="0"/>
            <a:r>
              <a:rPr lang="it-IT" dirty="0" err="1"/>
              <a:t>subtitle</a:t>
            </a:r>
            <a:endParaRPr lang="it-IT" dirty="0"/>
          </a:p>
        </p:txBody>
      </p:sp>
      <p:sp>
        <p:nvSpPr>
          <p:cNvPr id="38" name="Segnaposto immagine 37"/>
          <p:cNvSpPr>
            <a:spLocks noGrp="1"/>
          </p:cNvSpPr>
          <p:nvPr>
            <p:ph type="pic" sz="quarter" idx="13" hasCustomPrompt="1"/>
          </p:nvPr>
        </p:nvSpPr>
        <p:spPr>
          <a:xfrm>
            <a:off x="5400000" y="1044000"/>
            <a:ext cx="1800225" cy="792162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it-IT" dirty="0"/>
              <a:t>Company logo</a:t>
            </a:r>
          </a:p>
        </p:txBody>
      </p:sp>
      <p:sp>
        <p:nvSpPr>
          <p:cNvPr id="40" name="Segnaposto testo 39"/>
          <p:cNvSpPr>
            <a:spLocks noGrp="1"/>
          </p:cNvSpPr>
          <p:nvPr>
            <p:ph type="body" sz="quarter" idx="14" hasCustomPrompt="1"/>
          </p:nvPr>
        </p:nvSpPr>
        <p:spPr>
          <a:xfrm>
            <a:off x="5399999" y="3348000"/>
            <a:ext cx="3492000" cy="1511300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1600" b="1" i="0" spc="200" baseline="0"/>
            </a:lvl1pPr>
            <a:lvl2pPr marL="542925" indent="0">
              <a:spcBef>
                <a:spcPts val="0"/>
              </a:spcBef>
              <a:buNone/>
              <a:defRPr sz="1600" b="1" i="0" spc="200" baseline="0"/>
            </a:lvl2pPr>
            <a:lvl3pPr marL="1073150" indent="0">
              <a:spcBef>
                <a:spcPts val="0"/>
              </a:spcBef>
              <a:buNone/>
              <a:defRPr sz="1600" b="1" i="0" spc="200" baseline="0"/>
            </a:lvl3pPr>
            <a:lvl4pPr indent="0">
              <a:spcBef>
                <a:spcPts val="0"/>
              </a:spcBef>
              <a:buNone/>
              <a:defRPr sz="1600" b="1" i="0" spc="200" baseline="0"/>
            </a:lvl4pPr>
            <a:lvl5pPr indent="0">
              <a:spcBef>
                <a:spcPts val="0"/>
              </a:spcBef>
              <a:buNone/>
              <a:defRPr sz="1600" b="1" i="0" spc="200" baseline="0"/>
            </a:lvl5pPr>
          </a:lstStyle>
          <a:p>
            <a:pPr lvl="0"/>
            <a:r>
              <a:rPr lang="it-IT" dirty="0" err="1"/>
              <a:t>Speakers</a:t>
            </a:r>
            <a:endParaRPr lang="it-IT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0157654E-7D1A-93C8-597F-C12CDAFD84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518" y="74694"/>
            <a:ext cx="1548265" cy="825468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DDF95E65-8D6E-EEEF-624A-FCBEBE18371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" r="57567"/>
          <a:stretch/>
        </p:blipFill>
        <p:spPr>
          <a:xfrm>
            <a:off x="0" y="-1"/>
            <a:ext cx="5166616" cy="514349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52000" y="180000"/>
            <a:ext cx="7139136" cy="360040"/>
          </a:xfrm>
        </p:spPr>
        <p:txBody>
          <a:bodyPr lIns="0" tIns="0" rIns="0" bIns="0">
            <a:noAutofit/>
          </a:bodyPr>
          <a:lstStyle>
            <a:lvl1pPr algn="l">
              <a:defRPr sz="3200">
                <a:solidFill>
                  <a:srgbClr val="5E81A7"/>
                </a:solidFill>
              </a:defRPr>
            </a:lvl1pPr>
          </a:lstStyle>
          <a:p>
            <a:r>
              <a:rPr lang="it-IT" dirty="0"/>
              <a:t>Title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0"/>
          </p:nvPr>
        </p:nvSpPr>
        <p:spPr>
          <a:xfrm>
            <a:off x="252000" y="771524"/>
            <a:ext cx="8640000" cy="4176489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600">
                <a:latin typeface="+mn-lt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it-IT" dirty="0"/>
          </a:p>
        </p:txBody>
      </p:sp>
      <p:cxnSp>
        <p:nvCxnSpPr>
          <p:cNvPr id="11" name="Connettore 1 10"/>
          <p:cNvCxnSpPr/>
          <p:nvPr userDrawn="1"/>
        </p:nvCxnSpPr>
        <p:spPr>
          <a:xfrm>
            <a:off x="0" y="648000"/>
            <a:ext cx="9144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fik 2">
            <a:extLst>
              <a:ext uri="{FF2B5EF4-FFF2-40B4-BE49-F238E27FC236}">
                <a16:creationId xmlns:a16="http://schemas.microsoft.com/office/drawing/2014/main" id="{CA08B896-AF52-BBDB-DBA7-55AB889F0F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74" b="4284"/>
          <a:stretch/>
        </p:blipFill>
        <p:spPr>
          <a:xfrm>
            <a:off x="7710999" y="65501"/>
            <a:ext cx="1192754" cy="546528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DCDD2440-3B81-260A-92F8-FB7AB79CA77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303"/>
            <a:ext cx="9144000" cy="45719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E35F1-EAD8-49E3-81A6-2DC672BCCC29}" type="datetimeFigureOut">
              <a:rPr lang="it-IT" smtClean="0"/>
              <a:pPr/>
              <a:t>30/01/2023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8C578-ADC2-4730-98A9-2EAD99DF1421}" type="slidenum">
              <a:rPr lang="it-IT" smtClean="0"/>
              <a:pPr/>
              <a:t>‹Nr.›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8" name="Segnaposto immagine 7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9" name="Segnaposto testo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zione">
  <a:themeElements>
    <a:clrScheme name="Personalizzato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7B9C"/>
      </a:accent1>
      <a:accent2>
        <a:srgbClr val="E95636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rr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0" tIns="0" rIns="0" bIns="0" rtlCol="0">
        <a:noAutofit/>
      </a:bodyPr>
      <a:lstStyle>
        <a:defPPr marL="0" marR="0" indent="0" algn="l" defTabSz="914400" rtl="0" eaLnBrk="1" fontAlgn="auto" latinLnBrk="0" hangingPunct="1">
          <a:lnSpc>
            <a:spcPct val="90000"/>
          </a:lnSpc>
          <a:spcBef>
            <a:spcPts val="1000"/>
          </a:spcBef>
          <a:spcAft>
            <a:spcPts val="0"/>
          </a:spcAft>
          <a:buClrTx/>
          <a:buSzTx/>
          <a:buFont typeface="Arial"/>
          <a:buNone/>
          <a:tabLst/>
          <a:defRPr kumimoji="0" sz="1600" b="1" i="0" u="none" strike="noStrike" kern="1200" cap="none" spc="20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ECFG15 Abstract - Slide</Template>
  <TotalTime>0</TotalTime>
  <Words>0</Words>
  <Application>Microsoft Office PowerPoint</Application>
  <PresentationFormat>Bildschirmpräsentation (16:9)</PresentationFormat>
  <Paragraphs>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Franklin Gothic Book</vt:lpstr>
      <vt:lpstr>Franklin Gothic Medium</vt:lpstr>
      <vt:lpstr>Presentazione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Anna-Theresa Faik</dc:creator>
  <cp:lastModifiedBy>Anna-Theresa Faik</cp:lastModifiedBy>
  <cp:revision>4</cp:revision>
  <dcterms:created xsi:type="dcterms:W3CDTF">2023-01-30T11:22:29Z</dcterms:created>
  <dcterms:modified xsi:type="dcterms:W3CDTF">2023-01-30T11:42:00Z</dcterms:modified>
</cp:coreProperties>
</file>