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6004500"/>
  <p:notesSz cx="6858000" cy="9144000"/>
  <p:defaultTextStyle>
    <a:defPPr>
      <a:defRPr lang="it-IT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0DC"/>
    <a:srgbClr val="5E8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33" d="100"/>
          <a:sy n="33" d="100"/>
        </p:scale>
        <p:origin x="2154" y="24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ttore 1 9"/>
          <p:cNvCxnSpPr/>
          <p:nvPr userDrawn="1"/>
        </p:nvCxnSpPr>
        <p:spPr>
          <a:xfrm>
            <a:off x="0" y="3456634"/>
            <a:ext cx="25200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testo 13"/>
          <p:cNvSpPr>
            <a:spLocks noGrp="1"/>
          </p:cNvSpPr>
          <p:nvPr>
            <p:ph type="body" sz="quarter" idx="14" hasCustomPrompt="1"/>
          </p:nvPr>
        </p:nvSpPr>
        <p:spPr>
          <a:xfrm>
            <a:off x="14294047" y="1080369"/>
            <a:ext cx="2556000" cy="467631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spcBef>
                <a:spcPts val="0"/>
              </a:spcBef>
              <a:buNone/>
              <a:defRPr sz="3400" b="1" i="0" cap="all" spc="200" baseline="0">
                <a:solidFill>
                  <a:srgbClr val="87B0DC"/>
                </a:solidFill>
              </a:defRPr>
            </a:lvl1pPr>
          </a:lstStyle>
          <a:p>
            <a:pPr lvl="0"/>
            <a:r>
              <a:rPr lang="it-IT" dirty="0"/>
              <a:t>000000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548064"/>
            <a:ext cx="12959275" cy="1259936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ts val="5000"/>
              </a:lnSpc>
              <a:spcBef>
                <a:spcPts val="0"/>
              </a:spcBef>
              <a:buNone/>
              <a:defRPr sz="5000" b="1" i="0" cap="all" spc="200" baseline="0">
                <a:solidFill>
                  <a:srgbClr val="87B0DC"/>
                </a:solidFill>
                <a:latin typeface="+mj-lt"/>
              </a:defRPr>
            </a:lvl1pPr>
          </a:lstStyle>
          <a:p>
            <a:pPr lvl="0"/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17" name="Titolo 16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540000"/>
            <a:ext cx="12960000" cy="1008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0" b="1" i="0" baseline="0">
                <a:solidFill>
                  <a:srgbClr val="5E81A7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9" name="Segnaposto testo 18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14255750" y="1800000"/>
            <a:ext cx="10223500" cy="1008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4000" b="1" spc="200" baseline="0"/>
            </a:lvl1pPr>
          </a:lstStyle>
          <a:p>
            <a:pPr lvl="0"/>
            <a:r>
              <a:rPr lang="it-IT" dirty="0" err="1"/>
              <a:t>Speakers</a:t>
            </a:r>
            <a:endParaRPr lang="it-IT" dirty="0"/>
          </a:p>
        </p:txBody>
      </p:sp>
      <p:sp>
        <p:nvSpPr>
          <p:cNvPr id="21" name="Segnaposto immagine 20"/>
          <p:cNvSpPr>
            <a:spLocks noGrp="1"/>
          </p:cNvSpPr>
          <p:nvPr>
            <p:ph type="pic" sz="quarter" idx="17" hasCustomPrompt="1"/>
          </p:nvPr>
        </p:nvSpPr>
        <p:spPr>
          <a:xfrm>
            <a:off x="17506800" y="540001"/>
            <a:ext cx="3060000" cy="1008063"/>
          </a:xfrm>
          <a:prstGeom prst="rect">
            <a:avLst/>
          </a:prstGeom>
        </p:spPr>
        <p:txBody>
          <a:bodyPr/>
          <a:lstStyle>
            <a:lvl1pPr>
              <a:buNone/>
              <a:defRPr sz="2000" baseline="0"/>
            </a:lvl1pPr>
          </a:lstStyle>
          <a:p>
            <a:r>
              <a:rPr lang="it-IT" dirty="0"/>
              <a:t>Company logo</a:t>
            </a:r>
          </a:p>
        </p:txBody>
      </p:sp>
      <p:sp>
        <p:nvSpPr>
          <p:cNvPr id="23" name="Segnaposto testo 22"/>
          <p:cNvSpPr>
            <a:spLocks noGrp="1"/>
          </p:cNvSpPr>
          <p:nvPr>
            <p:ph type="body" sz="quarter" idx="18"/>
          </p:nvPr>
        </p:nvSpPr>
        <p:spPr>
          <a:xfrm>
            <a:off x="722312" y="3924300"/>
            <a:ext cx="23758525" cy="30567782"/>
          </a:xfrm>
          <a:prstGeom prst="rect">
            <a:avLst/>
          </a:prstGeom>
        </p:spPr>
        <p:txBody>
          <a:bodyPr/>
          <a:lstStyle>
            <a:lvl1pPr>
              <a:defRPr sz="9600"/>
            </a:lvl1pPr>
            <a:lvl2pPr>
              <a:defRPr sz="8800"/>
            </a:lvl2pPr>
            <a:lvl3pPr>
              <a:defRPr sz="7200"/>
            </a:lvl3pPr>
            <a:lvl4pPr>
              <a:defRPr sz="6000"/>
            </a:lvl4pPr>
            <a:lvl5pPr>
              <a:defRPr sz="5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it-IT" dirty="0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4255750" y="392809"/>
            <a:ext cx="2556250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it-IT" sz="4000" b="1" baseline="0" dirty="0">
                <a:solidFill>
                  <a:srgbClr val="87B0DC"/>
                </a:solidFill>
              </a:rPr>
              <a:t>POSTER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E9EF430-B09B-09E8-AB62-751F7A2455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7465" y="153482"/>
            <a:ext cx="3005886" cy="160260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EF8DF2A5-0B0E-84E8-CBA7-FAFFA7D39A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"/>
            <a:ext cx="25203150" cy="12601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C1F5-5F0D-4C72-B03F-C7F53A547C27}" type="datetimeFigureOut">
              <a:rPr lang="it-IT" smtClean="0"/>
              <a:pPr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2DC7E-5FEE-4F75-AF55-70DDD2C98391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2" name="Segnaposto immagine 1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3" name="Segnaposto testo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B9C"/>
      </a:accent1>
      <a:accent2>
        <a:srgbClr val="E9563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ECFG15 Abstract - Poster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Poster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Anna-Theresa Faik</dc:creator>
  <cp:lastModifiedBy>Anna-Theresa Faik</cp:lastModifiedBy>
  <cp:revision>2</cp:revision>
  <dcterms:created xsi:type="dcterms:W3CDTF">2023-01-30T11:38:15Z</dcterms:created>
  <dcterms:modified xsi:type="dcterms:W3CDTF">2023-01-30T11:42:38Z</dcterms:modified>
</cp:coreProperties>
</file>