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833D"/>
    <a:srgbClr val="4F6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68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EB9BF-4F16-864D-BF2A-3FC4AD4D2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55AF3-D231-C546-AE14-BE4310032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B4393-7416-2B41-8EF6-4FBA44A98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4526C-011D-7543-B822-7A33BA96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8492A-275D-094F-9079-2F1C795A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5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6EFB-F77F-0740-A2D4-AEE53F8E9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A90C2-0B1C-D04C-8640-B5ADEC3CA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FD495-D750-E44E-8BFA-4661182A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21158-78A6-324B-A182-39BB7F8B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D1BF-6336-AF4A-9DD7-37DCFDC3F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5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97216-BA65-1A48-81AC-7DD4E25B4F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F0AB1-136F-7649-ABFC-333956154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1CE0C-D274-4F4E-A871-C7201719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E70B9-437A-F449-885B-2F9D1401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BBAAB-0B15-B945-9128-58F643DCF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4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37EE4-DE0A-7A42-A6CF-1BE8EB43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E71C7-F9A1-2340-A734-401E14161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31B36-0408-D043-9AF2-0C4E64DB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4A694-D8CF-5442-BC10-718651D2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84C28-1669-C244-84E5-B3CF7ECA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1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065AD-842E-3048-9B60-31F637CE5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A3224-0176-0F44-82FF-7138B1FBE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BE412-1305-A94A-B85A-9B4B9BDCF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9D069-5BAC-5348-97DE-C3F5182DF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3C665-B560-F64D-ADCE-3A6C88D18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7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3F4CB-4A5D-F747-BC59-A3779258D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6BF95-74F9-0A46-948D-BA73AF566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F2F4C-FC84-0C41-B100-7428F8EF0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A81AD-D28E-7F44-87AD-D6F68B86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4130D-969D-7146-B315-72351CF66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EC2D9-504B-C945-92F7-19008AD6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3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BA909-1833-B94C-8213-3988B05F7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BF5F0-B07B-7A42-B2F4-103055287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3C809-97BD-9E4D-AD44-9838E353A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930B6C-FD38-8442-9DC9-FAC5F954AB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8BF5E2-B0C1-1F49-BA07-E3356F05E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6BAAB9-0865-4640-B5E7-0ABCB64BE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214A7B-29C3-7445-93DE-000CC5D74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7A6D43-7983-9041-97BA-4D8708CB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2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63CFA-77E3-684C-AFFF-C28CC9BE6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3598D1-F1E5-A540-A458-F8BE96BA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B92C56-985C-8A49-B895-2458B87D9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F7D5F-4610-1143-9E18-FE1B8A5FD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8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BC3D8-BB6C-8741-9ACD-162375942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BC994-411E-0C48-A475-876B90C2B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40A1D0-4458-4B4C-A451-400242C25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0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B75EB-232D-764F-8A6B-1BC66E54B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47B20-6DA0-F443-9CB1-5C2DEE6F2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D2EE9-C83A-3246-B818-E70D94950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6DC73-4D0F-9D44-AB05-32DE1961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696DD-D9E4-0346-9D06-6112E6D5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345FC-E2A1-5643-BB74-9B5C7B832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7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562E3-84A0-9B43-B4A2-80A8A79FA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489D4-6C91-7543-8645-94829E3E3E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8E7A10-DBB4-F244-85BB-5986239D9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84B2A-EB1A-6244-9C4E-FEE8CCC6B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34740-759E-554E-9326-0DD8372E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DB415-595E-5442-8A99-4BAC9C72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7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FB9B7F-54B3-FD41-B2CE-4C303AA48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6C44B-2D64-124B-AC8C-C314EF6E8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C0992-2ECD-D54C-BFAD-86428D82C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DD7C2-0EE4-514B-8234-2F1325652100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B02A8-99E7-B64A-9A36-437283FE69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86714-253D-FC4E-BB91-CA7456210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5FCB9-18C7-9847-A283-D5989D946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EB8329C0-524D-0B48-AB3C-2A3BDBD62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91413"/>
            <a:ext cx="6264779" cy="923330"/>
          </a:xfrm>
          <a:prstGeom prst="rect">
            <a:avLst/>
          </a:prstGeom>
        </p:spPr>
      </p:pic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DEB00727-1BAF-B242-89E8-CE2560AFF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249824"/>
              </p:ext>
            </p:extLst>
          </p:nvPr>
        </p:nvGraphicFramePr>
        <p:xfrm>
          <a:off x="-1" y="1084139"/>
          <a:ext cx="12192000" cy="568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41592578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043291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281302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77942505"/>
                    </a:ext>
                  </a:extLst>
                </a:gridCol>
              </a:tblGrid>
              <a:tr h="378928"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INTRODUCTION</a:t>
                      </a:r>
                    </a:p>
                  </a:txBody>
                  <a:tcPr>
                    <a:solidFill>
                      <a:srgbClr val="28833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BACKGROUND</a:t>
                      </a:r>
                    </a:p>
                  </a:txBody>
                  <a:tcPr>
                    <a:solidFill>
                      <a:srgbClr val="28833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DISCUSSION</a:t>
                      </a:r>
                    </a:p>
                  </a:txBody>
                  <a:tcPr>
                    <a:solidFill>
                      <a:srgbClr val="28833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IMPLICATIONS FOR PRACTICE</a:t>
                      </a:r>
                    </a:p>
                  </a:txBody>
                  <a:tcPr>
                    <a:solidFill>
                      <a:srgbClr val="2883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580818"/>
                  </a:ext>
                </a:extLst>
              </a:tr>
              <a:tr h="4858580"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ln w="19050">
                          <a:solidFill>
                            <a:schemeClr val="accent1"/>
                          </a:solidFill>
                        </a:ln>
                        <a:noFill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2682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03C59D2-D854-7C4D-8CF3-3CB81D14D25B}"/>
              </a:ext>
            </a:extLst>
          </p:cNvPr>
          <p:cNvSpPr txBox="1"/>
          <p:nvPr/>
        </p:nvSpPr>
        <p:spPr>
          <a:xfrm>
            <a:off x="176210" y="2057400"/>
            <a:ext cx="2676529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thickThin">
            <a:solidFill>
              <a:srgbClr val="28833D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8833D"/>
                </a:solidFill>
              </a:rPr>
              <a:t>Aims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6500CA-A76B-9A48-826C-CED0ACB2137B}"/>
              </a:ext>
            </a:extLst>
          </p:cNvPr>
          <p:cNvSpPr txBox="1"/>
          <p:nvPr/>
        </p:nvSpPr>
        <p:spPr>
          <a:xfrm>
            <a:off x="3028949" y="3519565"/>
            <a:ext cx="3067050" cy="3139321"/>
          </a:xfrm>
          <a:prstGeom prst="rect">
            <a:avLst/>
          </a:prstGeom>
          <a:solidFill>
            <a:schemeClr val="bg1"/>
          </a:solidFill>
          <a:ln w="22225" cmpd="thickThin">
            <a:solidFill>
              <a:srgbClr val="28833D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r>
              <a:rPr lang="en-GB" dirty="0">
                <a:solidFill>
                  <a:srgbClr val="28833D"/>
                </a:solidFill>
              </a:rPr>
              <a:t>Add images or Figure</a:t>
            </a:r>
          </a:p>
          <a:p>
            <a:pPr algn="ctr"/>
            <a:r>
              <a:rPr lang="en-GB" dirty="0">
                <a:solidFill>
                  <a:srgbClr val="28833D"/>
                </a:solidFill>
              </a:rPr>
              <a:t> or summary table(s)</a:t>
            </a:r>
          </a:p>
          <a:p>
            <a:pPr algn="ctr"/>
            <a:endParaRPr lang="en-US" dirty="0">
              <a:solidFill>
                <a:srgbClr val="28833D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396F3D-D69F-E145-AA31-F28DD50FF53C}"/>
              </a:ext>
            </a:extLst>
          </p:cNvPr>
          <p:cNvSpPr txBox="1"/>
          <p:nvPr/>
        </p:nvSpPr>
        <p:spPr>
          <a:xfrm>
            <a:off x="9244015" y="1543050"/>
            <a:ext cx="2771775" cy="2862322"/>
          </a:xfrm>
          <a:prstGeom prst="rect">
            <a:avLst/>
          </a:prstGeom>
          <a:solidFill>
            <a:schemeClr val="bg1"/>
          </a:solidFill>
          <a:ln w="25400" cmpd="thickThin">
            <a:solidFill>
              <a:srgbClr val="28833D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algn="ctr"/>
            <a:endParaRPr lang="en-GB" dirty="0">
              <a:solidFill>
                <a:srgbClr val="28833D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8833D"/>
                </a:solidFill>
              </a:rPr>
              <a:t>References</a:t>
            </a:r>
          </a:p>
          <a:p>
            <a:pPr algn="ctr"/>
            <a:endParaRPr lang="en-US" dirty="0">
              <a:solidFill>
                <a:srgbClr val="28833D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EA811F-994F-C847-9E0C-6143BB61A292}"/>
              </a:ext>
            </a:extLst>
          </p:cNvPr>
          <p:cNvSpPr txBox="1"/>
          <p:nvPr/>
        </p:nvSpPr>
        <p:spPr>
          <a:xfrm>
            <a:off x="5157788" y="91413"/>
            <a:ext cx="7034211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4F665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b="1" dirty="0">
              <a:solidFill>
                <a:srgbClr val="28833D"/>
              </a:solidFill>
            </a:endParaRPr>
          </a:p>
          <a:p>
            <a:pPr algn="ctr"/>
            <a:r>
              <a:rPr lang="en-US" b="1" u="sng" dirty="0">
                <a:solidFill>
                  <a:srgbClr val="28833D"/>
                </a:solidFill>
              </a:rPr>
              <a:t>Title of poster</a:t>
            </a:r>
          </a:p>
          <a:p>
            <a:pPr algn="ctr"/>
            <a:r>
              <a:rPr lang="en-US" b="1" dirty="0">
                <a:solidFill>
                  <a:srgbClr val="28833D"/>
                </a:solidFill>
              </a:rPr>
              <a:t>Author, role, workplace</a:t>
            </a:r>
          </a:p>
        </p:txBody>
      </p:sp>
    </p:spTree>
    <p:extLst>
      <p:ext uri="{BB962C8B-B14F-4D97-AF65-F5344CB8AC3E}">
        <p14:creationId xmlns:p14="http://schemas.microsoft.com/office/powerpoint/2010/main" val="4129720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</Words>
  <Application>Microsoft Macintosh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CFS Events</dc:creator>
  <cp:lastModifiedBy>CFS Events</cp:lastModifiedBy>
  <cp:revision>4</cp:revision>
  <dcterms:created xsi:type="dcterms:W3CDTF">2021-02-09T17:23:43Z</dcterms:created>
  <dcterms:modified xsi:type="dcterms:W3CDTF">2021-03-15T16:15:19Z</dcterms:modified>
</cp:coreProperties>
</file>